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4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4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8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8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0190-D2F7-448D-80F1-86865C015EB2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4547-8D62-4364-A07D-82E3F74B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02614" y="1243441"/>
            <a:ext cx="970175" cy="5098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CHEM 100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03785" y="1243441"/>
            <a:ext cx="970175" cy="5098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STAT 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13123" y="1243441"/>
            <a:ext cx="970175" cy="5098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101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80934" y="1249759"/>
            <a:ext cx="1238008" cy="5098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225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15379" y="1243441"/>
            <a:ext cx="1209310" cy="50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ENSC 240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92281" y="1192910"/>
            <a:ext cx="946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Lower</a:t>
            </a:r>
          </a:p>
          <a:p>
            <a:r>
              <a:rPr lang="en-US" b="1" dirty="0"/>
              <a:t>Division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9443" y="5707359"/>
            <a:ext cx="1095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Ideally all lower division courses should be completed before upper division courses. But at minimum, the</a:t>
            </a:r>
          </a:p>
          <a:p>
            <a:r>
              <a:rPr lang="en-US" dirty="0"/>
              <a:t>Courses in the green and red boxes should be sequenced as shown.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31" y="629605"/>
            <a:ext cx="10554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Sequenced Courses in the Environmental Studies Major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58803" y="4704071"/>
            <a:ext cx="1060138" cy="464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493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26850" y="4793672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Capstone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9856" y="3120076"/>
            <a:ext cx="1060138" cy="4643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310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761198" y="3120076"/>
            <a:ext cx="1060138" cy="4643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320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919842" y="3120076"/>
            <a:ext cx="1060138" cy="4643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307 or ENVT 380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84316" y="4707035"/>
            <a:ext cx="1060138" cy="46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465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970465" y="3120073"/>
            <a:ext cx="1060138" cy="4643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 330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92280" y="3197077"/>
            <a:ext cx="946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Upper </a:t>
            </a:r>
          </a:p>
          <a:p>
            <a:r>
              <a:rPr lang="en-US" b="1" dirty="0"/>
              <a:t>Division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75215" y="1243441"/>
            <a:ext cx="1335527" cy="50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GEOG 125 or ECON 205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44290" y="3843408"/>
            <a:ext cx="1060138" cy="46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POSC 344 or POSC 411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24631" y="4707034"/>
            <a:ext cx="1060138" cy="46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410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45475" y="4707034"/>
            <a:ext cx="1060138" cy="46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445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189317" y="4707033"/>
            <a:ext cx="1060138" cy="46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ENVT 447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3852" y="1753305"/>
            <a:ext cx="4444533" cy="2953344"/>
            <a:chOff x="1093852" y="1753305"/>
            <a:chExt cx="4444533" cy="295334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173293" y="1785088"/>
              <a:ext cx="5688" cy="6013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401720" y="1771474"/>
              <a:ext cx="5688" cy="62979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173293" y="2403297"/>
              <a:ext cx="2231271" cy="66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93852" y="3617183"/>
              <a:ext cx="5354" cy="54771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292298" y="3605279"/>
              <a:ext cx="5354" cy="54771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7" idx="2"/>
            </p:cNvCxnSpPr>
            <p:nvPr/>
          </p:nvCxnSpPr>
          <p:spPr>
            <a:xfrm>
              <a:off x="3449911" y="3584439"/>
              <a:ext cx="4379" cy="59458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99206" y="4152989"/>
              <a:ext cx="4439179" cy="3499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528724" y="3605279"/>
              <a:ext cx="0" cy="58270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2" idx="2"/>
              <a:endCxn id="36" idx="0"/>
            </p:cNvCxnSpPr>
            <p:nvPr/>
          </p:nvCxnSpPr>
          <p:spPr>
            <a:xfrm>
              <a:off x="2288873" y="1753305"/>
              <a:ext cx="2394" cy="13667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cxnSpLocks/>
            </p:cNvCxnSpPr>
            <p:nvPr/>
          </p:nvCxnSpPr>
          <p:spPr>
            <a:xfrm>
              <a:off x="4585885" y="1785088"/>
              <a:ext cx="0" cy="23679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297652" y="4179025"/>
              <a:ext cx="0" cy="5276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96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10681</TotalTime>
  <Words>84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Karina Garbesi</dc:creator>
  <cp:lastModifiedBy>Jenn Palmer</cp:lastModifiedBy>
  <cp:revision>20</cp:revision>
  <cp:lastPrinted>2018-03-09T00:40:04Z</cp:lastPrinted>
  <dcterms:created xsi:type="dcterms:W3CDTF">2016-06-22T20:36:25Z</dcterms:created>
  <dcterms:modified xsi:type="dcterms:W3CDTF">2019-02-08T22:58:45Z</dcterms:modified>
</cp:coreProperties>
</file>