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F2F2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F2F2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765807" y="2279221"/>
            <a:ext cx="3982085" cy="3890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73D86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F2F2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5987" y="5945124"/>
            <a:ext cx="6532245" cy="913130"/>
          </a:xfrm>
          <a:custGeom>
            <a:avLst/>
            <a:gdLst/>
            <a:ahLst/>
            <a:cxnLst/>
            <a:rect l="l" t="t" r="r" b="b"/>
            <a:pathLst>
              <a:path w="6532245" h="913129">
                <a:moveTo>
                  <a:pt x="114084" y="21309"/>
                </a:moveTo>
                <a:lnTo>
                  <a:pt x="4850535" y="912874"/>
                </a:lnTo>
                <a:lnTo>
                  <a:pt x="6531867" y="912874"/>
                </a:lnTo>
                <a:lnTo>
                  <a:pt x="114084" y="21309"/>
                </a:lnTo>
                <a:close/>
              </a:path>
              <a:path w="6532245" h="913129">
                <a:moveTo>
                  <a:pt x="876" y="0"/>
                </a:moveTo>
                <a:lnTo>
                  <a:pt x="0" y="5460"/>
                </a:lnTo>
                <a:lnTo>
                  <a:pt x="114084" y="21309"/>
                </a:lnTo>
                <a:lnTo>
                  <a:pt x="876" y="0"/>
                </a:lnTo>
                <a:close/>
              </a:path>
            </a:pathLst>
          </a:custGeom>
          <a:solidFill>
            <a:srgbClr val="D19A9A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647700" y="5939028"/>
            <a:ext cx="4873625" cy="919480"/>
          </a:xfrm>
          <a:custGeom>
            <a:avLst/>
            <a:gdLst/>
            <a:ahLst/>
            <a:cxnLst/>
            <a:rect l="l" t="t" r="r" b="b"/>
            <a:pathLst>
              <a:path w="4873625" h="919479">
                <a:moveTo>
                  <a:pt x="0" y="0"/>
                </a:moveTo>
                <a:lnTo>
                  <a:pt x="10566" y="6350"/>
                </a:lnTo>
                <a:lnTo>
                  <a:pt x="3828557" y="918970"/>
                </a:lnTo>
                <a:lnTo>
                  <a:pt x="4873488" y="9189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5793015"/>
            <a:ext cx="4470225" cy="1064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5791063"/>
            <a:ext cx="4467860" cy="1067435"/>
          </a:xfrm>
          <a:custGeom>
            <a:avLst/>
            <a:gdLst/>
            <a:ahLst/>
            <a:cxnLst/>
            <a:rect l="l" t="t" r="r" b="b"/>
            <a:pathLst>
              <a:path w="4467860" h="1067434">
                <a:moveTo>
                  <a:pt x="0" y="0"/>
                </a:moveTo>
                <a:lnTo>
                  <a:pt x="4467563" y="1066933"/>
                </a:lnTo>
              </a:path>
            </a:pathLst>
          </a:custGeom>
          <a:ln w="12050">
            <a:solidFill>
              <a:srgbClr val="CC919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6613" y="317119"/>
            <a:ext cx="5938773" cy="650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2F2F2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0154" y="2719832"/>
            <a:ext cx="7171690" cy="198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993891" y="6466216"/>
            <a:ext cx="203200" cy="205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73D8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17.png"/><Relationship Id="rId4" Type="http://schemas.openxmlformats.org/officeDocument/2006/relationships/image" Target="../media/image96.jp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5" Type="http://schemas.openxmlformats.org/officeDocument/2006/relationships/image" Target="../media/image107.png"/><Relationship Id="rId16" Type="http://schemas.openxmlformats.org/officeDocument/2006/relationships/image" Target="../media/image108.png"/><Relationship Id="rId17" Type="http://schemas.openxmlformats.org/officeDocument/2006/relationships/image" Target="../media/image109.png"/><Relationship Id="rId18" Type="http://schemas.openxmlformats.org/officeDocument/2006/relationships/image" Target="../media/image110.png"/><Relationship Id="rId19" Type="http://schemas.openxmlformats.org/officeDocument/2006/relationships/image" Target="../media/image111.png"/><Relationship Id="rId20" Type="http://schemas.openxmlformats.org/officeDocument/2006/relationships/image" Target="../media/image112.png"/><Relationship Id="rId21" Type="http://schemas.openxmlformats.org/officeDocument/2006/relationships/image" Target="../media/image113.png"/><Relationship Id="rId22" Type="http://schemas.openxmlformats.org/officeDocument/2006/relationships/image" Target="../media/image114.png"/><Relationship Id="rId23" Type="http://schemas.openxmlformats.org/officeDocument/2006/relationships/image" Target="../media/image115.png"/><Relationship Id="rId24" Type="http://schemas.openxmlformats.org/officeDocument/2006/relationships/image" Target="../media/image116.png"/><Relationship Id="rId25" Type="http://schemas.openxmlformats.org/officeDocument/2006/relationships/image" Target="../media/image117.png"/><Relationship Id="rId26" Type="http://schemas.openxmlformats.org/officeDocument/2006/relationships/image" Target="../media/image118.png"/><Relationship Id="rId27" Type="http://schemas.openxmlformats.org/officeDocument/2006/relationships/image" Target="../media/image119.png"/><Relationship Id="rId28" Type="http://schemas.openxmlformats.org/officeDocument/2006/relationships/image" Target="../media/image120.png"/><Relationship Id="rId29" Type="http://schemas.openxmlformats.org/officeDocument/2006/relationships/image" Target="../media/image121.png"/><Relationship Id="rId30" Type="http://schemas.openxmlformats.org/officeDocument/2006/relationships/image" Target="../media/image122.png"/><Relationship Id="rId31" Type="http://schemas.openxmlformats.org/officeDocument/2006/relationships/image" Target="../media/image123.png"/><Relationship Id="rId32" Type="http://schemas.openxmlformats.org/officeDocument/2006/relationships/image" Target="../media/image124.png"/><Relationship Id="rId33" Type="http://schemas.openxmlformats.org/officeDocument/2006/relationships/image" Target="../media/image125.png"/><Relationship Id="rId34" Type="http://schemas.openxmlformats.org/officeDocument/2006/relationships/image" Target="../media/image126.png"/><Relationship Id="rId35" Type="http://schemas.openxmlformats.org/officeDocument/2006/relationships/image" Target="../media/image127.png"/><Relationship Id="rId36" Type="http://schemas.openxmlformats.org/officeDocument/2006/relationships/image" Target="../media/image128.png"/><Relationship Id="rId37" Type="http://schemas.openxmlformats.org/officeDocument/2006/relationships/image" Target="../media/image12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17.png"/><Relationship Id="rId4" Type="http://schemas.openxmlformats.org/officeDocument/2006/relationships/image" Target="../media/image96.jpg"/><Relationship Id="rId5" Type="http://schemas.openxmlformats.org/officeDocument/2006/relationships/image" Target="../media/image130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31.png"/><Relationship Id="rId12" Type="http://schemas.openxmlformats.org/officeDocument/2006/relationships/image" Target="../media/image132.png"/><Relationship Id="rId13" Type="http://schemas.openxmlformats.org/officeDocument/2006/relationships/image" Target="../media/image133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14.png"/><Relationship Id="rId17" Type="http://schemas.openxmlformats.org/officeDocument/2006/relationships/image" Target="../media/image115.png"/><Relationship Id="rId18" Type="http://schemas.openxmlformats.org/officeDocument/2006/relationships/image" Target="../media/image116.png"/><Relationship Id="rId19" Type="http://schemas.openxmlformats.org/officeDocument/2006/relationships/image" Target="../media/image136.png"/><Relationship Id="rId20" Type="http://schemas.openxmlformats.org/officeDocument/2006/relationships/image" Target="../media/image137.png"/><Relationship Id="rId21" Type="http://schemas.openxmlformats.org/officeDocument/2006/relationships/image" Target="../media/image138.jpg"/><Relationship Id="rId22" Type="http://schemas.openxmlformats.org/officeDocument/2006/relationships/image" Target="../media/image13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17.png"/><Relationship Id="rId4" Type="http://schemas.openxmlformats.org/officeDocument/2006/relationships/image" Target="../media/image96.jp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45.png"/><Relationship Id="rId11" Type="http://schemas.openxmlformats.org/officeDocument/2006/relationships/image" Target="../media/image146.png"/><Relationship Id="rId12" Type="http://schemas.openxmlformats.org/officeDocument/2006/relationships/image" Target="../media/image147.png"/><Relationship Id="rId13" Type="http://schemas.openxmlformats.org/officeDocument/2006/relationships/image" Target="../media/image148.png"/><Relationship Id="rId14" Type="http://schemas.openxmlformats.org/officeDocument/2006/relationships/image" Target="../media/image149.png"/><Relationship Id="rId15" Type="http://schemas.openxmlformats.org/officeDocument/2006/relationships/image" Target="../media/image150.png"/><Relationship Id="rId16" Type="http://schemas.openxmlformats.org/officeDocument/2006/relationships/image" Target="../media/image151.png"/><Relationship Id="rId17" Type="http://schemas.openxmlformats.org/officeDocument/2006/relationships/image" Target="../media/image152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31.png"/><Relationship Id="rId24" Type="http://schemas.openxmlformats.org/officeDocument/2006/relationships/image" Target="../media/image153.png"/><Relationship Id="rId25" Type="http://schemas.openxmlformats.org/officeDocument/2006/relationships/image" Target="../media/image154.png"/><Relationship Id="rId26" Type="http://schemas.openxmlformats.org/officeDocument/2006/relationships/image" Target="../media/image155.png"/><Relationship Id="rId27" Type="http://schemas.openxmlformats.org/officeDocument/2006/relationships/image" Target="../media/image156.png"/><Relationship Id="rId28" Type="http://schemas.openxmlformats.org/officeDocument/2006/relationships/image" Target="../media/image157.png"/><Relationship Id="rId29" Type="http://schemas.openxmlformats.org/officeDocument/2006/relationships/image" Target="../media/image158.png"/><Relationship Id="rId30" Type="http://schemas.openxmlformats.org/officeDocument/2006/relationships/image" Target="../media/image159.png"/><Relationship Id="rId31" Type="http://schemas.openxmlformats.org/officeDocument/2006/relationships/image" Target="../media/image160.png"/><Relationship Id="rId32" Type="http://schemas.openxmlformats.org/officeDocument/2006/relationships/image" Target="../media/image161.png"/><Relationship Id="rId33" Type="http://schemas.openxmlformats.org/officeDocument/2006/relationships/image" Target="../media/image162.png"/><Relationship Id="rId34" Type="http://schemas.openxmlformats.org/officeDocument/2006/relationships/image" Target="../media/image163.png"/><Relationship Id="rId35" Type="http://schemas.openxmlformats.org/officeDocument/2006/relationships/image" Target="../media/image164.png"/><Relationship Id="rId36" Type="http://schemas.openxmlformats.org/officeDocument/2006/relationships/image" Target="../media/image165.png"/><Relationship Id="rId37" Type="http://schemas.openxmlformats.org/officeDocument/2006/relationships/image" Target="../media/image166.png"/><Relationship Id="rId38" Type="http://schemas.openxmlformats.org/officeDocument/2006/relationships/image" Target="../media/image167.png"/><Relationship Id="rId39" Type="http://schemas.openxmlformats.org/officeDocument/2006/relationships/image" Target="../media/image168.png"/><Relationship Id="rId40" Type="http://schemas.openxmlformats.org/officeDocument/2006/relationships/image" Target="../media/image169.png"/><Relationship Id="rId41" Type="http://schemas.openxmlformats.org/officeDocument/2006/relationships/image" Target="../media/image170.png"/><Relationship Id="rId42" Type="http://schemas.openxmlformats.org/officeDocument/2006/relationships/image" Target="../media/image171.jpg"/><Relationship Id="rId43" Type="http://schemas.openxmlformats.org/officeDocument/2006/relationships/image" Target="../media/image172.jpg"/><Relationship Id="rId44" Type="http://schemas.openxmlformats.org/officeDocument/2006/relationships/image" Target="../media/image17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17.png"/><Relationship Id="rId4" Type="http://schemas.openxmlformats.org/officeDocument/2006/relationships/image" Target="../media/image96.jp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78.png"/><Relationship Id="rId18" Type="http://schemas.openxmlformats.org/officeDocument/2006/relationships/image" Target="../media/image179.png"/><Relationship Id="rId19" Type="http://schemas.openxmlformats.org/officeDocument/2006/relationships/image" Target="../media/image180.png"/><Relationship Id="rId20" Type="http://schemas.openxmlformats.org/officeDocument/2006/relationships/image" Target="../media/image181.png"/><Relationship Id="rId21" Type="http://schemas.openxmlformats.org/officeDocument/2006/relationships/image" Target="../media/image182.png"/><Relationship Id="rId22" Type="http://schemas.openxmlformats.org/officeDocument/2006/relationships/image" Target="../media/image183.png"/><Relationship Id="rId23" Type="http://schemas.openxmlformats.org/officeDocument/2006/relationships/image" Target="../media/image184.jpg"/><Relationship Id="rId24" Type="http://schemas.openxmlformats.org/officeDocument/2006/relationships/image" Target="../media/image185.png"/><Relationship Id="rId25" Type="http://schemas.openxmlformats.org/officeDocument/2006/relationships/image" Target="../media/image186.png"/><Relationship Id="rId26" Type="http://schemas.openxmlformats.org/officeDocument/2006/relationships/image" Target="../media/image187.png"/><Relationship Id="rId27" Type="http://schemas.openxmlformats.org/officeDocument/2006/relationships/image" Target="../media/image188.png"/><Relationship Id="rId28" Type="http://schemas.openxmlformats.org/officeDocument/2006/relationships/image" Target="../media/image189.png"/><Relationship Id="rId29" Type="http://schemas.openxmlformats.org/officeDocument/2006/relationships/image" Target="../media/image190.png"/><Relationship Id="rId30" Type="http://schemas.openxmlformats.org/officeDocument/2006/relationships/image" Target="../media/image191.jpg"/><Relationship Id="rId31" Type="http://schemas.openxmlformats.org/officeDocument/2006/relationships/image" Target="../media/image192.jpg"/><Relationship Id="rId32" Type="http://schemas.openxmlformats.org/officeDocument/2006/relationships/image" Target="../media/image19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2.png"/><Relationship Id="rId4" Type="http://schemas.openxmlformats.org/officeDocument/2006/relationships/image" Target="../media/image194.pn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Relationship Id="rId11" Type="http://schemas.openxmlformats.org/officeDocument/2006/relationships/image" Target="../media/image199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200.png"/><Relationship Id="rId15" Type="http://schemas.openxmlformats.org/officeDocument/2006/relationships/image" Target="../media/image20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17.png"/><Relationship Id="rId4" Type="http://schemas.openxmlformats.org/officeDocument/2006/relationships/image" Target="../media/image70.jp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8" Type="http://schemas.openxmlformats.org/officeDocument/2006/relationships/image" Target="../media/image205.png"/><Relationship Id="rId9" Type="http://schemas.openxmlformats.org/officeDocument/2006/relationships/image" Target="../media/image206.png"/><Relationship Id="rId10" Type="http://schemas.openxmlformats.org/officeDocument/2006/relationships/image" Target="../media/image207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17.png"/><Relationship Id="rId4" Type="http://schemas.openxmlformats.org/officeDocument/2006/relationships/image" Target="../media/image70.jp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219.png"/><Relationship Id="rId17" Type="http://schemas.openxmlformats.org/officeDocument/2006/relationships/image" Target="../media/image220.png"/><Relationship Id="rId18" Type="http://schemas.openxmlformats.org/officeDocument/2006/relationships/image" Target="../media/image221.png"/><Relationship Id="rId19" Type="http://schemas.openxmlformats.org/officeDocument/2006/relationships/image" Target="../media/image222.png"/><Relationship Id="rId20" Type="http://schemas.openxmlformats.org/officeDocument/2006/relationships/image" Target="../media/image223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17.png"/><Relationship Id="rId4" Type="http://schemas.openxmlformats.org/officeDocument/2006/relationships/image" Target="../media/image70.jp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226.png"/><Relationship Id="rId8" Type="http://schemas.openxmlformats.org/officeDocument/2006/relationships/image" Target="../media/image227.png"/><Relationship Id="rId9" Type="http://schemas.openxmlformats.org/officeDocument/2006/relationships/image" Target="../media/image228.png"/><Relationship Id="rId10" Type="http://schemas.openxmlformats.org/officeDocument/2006/relationships/image" Target="../media/image229.png"/><Relationship Id="rId11" Type="http://schemas.openxmlformats.org/officeDocument/2006/relationships/image" Target="../media/image230.png"/><Relationship Id="rId12" Type="http://schemas.openxmlformats.org/officeDocument/2006/relationships/image" Target="../media/image231.png"/><Relationship Id="rId13" Type="http://schemas.openxmlformats.org/officeDocument/2006/relationships/image" Target="../media/image23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5.jp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1" Type="http://schemas.openxmlformats.org/officeDocument/2006/relationships/image" Target="../media/image240.png"/><Relationship Id="rId12" Type="http://schemas.openxmlformats.org/officeDocument/2006/relationships/image" Target="../media/image241.png"/><Relationship Id="rId13" Type="http://schemas.openxmlformats.org/officeDocument/2006/relationships/image" Target="../media/image242.png"/><Relationship Id="rId14" Type="http://schemas.openxmlformats.org/officeDocument/2006/relationships/image" Target="../media/image243.png"/><Relationship Id="rId15" Type="http://schemas.openxmlformats.org/officeDocument/2006/relationships/image" Target="../media/image244.png"/><Relationship Id="rId16" Type="http://schemas.openxmlformats.org/officeDocument/2006/relationships/image" Target="../media/image245.png"/><Relationship Id="rId17" Type="http://schemas.openxmlformats.org/officeDocument/2006/relationships/image" Target="../media/image246.png"/><Relationship Id="rId18" Type="http://schemas.openxmlformats.org/officeDocument/2006/relationships/image" Target="../media/image247.png"/><Relationship Id="rId19" Type="http://schemas.openxmlformats.org/officeDocument/2006/relationships/image" Target="../media/image248.png"/><Relationship Id="rId20" Type="http://schemas.openxmlformats.org/officeDocument/2006/relationships/image" Target="../media/image249.png"/><Relationship Id="rId21" Type="http://schemas.openxmlformats.org/officeDocument/2006/relationships/image" Target="../media/image250.png"/><Relationship Id="rId22" Type="http://schemas.openxmlformats.org/officeDocument/2006/relationships/image" Target="../media/image25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5.jpg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6" Type="http://schemas.openxmlformats.org/officeDocument/2006/relationships/image" Target="../media/image254.png"/><Relationship Id="rId7" Type="http://schemas.openxmlformats.org/officeDocument/2006/relationships/image" Target="../media/image255.png"/><Relationship Id="rId8" Type="http://schemas.openxmlformats.org/officeDocument/2006/relationships/image" Target="../media/image256.png"/><Relationship Id="rId9" Type="http://schemas.openxmlformats.org/officeDocument/2006/relationships/image" Target="../media/image257.png"/><Relationship Id="rId10" Type="http://schemas.openxmlformats.org/officeDocument/2006/relationships/image" Target="../media/image258.png"/><Relationship Id="rId11" Type="http://schemas.openxmlformats.org/officeDocument/2006/relationships/image" Target="../media/image259.png"/><Relationship Id="rId12" Type="http://schemas.openxmlformats.org/officeDocument/2006/relationships/image" Target="../media/image260.png"/><Relationship Id="rId13" Type="http://schemas.openxmlformats.org/officeDocument/2006/relationships/image" Target="../media/image261.png"/><Relationship Id="rId14" Type="http://schemas.openxmlformats.org/officeDocument/2006/relationships/image" Target="../media/image262.png"/><Relationship Id="rId15" Type="http://schemas.openxmlformats.org/officeDocument/2006/relationships/image" Target="../media/image263.png"/><Relationship Id="rId16" Type="http://schemas.openxmlformats.org/officeDocument/2006/relationships/image" Target="../media/image264.png"/><Relationship Id="rId17" Type="http://schemas.openxmlformats.org/officeDocument/2006/relationships/image" Target="../media/image265.png"/><Relationship Id="rId18" Type="http://schemas.openxmlformats.org/officeDocument/2006/relationships/image" Target="../media/image266.png"/><Relationship Id="rId19" Type="http://schemas.openxmlformats.org/officeDocument/2006/relationships/image" Target="../media/image267.png"/><Relationship Id="rId20" Type="http://schemas.openxmlformats.org/officeDocument/2006/relationships/image" Target="../media/image268.png"/><Relationship Id="rId21" Type="http://schemas.openxmlformats.org/officeDocument/2006/relationships/image" Target="../media/image269.png"/><Relationship Id="rId22" Type="http://schemas.openxmlformats.org/officeDocument/2006/relationships/image" Target="../media/image270.png"/><Relationship Id="rId23" Type="http://schemas.openxmlformats.org/officeDocument/2006/relationships/image" Target="../media/image271.png"/><Relationship Id="rId24" Type="http://schemas.openxmlformats.org/officeDocument/2006/relationships/image" Target="../media/image272.png"/><Relationship Id="rId25" Type="http://schemas.openxmlformats.org/officeDocument/2006/relationships/image" Target="../media/image273.png"/><Relationship Id="rId26" Type="http://schemas.openxmlformats.org/officeDocument/2006/relationships/image" Target="../media/image27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5.jp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79.png"/><Relationship Id="rId9" Type="http://schemas.openxmlformats.org/officeDocument/2006/relationships/image" Target="../media/image280.png"/><Relationship Id="rId10" Type="http://schemas.openxmlformats.org/officeDocument/2006/relationships/image" Target="../media/image281.png"/><Relationship Id="rId11" Type="http://schemas.openxmlformats.org/officeDocument/2006/relationships/image" Target="../media/image282.png"/><Relationship Id="rId12" Type="http://schemas.openxmlformats.org/officeDocument/2006/relationships/image" Target="../media/image283.png"/><Relationship Id="rId13" Type="http://schemas.openxmlformats.org/officeDocument/2006/relationships/image" Target="../media/image284.png"/><Relationship Id="rId14" Type="http://schemas.openxmlformats.org/officeDocument/2006/relationships/image" Target="../media/image285.png"/><Relationship Id="rId15" Type="http://schemas.openxmlformats.org/officeDocument/2006/relationships/image" Target="../media/image286.png"/><Relationship Id="rId16" Type="http://schemas.openxmlformats.org/officeDocument/2006/relationships/image" Target="../media/image287.png"/><Relationship Id="rId17" Type="http://schemas.openxmlformats.org/officeDocument/2006/relationships/image" Target="../media/image288.png"/><Relationship Id="rId18" Type="http://schemas.openxmlformats.org/officeDocument/2006/relationships/image" Target="../media/image289.png"/><Relationship Id="rId19" Type="http://schemas.openxmlformats.org/officeDocument/2006/relationships/image" Target="../media/image290.png"/><Relationship Id="rId20" Type="http://schemas.openxmlformats.org/officeDocument/2006/relationships/image" Target="../media/image291.png"/><Relationship Id="rId21" Type="http://schemas.openxmlformats.org/officeDocument/2006/relationships/image" Target="../media/image292.png"/><Relationship Id="rId22" Type="http://schemas.openxmlformats.org/officeDocument/2006/relationships/image" Target="../media/image293.png"/><Relationship Id="rId23" Type="http://schemas.openxmlformats.org/officeDocument/2006/relationships/image" Target="../media/image294.png"/><Relationship Id="rId24" Type="http://schemas.openxmlformats.org/officeDocument/2006/relationships/image" Target="../media/image295.png"/><Relationship Id="rId25" Type="http://schemas.openxmlformats.org/officeDocument/2006/relationships/image" Target="../media/image296.png"/><Relationship Id="rId26" Type="http://schemas.openxmlformats.org/officeDocument/2006/relationships/image" Target="../media/image297.png"/><Relationship Id="rId27" Type="http://schemas.openxmlformats.org/officeDocument/2006/relationships/image" Target="../media/image298.png"/><Relationship Id="rId28" Type="http://schemas.openxmlformats.org/officeDocument/2006/relationships/image" Target="../media/image299.png"/><Relationship Id="rId29" Type="http://schemas.openxmlformats.org/officeDocument/2006/relationships/image" Target="../media/image300.png"/><Relationship Id="rId30" Type="http://schemas.openxmlformats.org/officeDocument/2006/relationships/image" Target="../media/image301.png"/><Relationship Id="rId31" Type="http://schemas.openxmlformats.org/officeDocument/2006/relationships/image" Target="../media/image302.png"/><Relationship Id="rId32" Type="http://schemas.openxmlformats.org/officeDocument/2006/relationships/image" Target="../media/image303.png"/><Relationship Id="rId33" Type="http://schemas.openxmlformats.org/officeDocument/2006/relationships/image" Target="../media/image304.png"/><Relationship Id="rId34" Type="http://schemas.openxmlformats.org/officeDocument/2006/relationships/image" Target="../media/image305.png"/><Relationship Id="rId35" Type="http://schemas.openxmlformats.org/officeDocument/2006/relationships/image" Target="../media/image306.png"/><Relationship Id="rId36" Type="http://schemas.openxmlformats.org/officeDocument/2006/relationships/image" Target="../media/image307.png"/><Relationship Id="rId37" Type="http://schemas.openxmlformats.org/officeDocument/2006/relationships/image" Target="../media/image308.png"/><Relationship Id="rId38" Type="http://schemas.openxmlformats.org/officeDocument/2006/relationships/image" Target="../media/image309.png"/><Relationship Id="rId39" Type="http://schemas.openxmlformats.org/officeDocument/2006/relationships/image" Target="../media/image310.png"/><Relationship Id="rId40" Type="http://schemas.openxmlformats.org/officeDocument/2006/relationships/image" Target="../media/image311.png"/><Relationship Id="rId41" Type="http://schemas.openxmlformats.org/officeDocument/2006/relationships/image" Target="../media/image312.png"/><Relationship Id="rId42" Type="http://schemas.openxmlformats.org/officeDocument/2006/relationships/image" Target="../media/image313.png"/><Relationship Id="rId43" Type="http://schemas.openxmlformats.org/officeDocument/2006/relationships/image" Target="../media/image314.png"/><Relationship Id="rId44" Type="http://schemas.openxmlformats.org/officeDocument/2006/relationships/image" Target="../media/image315.png"/><Relationship Id="rId45" Type="http://schemas.openxmlformats.org/officeDocument/2006/relationships/image" Target="../media/image31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5.jp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Relationship Id="rId7" Type="http://schemas.openxmlformats.org/officeDocument/2006/relationships/image" Target="../media/image320.png"/><Relationship Id="rId8" Type="http://schemas.openxmlformats.org/officeDocument/2006/relationships/image" Target="../media/image321.png"/><Relationship Id="rId9" Type="http://schemas.openxmlformats.org/officeDocument/2006/relationships/image" Target="../media/image322.png"/><Relationship Id="rId10" Type="http://schemas.openxmlformats.org/officeDocument/2006/relationships/image" Target="../media/image323.png"/><Relationship Id="rId11" Type="http://schemas.openxmlformats.org/officeDocument/2006/relationships/image" Target="../media/image324.png"/><Relationship Id="rId12" Type="http://schemas.openxmlformats.org/officeDocument/2006/relationships/image" Target="../media/image325.png"/><Relationship Id="rId13" Type="http://schemas.openxmlformats.org/officeDocument/2006/relationships/image" Target="../media/image326.png"/><Relationship Id="rId14" Type="http://schemas.openxmlformats.org/officeDocument/2006/relationships/image" Target="../media/image327.png"/><Relationship Id="rId15" Type="http://schemas.openxmlformats.org/officeDocument/2006/relationships/image" Target="../media/image328.png"/><Relationship Id="rId16" Type="http://schemas.openxmlformats.org/officeDocument/2006/relationships/image" Target="../media/image329.png"/><Relationship Id="rId17" Type="http://schemas.openxmlformats.org/officeDocument/2006/relationships/image" Target="../media/image330.png"/><Relationship Id="rId18" Type="http://schemas.openxmlformats.org/officeDocument/2006/relationships/image" Target="../media/image331.png"/><Relationship Id="rId19" Type="http://schemas.openxmlformats.org/officeDocument/2006/relationships/image" Target="../media/image332.png"/><Relationship Id="rId20" Type="http://schemas.openxmlformats.org/officeDocument/2006/relationships/image" Target="../media/image333.png"/><Relationship Id="rId21" Type="http://schemas.openxmlformats.org/officeDocument/2006/relationships/image" Target="../media/image334.png"/><Relationship Id="rId22" Type="http://schemas.openxmlformats.org/officeDocument/2006/relationships/image" Target="../media/image335.png"/><Relationship Id="rId23" Type="http://schemas.openxmlformats.org/officeDocument/2006/relationships/image" Target="../media/image336.png"/><Relationship Id="rId24" Type="http://schemas.openxmlformats.org/officeDocument/2006/relationships/image" Target="../media/image337.png"/><Relationship Id="rId25" Type="http://schemas.openxmlformats.org/officeDocument/2006/relationships/image" Target="../media/image338.png"/><Relationship Id="rId26" Type="http://schemas.openxmlformats.org/officeDocument/2006/relationships/image" Target="../media/image339.png"/><Relationship Id="rId27" Type="http://schemas.openxmlformats.org/officeDocument/2006/relationships/image" Target="../media/image340.png"/><Relationship Id="rId28" Type="http://schemas.openxmlformats.org/officeDocument/2006/relationships/image" Target="../media/image341.png"/><Relationship Id="rId29" Type="http://schemas.openxmlformats.org/officeDocument/2006/relationships/image" Target="../media/image342.png"/><Relationship Id="rId30" Type="http://schemas.openxmlformats.org/officeDocument/2006/relationships/image" Target="../media/image343.png"/><Relationship Id="rId31" Type="http://schemas.openxmlformats.org/officeDocument/2006/relationships/image" Target="../media/image344.png"/><Relationship Id="rId32" Type="http://schemas.openxmlformats.org/officeDocument/2006/relationships/image" Target="../media/image345.png"/><Relationship Id="rId33" Type="http://schemas.openxmlformats.org/officeDocument/2006/relationships/image" Target="../media/image346.png"/><Relationship Id="rId34" Type="http://schemas.openxmlformats.org/officeDocument/2006/relationships/image" Target="../media/image347.png"/><Relationship Id="rId35" Type="http://schemas.openxmlformats.org/officeDocument/2006/relationships/image" Target="../media/image348.png"/><Relationship Id="rId36" Type="http://schemas.openxmlformats.org/officeDocument/2006/relationships/image" Target="../media/image349.png"/><Relationship Id="rId37" Type="http://schemas.openxmlformats.org/officeDocument/2006/relationships/image" Target="../media/image350.png"/><Relationship Id="rId38" Type="http://schemas.openxmlformats.org/officeDocument/2006/relationships/image" Target="../media/image351.png"/><Relationship Id="rId39" Type="http://schemas.openxmlformats.org/officeDocument/2006/relationships/image" Target="../media/image352.png"/><Relationship Id="rId40" Type="http://schemas.openxmlformats.org/officeDocument/2006/relationships/image" Target="../media/image353.png"/><Relationship Id="rId41" Type="http://schemas.openxmlformats.org/officeDocument/2006/relationships/image" Target="../media/image35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55.png"/><Relationship Id="rId4" Type="http://schemas.openxmlformats.org/officeDocument/2006/relationships/image" Target="../media/image356.png"/><Relationship Id="rId5" Type="http://schemas.openxmlformats.org/officeDocument/2006/relationships/image" Target="../media/image357.png"/><Relationship Id="rId6" Type="http://schemas.openxmlformats.org/officeDocument/2006/relationships/image" Target="../media/image358.png"/><Relationship Id="rId7" Type="http://schemas.openxmlformats.org/officeDocument/2006/relationships/image" Target="../media/image359.png"/><Relationship Id="rId8" Type="http://schemas.openxmlformats.org/officeDocument/2006/relationships/image" Target="../media/image360.png"/><Relationship Id="rId9" Type="http://schemas.openxmlformats.org/officeDocument/2006/relationships/image" Target="../media/image361.png"/><Relationship Id="rId10" Type="http://schemas.openxmlformats.org/officeDocument/2006/relationships/image" Target="../media/image362.png"/><Relationship Id="rId11" Type="http://schemas.openxmlformats.org/officeDocument/2006/relationships/image" Target="../media/image363.png"/><Relationship Id="rId12" Type="http://schemas.openxmlformats.org/officeDocument/2006/relationships/image" Target="../media/image45.jpg"/><Relationship Id="rId13" Type="http://schemas.openxmlformats.org/officeDocument/2006/relationships/image" Target="../media/image364.png"/><Relationship Id="rId14" Type="http://schemas.openxmlformats.org/officeDocument/2006/relationships/image" Target="../media/image36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66.png"/><Relationship Id="rId4" Type="http://schemas.openxmlformats.org/officeDocument/2006/relationships/hyperlink" Target="http://www.csueastbay.edu/ict" TargetMode="Externa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csueastbay.edu/ict/index.html" TargetMode="External"/><Relationship Id="rId4" Type="http://schemas.openxmlformats.org/officeDocument/2006/relationships/hyperlink" Target="http://www.calstate.edu/Accessibility/EIT_Procurement/CSUProductAcce" TargetMode="External"/><Relationship Id="rId5" Type="http://schemas.openxmlformats.org/officeDocument/2006/relationships/hyperlink" Target="http://www.csueastbay.edu/its" TargetMode="Externa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366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7.jpg"/><Relationship Id="rId3" Type="http://schemas.openxmlformats.org/officeDocument/2006/relationships/image" Target="../media/image36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9.png"/><Relationship Id="rId3" Type="http://schemas.openxmlformats.org/officeDocument/2006/relationships/image" Target="../media/image370.png"/><Relationship Id="rId4" Type="http://schemas.openxmlformats.org/officeDocument/2006/relationships/image" Target="../media/image37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2.png"/><Relationship Id="rId3" Type="http://schemas.openxmlformats.org/officeDocument/2006/relationships/image" Target="../media/image373.png"/><Relationship Id="rId4" Type="http://schemas.openxmlformats.org/officeDocument/2006/relationships/image" Target="../media/image374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5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6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sueastbay.edu/accounting-fiscal/general-accounting.html" TargetMode="External"/><Relationship Id="rId3" Type="http://schemas.openxmlformats.org/officeDocument/2006/relationships/hyperlink" Target="mailto:budget@csueastbay.edu" TargetMode="Externa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20" Type="http://schemas.openxmlformats.org/officeDocument/2006/relationships/image" Target="../media/image36.png"/><Relationship Id="rId21" Type="http://schemas.openxmlformats.org/officeDocument/2006/relationships/image" Target="../media/image37.png"/><Relationship Id="rId22" Type="http://schemas.openxmlformats.org/officeDocument/2006/relationships/image" Target="../media/image38.png"/><Relationship Id="rId23" Type="http://schemas.openxmlformats.org/officeDocument/2006/relationships/image" Target="../media/image39.png"/><Relationship Id="rId24" Type="http://schemas.openxmlformats.org/officeDocument/2006/relationships/image" Target="../media/image40.png"/><Relationship Id="rId25" Type="http://schemas.openxmlformats.org/officeDocument/2006/relationships/image" Target="../media/image41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78.jpg"/><Relationship Id="rId4" Type="http://schemas.openxmlformats.org/officeDocument/2006/relationships/hyperlink" Target="mailto:budget@csueastbay.edu" TargetMode="Externa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7.jpg"/><Relationship Id="rId3" Type="http://schemas.openxmlformats.org/officeDocument/2006/relationships/image" Target="../media/image379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2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3.png"/><Relationship Id="rId3" Type="http://schemas.openxmlformats.org/officeDocument/2006/relationships/hyperlink" Target="https://www.csueastbay.edu/accounting-fiscal/general-accounting.html" TargetMode="External"/><Relationship Id="rId4" Type="http://schemas.openxmlformats.org/officeDocument/2006/relationships/image" Target="../media/image38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6.jpg"/><Relationship Id="rId3" Type="http://schemas.openxmlformats.org/officeDocument/2006/relationships/image" Target="../media/image387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8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9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png"/><Relationship Id="rId3" Type="http://schemas.openxmlformats.org/officeDocument/2006/relationships/image" Target="../media/image391.png"/><Relationship Id="rId4" Type="http://schemas.openxmlformats.org/officeDocument/2006/relationships/image" Target="../media/image392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png"/><Relationship Id="rId3" Type="http://schemas.openxmlformats.org/officeDocument/2006/relationships/image" Target="../media/image389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png"/><Relationship Id="rId3" Type="http://schemas.openxmlformats.org/officeDocument/2006/relationships/image" Target="../media/image391.png"/><Relationship Id="rId4" Type="http://schemas.openxmlformats.org/officeDocument/2006/relationships/image" Target="../media/image393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png"/><Relationship Id="rId3" Type="http://schemas.openxmlformats.org/officeDocument/2006/relationships/image" Target="../media/image394.jpg"/><Relationship Id="rId4" Type="http://schemas.openxmlformats.org/officeDocument/2006/relationships/hyperlink" Target="mailto:GENERAL.ACCOUNTING@CSUEASTBAY.EDU" TargetMode="Externa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7.jpg"/><Relationship Id="rId3" Type="http://schemas.openxmlformats.org/officeDocument/2006/relationships/image" Target="../media/image379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5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6.png"/><Relationship Id="rId3" Type="http://schemas.openxmlformats.org/officeDocument/2006/relationships/image" Target="../media/image397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8.png"/><Relationship Id="rId3" Type="http://schemas.openxmlformats.org/officeDocument/2006/relationships/image" Target="../media/image399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0.png"/><Relationship Id="rId3" Type="http://schemas.openxmlformats.org/officeDocument/2006/relationships/image" Target="../media/image40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45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20" Type="http://schemas.openxmlformats.org/officeDocument/2006/relationships/image" Target="../media/image66.png"/><Relationship Id="rId21" Type="http://schemas.openxmlformats.org/officeDocument/2006/relationships/image" Target="../media/image67.png"/><Relationship Id="rId22" Type="http://schemas.openxmlformats.org/officeDocument/2006/relationships/image" Target="../media/image68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eneral.accounting@csueastbay.edu" TargetMode="External"/><Relationship Id="rId3" Type="http://schemas.openxmlformats.org/officeDocument/2006/relationships/image" Target="../media/image402.png"/><Relationship Id="rId4" Type="http://schemas.openxmlformats.org/officeDocument/2006/relationships/image" Target="../media/image403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4.png"/><Relationship Id="rId3" Type="http://schemas.openxmlformats.org/officeDocument/2006/relationships/image" Target="../media/image405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6.png"/><Relationship Id="rId3" Type="http://schemas.openxmlformats.org/officeDocument/2006/relationships/image" Target="../media/image407.png"/><Relationship Id="rId4" Type="http://schemas.openxmlformats.org/officeDocument/2006/relationships/image" Target="../media/image408.png"/><Relationship Id="rId5" Type="http://schemas.openxmlformats.org/officeDocument/2006/relationships/image" Target="../media/image409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0.jpg"/><Relationship Id="rId3" Type="http://schemas.openxmlformats.org/officeDocument/2006/relationships/image" Target="../media/image411.png"/><Relationship Id="rId4" Type="http://schemas.openxmlformats.org/officeDocument/2006/relationships/image" Target="../media/image412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3.png"/><Relationship Id="rId3" Type="http://schemas.openxmlformats.org/officeDocument/2006/relationships/image" Target="../media/image41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5.png"/><Relationship Id="rId3" Type="http://schemas.openxmlformats.org/officeDocument/2006/relationships/image" Target="../media/image416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7.png"/><Relationship Id="rId3" Type="http://schemas.openxmlformats.org/officeDocument/2006/relationships/image" Target="../media/image414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8.png"/><Relationship Id="rId3" Type="http://schemas.openxmlformats.org/officeDocument/2006/relationships/image" Target="../media/image416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9.png"/><Relationship Id="rId3" Type="http://schemas.openxmlformats.org/officeDocument/2006/relationships/image" Target="../media/image420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7.jpg"/><Relationship Id="rId3" Type="http://schemas.openxmlformats.org/officeDocument/2006/relationships/image" Target="../media/image37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17.png"/><Relationship Id="rId4" Type="http://schemas.openxmlformats.org/officeDocument/2006/relationships/image" Target="../media/image70.jp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20" Type="http://schemas.openxmlformats.org/officeDocument/2006/relationships/image" Target="../media/image86.png"/><Relationship Id="rId21" Type="http://schemas.openxmlformats.org/officeDocument/2006/relationships/image" Target="../media/image87.png"/><Relationship Id="rId22" Type="http://schemas.openxmlformats.org/officeDocument/2006/relationships/image" Target="../media/image88.png"/><Relationship Id="rId23" Type="http://schemas.openxmlformats.org/officeDocument/2006/relationships/image" Target="../media/image89.png"/><Relationship Id="rId24" Type="http://schemas.openxmlformats.org/officeDocument/2006/relationships/image" Target="../media/image90.png"/><Relationship Id="rId25" Type="http://schemas.openxmlformats.org/officeDocument/2006/relationships/image" Target="../media/image91.png"/><Relationship Id="rId26" Type="http://schemas.openxmlformats.org/officeDocument/2006/relationships/image" Target="../media/image92.png"/><Relationship Id="rId27" Type="http://schemas.openxmlformats.org/officeDocument/2006/relationships/image" Target="../media/image9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ASHIERS@CSUEASTBAY.EDU" TargetMode="External"/><Relationship Id="rId3" Type="http://schemas.openxmlformats.org/officeDocument/2006/relationships/hyperlink" Target="mailto:Aaron.Ledesma@csueastbay.edu" TargetMode="Externa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ASHIERS@CSUEASTBAY.EDU" TargetMode="External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ASHIERS@CSUEASTBAY.EDU" TargetMode="External"/><Relationship Id="rId3" Type="http://schemas.openxmlformats.org/officeDocument/2006/relationships/hyperlink" Target="mailto:AARON.LEDESMA@CSUEASTBAY.EDU" TargetMode="Externa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png"/><Relationship Id="rId3" Type="http://schemas.openxmlformats.org/officeDocument/2006/relationships/image" Target="../media/image367.jpg"/><Relationship Id="rId4" Type="http://schemas.openxmlformats.org/officeDocument/2006/relationships/image" Target="../media/image379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17.png"/><Relationship Id="rId4" Type="http://schemas.openxmlformats.org/officeDocument/2006/relationships/image" Target="../media/image95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2.png"/><Relationship Id="rId3" Type="http://schemas.openxmlformats.org/officeDocument/2006/relationships/image" Target="../media/image423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4.png"/><Relationship Id="rId3" Type="http://schemas.openxmlformats.org/officeDocument/2006/relationships/image" Target="../media/image425.png"/><Relationship Id="rId4" Type="http://schemas.openxmlformats.org/officeDocument/2006/relationships/image" Target="../media/image426.png"/><Relationship Id="rId5" Type="http://schemas.openxmlformats.org/officeDocument/2006/relationships/image" Target="../media/image427.png"/><Relationship Id="rId6" Type="http://schemas.openxmlformats.org/officeDocument/2006/relationships/image" Target="../media/image428.png"/><Relationship Id="rId7" Type="http://schemas.openxmlformats.org/officeDocument/2006/relationships/image" Target="../media/image429.png"/><Relationship Id="rId8" Type="http://schemas.openxmlformats.org/officeDocument/2006/relationships/image" Target="../media/image430.png"/><Relationship Id="rId9" Type="http://schemas.openxmlformats.org/officeDocument/2006/relationships/image" Target="../media/image431.png"/><Relationship Id="rId10" Type="http://schemas.openxmlformats.org/officeDocument/2006/relationships/image" Target="../media/image432.png"/><Relationship Id="rId11" Type="http://schemas.openxmlformats.org/officeDocument/2006/relationships/image" Target="../media/image433.png"/><Relationship Id="rId12" Type="http://schemas.openxmlformats.org/officeDocument/2006/relationships/image" Target="../media/image434.png"/><Relationship Id="rId13" Type="http://schemas.openxmlformats.org/officeDocument/2006/relationships/image" Target="../media/image435.png"/><Relationship Id="rId14" Type="http://schemas.openxmlformats.org/officeDocument/2006/relationships/image" Target="../media/image14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0872"/>
            <a:ext cx="9050020" cy="5977255"/>
            <a:chOff x="0" y="880872"/>
            <a:chExt cx="9050020" cy="5977255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4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4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29C9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699" y="5939027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89678"/>
              <a:ext cx="4527042" cy="1066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84861"/>
              <a:ext cx="4493532" cy="10731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44011" y="880872"/>
              <a:ext cx="5905499" cy="509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01160" y="1338965"/>
              <a:ext cx="1754080" cy="9713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2513859" y="2667580"/>
            <a:ext cx="431800" cy="226695"/>
            <a:chOff x="2513859" y="2667580"/>
            <a:chExt cx="431800" cy="226695"/>
          </a:xfrm>
        </p:grpSpPr>
        <p:sp>
          <p:nvSpPr>
            <p:cNvPr id="13" name="object 13"/>
            <p:cNvSpPr/>
            <p:nvPr/>
          </p:nvSpPr>
          <p:spPr>
            <a:xfrm>
              <a:off x="2513859" y="2667580"/>
              <a:ext cx="160016" cy="2250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706895" y="2734867"/>
              <a:ext cx="238754" cy="1589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3033361" y="2650971"/>
            <a:ext cx="247707" cy="2428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06489" y="2678936"/>
            <a:ext cx="35560" cy="216535"/>
          </a:xfrm>
          <a:custGeom>
            <a:avLst/>
            <a:gdLst/>
            <a:ahLst/>
            <a:cxnLst/>
            <a:rect l="l" t="t" r="r" b="b"/>
            <a:pathLst>
              <a:path w="35560" h="216535">
                <a:moveTo>
                  <a:pt x="22859" y="0"/>
                </a:moveTo>
                <a:lnTo>
                  <a:pt x="17779" y="0"/>
                </a:lnTo>
                <a:lnTo>
                  <a:pt x="6265" y="1355"/>
                </a:lnTo>
                <a:lnTo>
                  <a:pt x="0" y="7626"/>
                </a:lnTo>
                <a:lnTo>
                  <a:pt x="0" y="24236"/>
                </a:lnTo>
                <a:lnTo>
                  <a:pt x="1185" y="27965"/>
                </a:lnTo>
                <a:lnTo>
                  <a:pt x="8805" y="35592"/>
                </a:lnTo>
                <a:lnTo>
                  <a:pt x="12699" y="36948"/>
                </a:lnTo>
                <a:lnTo>
                  <a:pt x="21504" y="36948"/>
                </a:lnTo>
                <a:lnTo>
                  <a:pt x="25399" y="35592"/>
                </a:lnTo>
                <a:lnTo>
                  <a:pt x="29124" y="30507"/>
                </a:lnTo>
                <a:lnTo>
                  <a:pt x="33019" y="26779"/>
                </a:lnTo>
                <a:lnTo>
                  <a:pt x="35559" y="22880"/>
                </a:lnTo>
                <a:lnTo>
                  <a:pt x="35559" y="14067"/>
                </a:lnTo>
                <a:lnTo>
                  <a:pt x="33019" y="10169"/>
                </a:lnTo>
                <a:lnTo>
                  <a:pt x="30479" y="6440"/>
                </a:lnTo>
                <a:lnTo>
                  <a:pt x="26584" y="2542"/>
                </a:lnTo>
                <a:lnTo>
                  <a:pt x="22859" y="0"/>
                </a:lnTo>
                <a:close/>
              </a:path>
              <a:path w="35560" h="216535">
                <a:moveTo>
                  <a:pt x="24044" y="54744"/>
                </a:moveTo>
                <a:lnTo>
                  <a:pt x="7619" y="54744"/>
                </a:lnTo>
                <a:lnTo>
                  <a:pt x="5079" y="55930"/>
                </a:lnTo>
                <a:lnTo>
                  <a:pt x="5079" y="59829"/>
                </a:lnTo>
                <a:lnTo>
                  <a:pt x="4296" y="67988"/>
                </a:lnTo>
                <a:lnTo>
                  <a:pt x="3894" y="75273"/>
                </a:lnTo>
                <a:lnTo>
                  <a:pt x="3841" y="77625"/>
                </a:lnTo>
                <a:lnTo>
                  <a:pt x="3725" y="87794"/>
                </a:lnTo>
                <a:lnTo>
                  <a:pt x="3995" y="100244"/>
                </a:lnTo>
                <a:lnTo>
                  <a:pt x="4868" y="124213"/>
                </a:lnTo>
                <a:lnTo>
                  <a:pt x="6439" y="159845"/>
                </a:lnTo>
                <a:lnTo>
                  <a:pt x="8745" y="206097"/>
                </a:lnTo>
                <a:lnTo>
                  <a:pt x="8805" y="213724"/>
                </a:lnTo>
                <a:lnTo>
                  <a:pt x="11345" y="216266"/>
                </a:lnTo>
                <a:lnTo>
                  <a:pt x="20319" y="216266"/>
                </a:lnTo>
                <a:lnTo>
                  <a:pt x="33107" y="100244"/>
                </a:lnTo>
                <a:lnTo>
                  <a:pt x="34113" y="81828"/>
                </a:lnTo>
                <a:lnTo>
                  <a:pt x="34204" y="77625"/>
                </a:lnTo>
                <a:lnTo>
                  <a:pt x="33019" y="73896"/>
                </a:lnTo>
                <a:lnTo>
                  <a:pt x="32909" y="67988"/>
                </a:lnTo>
                <a:lnTo>
                  <a:pt x="31664" y="58642"/>
                </a:lnTo>
                <a:lnTo>
                  <a:pt x="24044" y="5474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83872" y="2734867"/>
            <a:ext cx="101597" cy="1564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80802" y="2650971"/>
            <a:ext cx="892872" cy="2467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4566467" y="2650971"/>
            <a:ext cx="562610" cy="243204"/>
            <a:chOff x="4566467" y="2650971"/>
            <a:chExt cx="562610" cy="243204"/>
          </a:xfrm>
        </p:grpSpPr>
        <p:sp>
          <p:nvSpPr>
            <p:cNvPr id="20" name="object 20"/>
            <p:cNvSpPr/>
            <p:nvPr/>
          </p:nvSpPr>
          <p:spPr>
            <a:xfrm>
              <a:off x="4566467" y="2734867"/>
              <a:ext cx="138511" cy="15779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729023" y="2650971"/>
              <a:ext cx="256702" cy="2428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013665" y="2731138"/>
              <a:ext cx="115369" cy="1627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2520125" y="3138079"/>
            <a:ext cx="1030198" cy="1627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3642946" y="3060453"/>
            <a:ext cx="476884" cy="241935"/>
            <a:chOff x="3642946" y="3060453"/>
            <a:chExt cx="476884" cy="241935"/>
          </a:xfrm>
        </p:grpSpPr>
        <p:sp>
          <p:nvSpPr>
            <p:cNvPr id="25" name="object 25"/>
            <p:cNvSpPr/>
            <p:nvPr/>
          </p:nvSpPr>
          <p:spPr>
            <a:xfrm>
              <a:off x="3642946" y="3060453"/>
              <a:ext cx="217249" cy="2415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879329" y="3141807"/>
              <a:ext cx="240108" cy="15897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4222221" y="3057911"/>
            <a:ext cx="742315" cy="247015"/>
            <a:chOff x="4222221" y="3057911"/>
            <a:chExt cx="742315" cy="247015"/>
          </a:xfrm>
        </p:grpSpPr>
        <p:sp>
          <p:nvSpPr>
            <p:cNvPr id="28" name="object 28"/>
            <p:cNvSpPr/>
            <p:nvPr/>
          </p:nvSpPr>
          <p:spPr>
            <a:xfrm>
              <a:off x="4222221" y="3141807"/>
              <a:ext cx="101597" cy="15643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348032" y="3057911"/>
              <a:ext cx="120518" cy="242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487811" y="3057911"/>
              <a:ext cx="476240" cy="24660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5067004" y="3141807"/>
            <a:ext cx="101597" cy="1564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196535" y="3085883"/>
            <a:ext cx="197485" cy="319405"/>
          </a:xfrm>
          <a:custGeom>
            <a:avLst/>
            <a:gdLst/>
            <a:ahLst/>
            <a:cxnLst/>
            <a:rect l="l" t="t" r="r" b="b"/>
            <a:pathLst>
              <a:path w="197485" h="319404">
                <a:moveTo>
                  <a:pt x="33020" y="73723"/>
                </a:moveTo>
                <a:lnTo>
                  <a:pt x="31661" y="68643"/>
                </a:lnTo>
                <a:lnTo>
                  <a:pt x="30480" y="58470"/>
                </a:lnTo>
                <a:lnTo>
                  <a:pt x="24041" y="54749"/>
                </a:lnTo>
                <a:lnTo>
                  <a:pt x="7620" y="54749"/>
                </a:lnTo>
                <a:lnTo>
                  <a:pt x="5080" y="55930"/>
                </a:lnTo>
                <a:lnTo>
                  <a:pt x="3721" y="59829"/>
                </a:lnTo>
                <a:lnTo>
                  <a:pt x="3721" y="87795"/>
                </a:lnTo>
                <a:lnTo>
                  <a:pt x="3975" y="100177"/>
                </a:lnTo>
                <a:lnTo>
                  <a:pt x="4724" y="124155"/>
                </a:lnTo>
                <a:lnTo>
                  <a:pt x="5943" y="159816"/>
                </a:lnTo>
                <a:lnTo>
                  <a:pt x="7569" y="205930"/>
                </a:lnTo>
                <a:lnTo>
                  <a:pt x="7620" y="213550"/>
                </a:lnTo>
                <a:lnTo>
                  <a:pt x="10160" y="216090"/>
                </a:lnTo>
                <a:lnTo>
                  <a:pt x="20320" y="216090"/>
                </a:lnTo>
                <a:lnTo>
                  <a:pt x="24041" y="214909"/>
                </a:lnTo>
                <a:lnTo>
                  <a:pt x="30480" y="208470"/>
                </a:lnTo>
                <a:lnTo>
                  <a:pt x="31661" y="205930"/>
                </a:lnTo>
                <a:lnTo>
                  <a:pt x="31762" y="100177"/>
                </a:lnTo>
                <a:lnTo>
                  <a:pt x="33020" y="80162"/>
                </a:lnTo>
                <a:lnTo>
                  <a:pt x="33020" y="73723"/>
                </a:lnTo>
                <a:close/>
              </a:path>
              <a:path w="197485" h="319404">
                <a:moveTo>
                  <a:pt x="34201" y="13893"/>
                </a:moveTo>
                <a:lnTo>
                  <a:pt x="33020" y="10172"/>
                </a:lnTo>
                <a:lnTo>
                  <a:pt x="25400" y="2540"/>
                </a:lnTo>
                <a:lnTo>
                  <a:pt x="21501" y="0"/>
                </a:lnTo>
                <a:lnTo>
                  <a:pt x="16421" y="0"/>
                </a:lnTo>
                <a:lnTo>
                  <a:pt x="5080" y="1181"/>
                </a:lnTo>
                <a:lnTo>
                  <a:pt x="0" y="7632"/>
                </a:lnTo>
                <a:lnTo>
                  <a:pt x="0" y="24066"/>
                </a:lnTo>
                <a:lnTo>
                  <a:pt x="1181" y="27965"/>
                </a:lnTo>
                <a:lnTo>
                  <a:pt x="5080" y="31864"/>
                </a:lnTo>
                <a:lnTo>
                  <a:pt x="7620" y="35598"/>
                </a:lnTo>
                <a:lnTo>
                  <a:pt x="12700" y="36944"/>
                </a:lnTo>
                <a:lnTo>
                  <a:pt x="20320" y="36944"/>
                </a:lnTo>
                <a:lnTo>
                  <a:pt x="24041" y="35598"/>
                </a:lnTo>
                <a:lnTo>
                  <a:pt x="33020" y="26606"/>
                </a:lnTo>
                <a:lnTo>
                  <a:pt x="34201" y="22885"/>
                </a:lnTo>
                <a:lnTo>
                  <a:pt x="34201" y="13893"/>
                </a:lnTo>
                <a:close/>
              </a:path>
              <a:path w="197485" h="319404">
                <a:moveTo>
                  <a:pt x="196926" y="263220"/>
                </a:moveTo>
                <a:lnTo>
                  <a:pt x="196697" y="253415"/>
                </a:lnTo>
                <a:lnTo>
                  <a:pt x="196100" y="241376"/>
                </a:lnTo>
                <a:lnTo>
                  <a:pt x="195287" y="227203"/>
                </a:lnTo>
                <a:lnTo>
                  <a:pt x="194195" y="206832"/>
                </a:lnTo>
                <a:lnTo>
                  <a:pt x="193040" y="128473"/>
                </a:lnTo>
                <a:lnTo>
                  <a:pt x="192544" y="112280"/>
                </a:lnTo>
                <a:lnTo>
                  <a:pt x="177546" y="67945"/>
                </a:lnTo>
                <a:lnTo>
                  <a:pt x="167513" y="61595"/>
                </a:lnTo>
                <a:lnTo>
                  <a:pt x="167513" y="134747"/>
                </a:lnTo>
                <a:lnTo>
                  <a:pt x="167411" y="140106"/>
                </a:lnTo>
                <a:lnTo>
                  <a:pt x="155105" y="178041"/>
                </a:lnTo>
                <a:lnTo>
                  <a:pt x="139700" y="181864"/>
                </a:lnTo>
                <a:lnTo>
                  <a:pt x="130873" y="181114"/>
                </a:lnTo>
                <a:lnTo>
                  <a:pt x="103619" y="144792"/>
                </a:lnTo>
                <a:lnTo>
                  <a:pt x="102946" y="134747"/>
                </a:lnTo>
                <a:lnTo>
                  <a:pt x="103632" y="123990"/>
                </a:lnTo>
                <a:lnTo>
                  <a:pt x="123837" y="87566"/>
                </a:lnTo>
                <a:lnTo>
                  <a:pt x="138506" y="83896"/>
                </a:lnTo>
                <a:lnTo>
                  <a:pt x="148666" y="83896"/>
                </a:lnTo>
                <a:lnTo>
                  <a:pt x="167449" y="123990"/>
                </a:lnTo>
                <a:lnTo>
                  <a:pt x="167513" y="134747"/>
                </a:lnTo>
                <a:lnTo>
                  <a:pt x="167513" y="61595"/>
                </a:lnTo>
                <a:lnTo>
                  <a:pt x="157937" y="58470"/>
                </a:lnTo>
                <a:lnTo>
                  <a:pt x="144780" y="57289"/>
                </a:lnTo>
                <a:lnTo>
                  <a:pt x="131025" y="58699"/>
                </a:lnTo>
                <a:lnTo>
                  <a:pt x="96520" y="78816"/>
                </a:lnTo>
                <a:lnTo>
                  <a:pt x="78587" y="118897"/>
                </a:lnTo>
                <a:lnTo>
                  <a:pt x="77381" y="136093"/>
                </a:lnTo>
                <a:lnTo>
                  <a:pt x="79082" y="156768"/>
                </a:lnTo>
                <a:lnTo>
                  <a:pt x="105486" y="203390"/>
                </a:lnTo>
                <a:lnTo>
                  <a:pt x="137160" y="214909"/>
                </a:lnTo>
                <a:lnTo>
                  <a:pt x="146202" y="213969"/>
                </a:lnTo>
                <a:lnTo>
                  <a:pt x="154305" y="211239"/>
                </a:lnTo>
                <a:lnTo>
                  <a:pt x="161442" y="206832"/>
                </a:lnTo>
                <a:lnTo>
                  <a:pt x="167640" y="200837"/>
                </a:lnTo>
                <a:lnTo>
                  <a:pt x="168605" y="209918"/>
                </a:lnTo>
                <a:lnTo>
                  <a:pt x="169418" y="221983"/>
                </a:lnTo>
                <a:lnTo>
                  <a:pt x="169964" y="237159"/>
                </a:lnTo>
                <a:lnTo>
                  <a:pt x="170180" y="255587"/>
                </a:lnTo>
                <a:lnTo>
                  <a:pt x="168541" y="272961"/>
                </a:lnTo>
                <a:lnTo>
                  <a:pt x="163703" y="285229"/>
                </a:lnTo>
                <a:lnTo>
                  <a:pt x="155740" y="292506"/>
                </a:lnTo>
                <a:lnTo>
                  <a:pt x="144780" y="294906"/>
                </a:lnTo>
                <a:lnTo>
                  <a:pt x="140449" y="294436"/>
                </a:lnTo>
                <a:lnTo>
                  <a:pt x="134937" y="293001"/>
                </a:lnTo>
                <a:lnTo>
                  <a:pt x="127990" y="290614"/>
                </a:lnTo>
                <a:lnTo>
                  <a:pt x="119380" y="287286"/>
                </a:lnTo>
                <a:lnTo>
                  <a:pt x="100406" y="281012"/>
                </a:lnTo>
                <a:lnTo>
                  <a:pt x="83820" y="289826"/>
                </a:lnTo>
                <a:lnTo>
                  <a:pt x="83820" y="294906"/>
                </a:lnTo>
                <a:lnTo>
                  <a:pt x="120662" y="317385"/>
                </a:lnTo>
                <a:lnTo>
                  <a:pt x="138506" y="319151"/>
                </a:lnTo>
                <a:lnTo>
                  <a:pt x="151993" y="318401"/>
                </a:lnTo>
                <a:lnTo>
                  <a:pt x="188353" y="298056"/>
                </a:lnTo>
                <a:lnTo>
                  <a:pt x="195973" y="276542"/>
                </a:lnTo>
                <a:lnTo>
                  <a:pt x="196926" y="263220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427767" y="3138079"/>
            <a:ext cx="114185" cy="1627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4" name="object 34"/>
          <p:cNvGrpSpPr/>
          <p:nvPr/>
        </p:nvGrpSpPr>
        <p:grpSpPr>
          <a:xfrm>
            <a:off x="2509965" y="3544849"/>
            <a:ext cx="260985" cy="165735"/>
            <a:chOff x="2509965" y="3544849"/>
            <a:chExt cx="260985" cy="165735"/>
          </a:xfrm>
        </p:grpSpPr>
        <p:sp>
          <p:nvSpPr>
            <p:cNvPr id="35" name="object 35"/>
            <p:cNvSpPr/>
            <p:nvPr/>
          </p:nvSpPr>
          <p:spPr>
            <a:xfrm>
              <a:off x="2509965" y="3548748"/>
              <a:ext cx="118191" cy="16135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56183" y="3544849"/>
              <a:ext cx="114189" cy="1627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/>
          <p:nvPr/>
        </p:nvSpPr>
        <p:spPr>
          <a:xfrm>
            <a:off x="2873345" y="3466038"/>
            <a:ext cx="1365469" cy="3457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12609" y="4489575"/>
            <a:ext cx="248809" cy="2186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9" name="object 39"/>
          <p:cNvGrpSpPr/>
          <p:nvPr/>
        </p:nvGrpSpPr>
        <p:grpSpPr>
          <a:xfrm>
            <a:off x="2859291" y="4474321"/>
            <a:ext cx="349885" cy="217804"/>
            <a:chOff x="2859291" y="4474321"/>
            <a:chExt cx="349885" cy="217804"/>
          </a:xfrm>
        </p:grpSpPr>
        <p:sp>
          <p:nvSpPr>
            <p:cNvPr id="40" name="object 40"/>
            <p:cNvSpPr/>
            <p:nvPr/>
          </p:nvSpPr>
          <p:spPr>
            <a:xfrm>
              <a:off x="2859291" y="4545506"/>
              <a:ext cx="102952" cy="14626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986387" y="4474321"/>
              <a:ext cx="222229" cy="21745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3281090" y="4472965"/>
            <a:ext cx="835025" cy="221615"/>
            <a:chOff x="3281090" y="4472965"/>
            <a:chExt cx="835025" cy="221615"/>
          </a:xfrm>
        </p:grpSpPr>
        <p:sp>
          <p:nvSpPr>
            <p:cNvPr id="43" name="object 43"/>
            <p:cNvSpPr/>
            <p:nvPr/>
          </p:nvSpPr>
          <p:spPr>
            <a:xfrm>
              <a:off x="3281090" y="4472965"/>
              <a:ext cx="219619" cy="21880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521029" y="4546692"/>
              <a:ext cx="358300" cy="14762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899649" y="4472965"/>
              <a:ext cx="215894" cy="22135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/>
          <p:nvPr/>
        </p:nvSpPr>
        <p:spPr>
          <a:xfrm>
            <a:off x="4194281" y="4472965"/>
            <a:ext cx="345600" cy="2199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4622345" y="4549235"/>
            <a:ext cx="436245" cy="145415"/>
            <a:chOff x="4622345" y="4549235"/>
            <a:chExt cx="436245" cy="145415"/>
          </a:xfrm>
        </p:grpSpPr>
        <p:sp>
          <p:nvSpPr>
            <p:cNvPr id="48" name="object 48"/>
            <p:cNvSpPr/>
            <p:nvPr/>
          </p:nvSpPr>
          <p:spPr>
            <a:xfrm>
              <a:off x="4622345" y="4549235"/>
              <a:ext cx="310041" cy="14372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952706" y="4549235"/>
              <a:ext cx="105322" cy="145081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/>
          <p:nvPr/>
        </p:nvSpPr>
        <p:spPr>
          <a:xfrm>
            <a:off x="5079703" y="4498388"/>
            <a:ext cx="31750" cy="194945"/>
          </a:xfrm>
          <a:custGeom>
            <a:avLst/>
            <a:gdLst/>
            <a:ahLst/>
            <a:cxnLst/>
            <a:rect l="l" t="t" r="r" b="b"/>
            <a:pathLst>
              <a:path w="31750" h="194945">
                <a:moveTo>
                  <a:pt x="20319" y="0"/>
                </a:moveTo>
                <a:lnTo>
                  <a:pt x="15239" y="0"/>
                </a:lnTo>
                <a:lnTo>
                  <a:pt x="5079" y="1355"/>
                </a:lnTo>
                <a:lnTo>
                  <a:pt x="0" y="6440"/>
                </a:lnTo>
                <a:lnTo>
                  <a:pt x="0" y="21694"/>
                </a:lnTo>
                <a:lnTo>
                  <a:pt x="1185" y="25423"/>
                </a:lnTo>
                <a:lnTo>
                  <a:pt x="7619" y="31863"/>
                </a:lnTo>
                <a:lnTo>
                  <a:pt x="11345" y="33050"/>
                </a:lnTo>
                <a:lnTo>
                  <a:pt x="18964" y="33050"/>
                </a:lnTo>
                <a:lnTo>
                  <a:pt x="22859" y="31863"/>
                </a:lnTo>
                <a:lnTo>
                  <a:pt x="25399" y="27965"/>
                </a:lnTo>
                <a:lnTo>
                  <a:pt x="29124" y="24236"/>
                </a:lnTo>
                <a:lnTo>
                  <a:pt x="31664" y="20338"/>
                </a:lnTo>
                <a:lnTo>
                  <a:pt x="31664" y="12711"/>
                </a:lnTo>
                <a:lnTo>
                  <a:pt x="29124" y="8982"/>
                </a:lnTo>
                <a:lnTo>
                  <a:pt x="26584" y="5084"/>
                </a:lnTo>
                <a:lnTo>
                  <a:pt x="22859" y="2542"/>
                </a:lnTo>
                <a:lnTo>
                  <a:pt x="20319" y="0"/>
                </a:lnTo>
                <a:close/>
              </a:path>
              <a:path w="31750" h="194945">
                <a:moveTo>
                  <a:pt x="21504" y="48304"/>
                </a:moveTo>
                <a:lnTo>
                  <a:pt x="6265" y="48304"/>
                </a:lnTo>
                <a:lnTo>
                  <a:pt x="3725" y="50846"/>
                </a:lnTo>
                <a:lnTo>
                  <a:pt x="3725" y="54744"/>
                </a:lnTo>
                <a:lnTo>
                  <a:pt x="3540" y="61362"/>
                </a:lnTo>
                <a:lnTo>
                  <a:pt x="2725" y="74217"/>
                </a:lnTo>
                <a:lnTo>
                  <a:pt x="2539" y="80167"/>
                </a:lnTo>
                <a:lnTo>
                  <a:pt x="2802" y="91523"/>
                </a:lnTo>
                <a:lnTo>
                  <a:pt x="4611" y="143757"/>
                </a:lnTo>
                <a:lnTo>
                  <a:pt x="6265" y="186945"/>
                </a:lnTo>
                <a:lnTo>
                  <a:pt x="10159" y="194572"/>
                </a:lnTo>
                <a:lnTo>
                  <a:pt x="17779" y="194572"/>
                </a:lnTo>
                <a:lnTo>
                  <a:pt x="21504" y="193385"/>
                </a:lnTo>
                <a:lnTo>
                  <a:pt x="24044" y="190843"/>
                </a:lnTo>
                <a:lnTo>
                  <a:pt x="27939" y="188300"/>
                </a:lnTo>
                <a:lnTo>
                  <a:pt x="29124" y="185758"/>
                </a:lnTo>
                <a:lnTo>
                  <a:pt x="29207" y="90368"/>
                </a:lnTo>
                <a:lnTo>
                  <a:pt x="30359" y="74217"/>
                </a:lnTo>
                <a:lnTo>
                  <a:pt x="30479" y="69998"/>
                </a:lnTo>
                <a:lnTo>
                  <a:pt x="29124" y="66100"/>
                </a:lnTo>
                <a:lnTo>
                  <a:pt x="29124" y="62371"/>
                </a:lnTo>
                <a:lnTo>
                  <a:pt x="27939" y="53388"/>
                </a:lnTo>
                <a:lnTo>
                  <a:pt x="21504" y="4830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141974" y="4475507"/>
            <a:ext cx="121790" cy="2174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08780" y="4837872"/>
            <a:ext cx="2621722" cy="98158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46234" y="6457736"/>
            <a:ext cx="95332" cy="14621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4" name="object 54"/>
          <p:cNvGrpSpPr/>
          <p:nvPr/>
        </p:nvGrpSpPr>
        <p:grpSpPr>
          <a:xfrm>
            <a:off x="6290219" y="1435579"/>
            <a:ext cx="3635375" cy="3725545"/>
            <a:chOff x="6290219" y="1435579"/>
            <a:chExt cx="3635375" cy="3725545"/>
          </a:xfrm>
        </p:grpSpPr>
        <p:sp>
          <p:nvSpPr>
            <p:cNvPr id="55" name="object 55"/>
            <p:cNvSpPr/>
            <p:nvPr/>
          </p:nvSpPr>
          <p:spPr>
            <a:xfrm>
              <a:off x="6341036" y="1486420"/>
              <a:ext cx="3533729" cy="362365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315636" y="1460996"/>
              <a:ext cx="3584575" cy="3674745"/>
            </a:xfrm>
            <a:custGeom>
              <a:avLst/>
              <a:gdLst/>
              <a:ahLst/>
              <a:cxnLst/>
              <a:rect l="l" t="t" r="r" b="b"/>
              <a:pathLst>
                <a:path w="3584575" h="3674745">
                  <a:moveTo>
                    <a:pt x="0" y="0"/>
                  </a:moveTo>
                  <a:lnTo>
                    <a:pt x="3584527" y="0"/>
                  </a:lnTo>
                  <a:lnTo>
                    <a:pt x="3584527" y="3674496"/>
                  </a:lnTo>
                  <a:lnTo>
                    <a:pt x="0" y="3674496"/>
                  </a:lnTo>
                  <a:lnTo>
                    <a:pt x="0" y="0"/>
                  </a:lnTo>
                  <a:close/>
                </a:path>
              </a:pathLst>
            </a:custGeom>
            <a:ln w="50833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0" y="78"/>
            <a:ext cx="12191525" cy="68579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10799" y="1002023"/>
            <a:ext cx="3463290" cy="4939665"/>
          </a:xfrm>
          <a:custGeom>
            <a:avLst/>
            <a:gdLst/>
            <a:ahLst/>
            <a:cxnLst/>
            <a:rect l="l" t="t" r="r" b="b"/>
            <a:pathLst>
              <a:path w="3463290" h="4939665">
                <a:moveTo>
                  <a:pt x="3462780" y="0"/>
                </a:moveTo>
                <a:lnTo>
                  <a:pt x="0" y="0"/>
                </a:lnTo>
                <a:lnTo>
                  <a:pt x="0" y="4939503"/>
                </a:lnTo>
                <a:lnTo>
                  <a:pt x="3462780" y="4939503"/>
                </a:lnTo>
                <a:lnTo>
                  <a:pt x="3462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10799" y="1002023"/>
            <a:ext cx="3463290" cy="4939665"/>
          </a:xfrm>
          <a:custGeom>
            <a:avLst/>
            <a:gdLst/>
            <a:ahLst/>
            <a:cxnLst/>
            <a:rect l="l" t="t" r="r" b="b"/>
            <a:pathLst>
              <a:path w="3463290" h="4939665">
                <a:moveTo>
                  <a:pt x="0" y="0"/>
                </a:moveTo>
                <a:lnTo>
                  <a:pt x="3462780" y="0"/>
                </a:lnTo>
                <a:lnTo>
                  <a:pt x="3462780" y="4939503"/>
                </a:lnTo>
                <a:lnTo>
                  <a:pt x="0" y="4939503"/>
                </a:lnTo>
                <a:lnTo>
                  <a:pt x="0" y="0"/>
                </a:lnTo>
                <a:close/>
              </a:path>
            </a:pathLst>
          </a:custGeom>
          <a:ln w="50826">
            <a:solidFill>
              <a:srgbClr val="39B5D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01160" y="1338965"/>
            <a:ext cx="1544450" cy="9713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2513859" y="2667580"/>
            <a:ext cx="431800" cy="226695"/>
            <a:chOff x="2513859" y="2667580"/>
            <a:chExt cx="431800" cy="226695"/>
          </a:xfrm>
        </p:grpSpPr>
        <p:sp>
          <p:nvSpPr>
            <p:cNvPr id="14" name="object 14"/>
            <p:cNvSpPr/>
            <p:nvPr/>
          </p:nvSpPr>
          <p:spPr>
            <a:xfrm>
              <a:off x="2513859" y="2667580"/>
              <a:ext cx="160016" cy="2250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06895" y="2734867"/>
              <a:ext cx="238754" cy="1589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033361" y="2650971"/>
            <a:ext cx="247707" cy="2428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06489" y="2678936"/>
            <a:ext cx="35560" cy="216535"/>
          </a:xfrm>
          <a:custGeom>
            <a:avLst/>
            <a:gdLst/>
            <a:ahLst/>
            <a:cxnLst/>
            <a:rect l="l" t="t" r="r" b="b"/>
            <a:pathLst>
              <a:path w="35560" h="216535">
                <a:moveTo>
                  <a:pt x="22859" y="0"/>
                </a:moveTo>
                <a:lnTo>
                  <a:pt x="17779" y="0"/>
                </a:lnTo>
                <a:lnTo>
                  <a:pt x="6265" y="1355"/>
                </a:lnTo>
                <a:lnTo>
                  <a:pt x="0" y="7626"/>
                </a:lnTo>
                <a:lnTo>
                  <a:pt x="0" y="24236"/>
                </a:lnTo>
                <a:lnTo>
                  <a:pt x="1185" y="27965"/>
                </a:lnTo>
                <a:lnTo>
                  <a:pt x="8805" y="35592"/>
                </a:lnTo>
                <a:lnTo>
                  <a:pt x="12699" y="36948"/>
                </a:lnTo>
                <a:lnTo>
                  <a:pt x="21504" y="36948"/>
                </a:lnTo>
                <a:lnTo>
                  <a:pt x="25399" y="35592"/>
                </a:lnTo>
                <a:lnTo>
                  <a:pt x="29124" y="30507"/>
                </a:lnTo>
                <a:lnTo>
                  <a:pt x="33019" y="26779"/>
                </a:lnTo>
                <a:lnTo>
                  <a:pt x="35559" y="22880"/>
                </a:lnTo>
                <a:lnTo>
                  <a:pt x="35559" y="14067"/>
                </a:lnTo>
                <a:lnTo>
                  <a:pt x="33019" y="10169"/>
                </a:lnTo>
                <a:lnTo>
                  <a:pt x="30479" y="6440"/>
                </a:lnTo>
                <a:lnTo>
                  <a:pt x="26584" y="2542"/>
                </a:lnTo>
                <a:lnTo>
                  <a:pt x="22859" y="0"/>
                </a:lnTo>
                <a:close/>
              </a:path>
              <a:path w="35560" h="216535">
                <a:moveTo>
                  <a:pt x="24044" y="54744"/>
                </a:moveTo>
                <a:lnTo>
                  <a:pt x="7619" y="54744"/>
                </a:lnTo>
                <a:lnTo>
                  <a:pt x="5079" y="55930"/>
                </a:lnTo>
                <a:lnTo>
                  <a:pt x="5079" y="59829"/>
                </a:lnTo>
                <a:lnTo>
                  <a:pt x="4296" y="67988"/>
                </a:lnTo>
                <a:lnTo>
                  <a:pt x="3894" y="75273"/>
                </a:lnTo>
                <a:lnTo>
                  <a:pt x="3841" y="77625"/>
                </a:lnTo>
                <a:lnTo>
                  <a:pt x="3725" y="87794"/>
                </a:lnTo>
                <a:lnTo>
                  <a:pt x="3995" y="100244"/>
                </a:lnTo>
                <a:lnTo>
                  <a:pt x="4868" y="124213"/>
                </a:lnTo>
                <a:lnTo>
                  <a:pt x="6439" y="159845"/>
                </a:lnTo>
                <a:lnTo>
                  <a:pt x="8745" y="206097"/>
                </a:lnTo>
                <a:lnTo>
                  <a:pt x="8805" y="213724"/>
                </a:lnTo>
                <a:lnTo>
                  <a:pt x="11345" y="216266"/>
                </a:lnTo>
                <a:lnTo>
                  <a:pt x="20319" y="216266"/>
                </a:lnTo>
                <a:lnTo>
                  <a:pt x="33107" y="100244"/>
                </a:lnTo>
                <a:lnTo>
                  <a:pt x="34113" y="81828"/>
                </a:lnTo>
                <a:lnTo>
                  <a:pt x="34204" y="77625"/>
                </a:lnTo>
                <a:lnTo>
                  <a:pt x="33019" y="73896"/>
                </a:lnTo>
                <a:lnTo>
                  <a:pt x="32909" y="67988"/>
                </a:lnTo>
                <a:lnTo>
                  <a:pt x="31664" y="58642"/>
                </a:lnTo>
                <a:lnTo>
                  <a:pt x="24044" y="5474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83872" y="2734867"/>
            <a:ext cx="101597" cy="1564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580802" y="2650971"/>
            <a:ext cx="892872" cy="2467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60202" y="2652327"/>
            <a:ext cx="242479" cy="2415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12587" y="3057911"/>
            <a:ext cx="998281" cy="3457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07508" y="3057911"/>
            <a:ext cx="837041" cy="2440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543607" y="3050284"/>
            <a:ext cx="121285" cy="264795"/>
          </a:xfrm>
          <a:custGeom>
            <a:avLst/>
            <a:gdLst/>
            <a:ahLst/>
            <a:cxnLst/>
            <a:rect l="l" t="t" r="r" b="b"/>
            <a:pathLst>
              <a:path w="121285" h="264795">
                <a:moveTo>
                  <a:pt x="115651" y="0"/>
                </a:moveTo>
                <a:lnTo>
                  <a:pt x="105492" y="0"/>
                </a:lnTo>
                <a:lnTo>
                  <a:pt x="100412" y="2542"/>
                </a:lnTo>
                <a:lnTo>
                  <a:pt x="86212" y="35775"/>
                </a:lnTo>
                <a:lnTo>
                  <a:pt x="74187" y="64977"/>
                </a:lnTo>
                <a:lnTo>
                  <a:pt x="61940" y="96308"/>
                </a:lnTo>
                <a:lnTo>
                  <a:pt x="49613" y="129658"/>
                </a:lnTo>
                <a:lnTo>
                  <a:pt x="24531" y="193724"/>
                </a:lnTo>
                <a:lnTo>
                  <a:pt x="12824" y="222468"/>
                </a:lnTo>
                <a:lnTo>
                  <a:pt x="1354" y="249147"/>
                </a:lnTo>
                <a:lnTo>
                  <a:pt x="1354" y="251689"/>
                </a:lnTo>
                <a:lnTo>
                  <a:pt x="0" y="253045"/>
                </a:lnTo>
                <a:lnTo>
                  <a:pt x="0" y="260672"/>
                </a:lnTo>
                <a:lnTo>
                  <a:pt x="3894" y="264401"/>
                </a:lnTo>
                <a:lnTo>
                  <a:pt x="14054" y="264401"/>
                </a:lnTo>
                <a:lnTo>
                  <a:pt x="55915" y="173163"/>
                </a:lnTo>
                <a:lnTo>
                  <a:pt x="111757" y="31694"/>
                </a:lnTo>
                <a:lnTo>
                  <a:pt x="118191" y="18982"/>
                </a:lnTo>
                <a:lnTo>
                  <a:pt x="120731" y="11355"/>
                </a:lnTo>
                <a:lnTo>
                  <a:pt x="120731" y="6271"/>
                </a:lnTo>
                <a:lnTo>
                  <a:pt x="119377" y="3728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65936" y="3140621"/>
            <a:ext cx="242648" cy="1613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981831" y="3088419"/>
            <a:ext cx="91440" cy="300355"/>
          </a:xfrm>
          <a:custGeom>
            <a:avLst/>
            <a:gdLst/>
            <a:ahLst/>
            <a:cxnLst/>
            <a:rect l="l" t="t" r="r" b="b"/>
            <a:pathLst>
              <a:path w="91439" h="300354">
                <a:moveTo>
                  <a:pt x="75012" y="0"/>
                </a:moveTo>
                <a:lnTo>
                  <a:pt x="58418" y="0"/>
                </a:lnTo>
                <a:lnTo>
                  <a:pt x="53338" y="6271"/>
                </a:lnTo>
                <a:lnTo>
                  <a:pt x="53338" y="22880"/>
                </a:lnTo>
                <a:lnTo>
                  <a:pt x="54693" y="27965"/>
                </a:lnTo>
                <a:lnTo>
                  <a:pt x="58418" y="30507"/>
                </a:lnTo>
                <a:lnTo>
                  <a:pt x="62313" y="34406"/>
                </a:lnTo>
                <a:lnTo>
                  <a:pt x="66038" y="36948"/>
                </a:lnTo>
                <a:lnTo>
                  <a:pt x="73658" y="36948"/>
                </a:lnTo>
                <a:lnTo>
                  <a:pt x="78738" y="34406"/>
                </a:lnTo>
                <a:lnTo>
                  <a:pt x="82632" y="30507"/>
                </a:lnTo>
                <a:lnTo>
                  <a:pt x="86357" y="25423"/>
                </a:lnTo>
                <a:lnTo>
                  <a:pt x="87712" y="21524"/>
                </a:lnTo>
                <a:lnTo>
                  <a:pt x="87712" y="12711"/>
                </a:lnTo>
                <a:lnTo>
                  <a:pt x="86357" y="8813"/>
                </a:lnTo>
                <a:lnTo>
                  <a:pt x="78738" y="1186"/>
                </a:lnTo>
                <a:lnTo>
                  <a:pt x="75012" y="0"/>
                </a:lnTo>
                <a:close/>
              </a:path>
              <a:path w="91439" h="300354">
                <a:moveTo>
                  <a:pt x="20319" y="253045"/>
                </a:moveTo>
                <a:lnTo>
                  <a:pt x="11514" y="253045"/>
                </a:lnTo>
                <a:lnTo>
                  <a:pt x="7619" y="254231"/>
                </a:lnTo>
                <a:lnTo>
                  <a:pt x="5079" y="256774"/>
                </a:lnTo>
                <a:lnTo>
                  <a:pt x="1354" y="259316"/>
                </a:lnTo>
                <a:lnTo>
                  <a:pt x="0" y="263214"/>
                </a:lnTo>
                <a:lnTo>
                  <a:pt x="0" y="275926"/>
                </a:lnTo>
                <a:lnTo>
                  <a:pt x="36913" y="299993"/>
                </a:lnTo>
                <a:lnTo>
                  <a:pt x="50949" y="298338"/>
                </a:lnTo>
                <a:lnTo>
                  <a:pt x="62588" y="293362"/>
                </a:lnTo>
                <a:lnTo>
                  <a:pt x="71845" y="285049"/>
                </a:lnTo>
                <a:lnTo>
                  <a:pt x="78738" y="273383"/>
                </a:lnTo>
                <a:lnTo>
                  <a:pt x="79158" y="272027"/>
                </a:lnTo>
                <a:lnTo>
                  <a:pt x="35559" y="272027"/>
                </a:lnTo>
                <a:lnTo>
                  <a:pt x="31833" y="269485"/>
                </a:lnTo>
                <a:lnTo>
                  <a:pt x="29293" y="263214"/>
                </a:lnTo>
                <a:lnTo>
                  <a:pt x="27939" y="260672"/>
                </a:lnTo>
                <a:lnTo>
                  <a:pt x="26753" y="258129"/>
                </a:lnTo>
                <a:lnTo>
                  <a:pt x="25399" y="255587"/>
                </a:lnTo>
                <a:lnTo>
                  <a:pt x="22859" y="254231"/>
                </a:lnTo>
                <a:lnTo>
                  <a:pt x="20319" y="253045"/>
                </a:lnTo>
                <a:close/>
              </a:path>
              <a:path w="91439" h="300354">
                <a:moveTo>
                  <a:pt x="82632" y="53388"/>
                </a:moveTo>
                <a:lnTo>
                  <a:pt x="71118" y="53388"/>
                </a:lnTo>
                <a:lnTo>
                  <a:pt x="67392" y="54744"/>
                </a:lnTo>
                <a:lnTo>
                  <a:pt x="63498" y="57286"/>
                </a:lnTo>
                <a:lnTo>
                  <a:pt x="60958" y="59829"/>
                </a:lnTo>
                <a:lnTo>
                  <a:pt x="59773" y="62371"/>
                </a:lnTo>
                <a:lnTo>
                  <a:pt x="60958" y="66100"/>
                </a:lnTo>
                <a:lnTo>
                  <a:pt x="62638" y="84253"/>
                </a:lnTo>
                <a:lnTo>
                  <a:pt x="63858" y="108366"/>
                </a:lnTo>
                <a:lnTo>
                  <a:pt x="64601" y="138675"/>
                </a:lnTo>
                <a:lnTo>
                  <a:pt x="64743" y="159448"/>
                </a:lnTo>
                <a:lnTo>
                  <a:pt x="64805" y="177983"/>
                </a:lnTo>
                <a:lnTo>
                  <a:pt x="64622" y="187829"/>
                </a:lnTo>
                <a:lnTo>
                  <a:pt x="61074" y="234481"/>
                </a:lnTo>
                <a:lnTo>
                  <a:pt x="45718" y="272027"/>
                </a:lnTo>
                <a:lnTo>
                  <a:pt x="79158" y="272027"/>
                </a:lnTo>
                <a:lnTo>
                  <a:pt x="82301" y="261887"/>
                </a:lnTo>
                <a:lnTo>
                  <a:pt x="85278" y="248405"/>
                </a:lnTo>
                <a:lnTo>
                  <a:pt x="87524" y="232794"/>
                </a:lnTo>
                <a:lnTo>
                  <a:pt x="88897" y="214910"/>
                </a:lnTo>
                <a:lnTo>
                  <a:pt x="90366" y="196550"/>
                </a:lnTo>
                <a:lnTo>
                  <a:pt x="91120" y="177983"/>
                </a:lnTo>
                <a:lnTo>
                  <a:pt x="91398" y="159448"/>
                </a:lnTo>
                <a:lnTo>
                  <a:pt x="91408" y="138675"/>
                </a:lnTo>
                <a:lnTo>
                  <a:pt x="91212" y="121885"/>
                </a:lnTo>
                <a:lnTo>
                  <a:pt x="90527" y="102222"/>
                </a:lnTo>
                <a:lnTo>
                  <a:pt x="89366" y="82336"/>
                </a:lnTo>
                <a:lnTo>
                  <a:pt x="87712" y="62371"/>
                </a:lnTo>
                <a:lnTo>
                  <a:pt x="86357" y="55930"/>
                </a:lnTo>
                <a:lnTo>
                  <a:pt x="82632" y="53388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101208" y="3059097"/>
            <a:ext cx="379805" cy="241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/>
          <p:cNvGrpSpPr/>
          <p:nvPr/>
        </p:nvGrpSpPr>
        <p:grpSpPr>
          <a:xfrm>
            <a:off x="2509965" y="3544849"/>
            <a:ext cx="260985" cy="165735"/>
            <a:chOff x="2509965" y="3544849"/>
            <a:chExt cx="260985" cy="165735"/>
          </a:xfrm>
        </p:grpSpPr>
        <p:sp>
          <p:nvSpPr>
            <p:cNvPr id="28" name="object 28"/>
            <p:cNvSpPr/>
            <p:nvPr/>
          </p:nvSpPr>
          <p:spPr>
            <a:xfrm>
              <a:off x="2509965" y="3548748"/>
              <a:ext cx="118191" cy="16135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656183" y="3544849"/>
              <a:ext cx="114189" cy="16270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2873345" y="3466038"/>
            <a:ext cx="1365469" cy="3457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02345" y="4481948"/>
            <a:ext cx="3015582" cy="6521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58934" y="6457736"/>
            <a:ext cx="77552" cy="1462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/>
          <p:cNvGrpSpPr/>
          <p:nvPr/>
        </p:nvGrpSpPr>
        <p:grpSpPr>
          <a:xfrm>
            <a:off x="6935461" y="1110073"/>
            <a:ext cx="2219325" cy="2152650"/>
            <a:chOff x="6935461" y="1110073"/>
            <a:chExt cx="2219325" cy="2152650"/>
          </a:xfrm>
        </p:grpSpPr>
        <p:sp>
          <p:nvSpPr>
            <p:cNvPr id="34" name="object 34"/>
            <p:cNvSpPr/>
            <p:nvPr/>
          </p:nvSpPr>
          <p:spPr>
            <a:xfrm>
              <a:off x="6948250" y="1122868"/>
              <a:ext cx="2203818" cy="213724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941815" y="1116427"/>
              <a:ext cx="2206625" cy="2139950"/>
            </a:xfrm>
            <a:custGeom>
              <a:avLst/>
              <a:gdLst/>
              <a:ahLst/>
              <a:cxnLst/>
              <a:rect l="l" t="t" r="r" b="b"/>
              <a:pathLst>
                <a:path w="2206625" h="2139950">
                  <a:moveTo>
                    <a:pt x="0" y="0"/>
                  </a:moveTo>
                  <a:lnTo>
                    <a:pt x="2206358" y="0"/>
                  </a:lnTo>
                  <a:lnTo>
                    <a:pt x="2206358" y="2139784"/>
                  </a:lnTo>
                  <a:lnTo>
                    <a:pt x="0" y="2139784"/>
                  </a:lnTo>
                  <a:lnTo>
                    <a:pt x="0" y="0"/>
                  </a:lnTo>
                  <a:close/>
                </a:path>
              </a:pathLst>
            </a:custGeom>
            <a:ln w="12708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7025714" y="3445616"/>
            <a:ext cx="2129155" cy="2383155"/>
            <a:chOff x="7025714" y="3445616"/>
            <a:chExt cx="2129155" cy="2383155"/>
          </a:xfrm>
        </p:grpSpPr>
        <p:sp>
          <p:nvSpPr>
            <p:cNvPr id="37" name="object 37"/>
            <p:cNvSpPr/>
            <p:nvPr/>
          </p:nvSpPr>
          <p:spPr>
            <a:xfrm>
              <a:off x="7038333" y="3458411"/>
              <a:ext cx="2103575" cy="235723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032068" y="3451970"/>
              <a:ext cx="2116455" cy="2370455"/>
            </a:xfrm>
            <a:custGeom>
              <a:avLst/>
              <a:gdLst/>
              <a:ahLst/>
              <a:cxnLst/>
              <a:rect l="l" t="t" r="r" b="b"/>
              <a:pathLst>
                <a:path w="2116454" h="2370454">
                  <a:moveTo>
                    <a:pt x="0" y="0"/>
                  </a:moveTo>
                  <a:lnTo>
                    <a:pt x="2116105" y="0"/>
                  </a:lnTo>
                  <a:lnTo>
                    <a:pt x="2116105" y="2370033"/>
                  </a:lnTo>
                  <a:lnTo>
                    <a:pt x="0" y="2370033"/>
                  </a:lnTo>
                  <a:lnTo>
                    <a:pt x="0" y="0"/>
                  </a:lnTo>
                  <a:close/>
                </a:path>
              </a:pathLst>
            </a:custGeom>
            <a:ln w="12707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/>
          <p:nvPr/>
        </p:nvSpPr>
        <p:spPr>
          <a:xfrm>
            <a:off x="6528991" y="4525167"/>
            <a:ext cx="419734" cy="254635"/>
          </a:xfrm>
          <a:custGeom>
            <a:avLst/>
            <a:gdLst/>
            <a:ahLst/>
            <a:cxnLst/>
            <a:rect l="l" t="t" r="r" b="b"/>
            <a:pathLst>
              <a:path w="419734" h="254635">
                <a:moveTo>
                  <a:pt x="292092" y="0"/>
                </a:moveTo>
                <a:lnTo>
                  <a:pt x="292092" y="63557"/>
                </a:lnTo>
                <a:lnTo>
                  <a:pt x="0" y="63557"/>
                </a:lnTo>
                <a:lnTo>
                  <a:pt x="0" y="190673"/>
                </a:lnTo>
                <a:lnTo>
                  <a:pt x="292092" y="190673"/>
                </a:lnTo>
                <a:lnTo>
                  <a:pt x="292092" y="254231"/>
                </a:lnTo>
                <a:lnTo>
                  <a:pt x="419258" y="127115"/>
                </a:lnTo>
                <a:lnTo>
                  <a:pt x="292092" y="0"/>
                </a:lnTo>
                <a:close/>
              </a:path>
            </a:pathLst>
          </a:custGeom>
          <a:solidFill>
            <a:srgbClr val="DA22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01160" y="1822006"/>
              <a:ext cx="2795905" cy="488315"/>
            </a:xfrm>
            <a:custGeom>
              <a:avLst/>
              <a:gdLst/>
              <a:ahLst/>
              <a:cxnLst/>
              <a:rect l="l" t="t" r="r" b="b"/>
              <a:pathLst>
                <a:path w="2795904" h="488314">
                  <a:moveTo>
                    <a:pt x="0" y="0"/>
                  </a:moveTo>
                  <a:lnTo>
                    <a:pt x="2795792" y="0"/>
                  </a:lnTo>
                  <a:lnTo>
                    <a:pt x="2795792" y="488294"/>
                  </a:lnTo>
                  <a:lnTo>
                    <a:pt x="0" y="488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16485" y="1941494"/>
              <a:ext cx="158750" cy="272415"/>
            </a:xfrm>
            <a:custGeom>
              <a:avLst/>
              <a:gdLst/>
              <a:ahLst/>
              <a:cxnLst/>
              <a:rect l="l" t="t" r="r" b="b"/>
              <a:pathLst>
                <a:path w="158750" h="272414">
                  <a:moveTo>
                    <a:pt x="79837" y="0"/>
                  </a:moveTo>
                  <a:lnTo>
                    <a:pt x="38976" y="5934"/>
                  </a:lnTo>
                  <a:lnTo>
                    <a:pt x="6708" y="26588"/>
                  </a:lnTo>
                  <a:lnTo>
                    <a:pt x="0" y="52795"/>
                  </a:lnTo>
                  <a:lnTo>
                    <a:pt x="2" y="61185"/>
                  </a:lnTo>
                  <a:lnTo>
                    <a:pt x="1083" y="153894"/>
                  </a:lnTo>
                  <a:lnTo>
                    <a:pt x="1199" y="196153"/>
                  </a:lnTo>
                  <a:lnTo>
                    <a:pt x="1749" y="238024"/>
                  </a:lnTo>
                  <a:lnTo>
                    <a:pt x="7533" y="272197"/>
                  </a:lnTo>
                  <a:lnTo>
                    <a:pt x="17693" y="272197"/>
                  </a:lnTo>
                  <a:lnTo>
                    <a:pt x="22773" y="270841"/>
                  </a:lnTo>
                  <a:lnTo>
                    <a:pt x="26498" y="265756"/>
                  </a:lnTo>
                  <a:lnTo>
                    <a:pt x="31578" y="262028"/>
                  </a:lnTo>
                  <a:lnTo>
                    <a:pt x="32933" y="258129"/>
                  </a:lnTo>
                  <a:lnTo>
                    <a:pt x="32933" y="253045"/>
                  </a:lnTo>
                  <a:lnTo>
                    <a:pt x="30393" y="175589"/>
                  </a:lnTo>
                  <a:lnTo>
                    <a:pt x="88015" y="175589"/>
                  </a:lnTo>
                  <a:lnTo>
                    <a:pt x="78051" y="167493"/>
                  </a:lnTo>
                  <a:lnTo>
                    <a:pt x="59517" y="153894"/>
                  </a:lnTo>
                  <a:lnTo>
                    <a:pt x="70762" y="149625"/>
                  </a:lnTo>
                  <a:lnTo>
                    <a:pt x="81784" y="144530"/>
                  </a:lnTo>
                  <a:lnTo>
                    <a:pt x="92806" y="138736"/>
                  </a:lnTo>
                  <a:lnTo>
                    <a:pt x="104051" y="132370"/>
                  </a:lnTo>
                  <a:lnTo>
                    <a:pt x="105936" y="131014"/>
                  </a:lnTo>
                  <a:lnTo>
                    <a:pt x="31578" y="131014"/>
                  </a:lnTo>
                  <a:lnTo>
                    <a:pt x="31578" y="39490"/>
                  </a:lnTo>
                  <a:lnTo>
                    <a:pt x="39507" y="36937"/>
                  </a:lnTo>
                  <a:lnTo>
                    <a:pt x="48278" y="34956"/>
                  </a:lnTo>
                  <a:lnTo>
                    <a:pt x="58224" y="33675"/>
                  </a:lnTo>
                  <a:lnTo>
                    <a:pt x="69677" y="33219"/>
                  </a:lnTo>
                  <a:lnTo>
                    <a:pt x="146869" y="33219"/>
                  </a:lnTo>
                  <a:lnTo>
                    <a:pt x="144690" y="30677"/>
                  </a:lnTo>
                  <a:lnTo>
                    <a:pt x="112856" y="7626"/>
                  </a:lnTo>
                  <a:lnTo>
                    <a:pt x="87496" y="476"/>
                  </a:lnTo>
                  <a:lnTo>
                    <a:pt x="79837" y="0"/>
                  </a:lnTo>
                  <a:close/>
                </a:path>
                <a:path w="158750" h="272414">
                  <a:moveTo>
                    <a:pt x="88015" y="175589"/>
                  </a:moveTo>
                  <a:lnTo>
                    <a:pt x="30393" y="175589"/>
                  </a:lnTo>
                  <a:lnTo>
                    <a:pt x="46831" y="186245"/>
                  </a:lnTo>
                  <a:lnTo>
                    <a:pt x="61951" y="197283"/>
                  </a:lnTo>
                  <a:lnTo>
                    <a:pt x="100204" y="232198"/>
                  </a:lnTo>
                  <a:lnTo>
                    <a:pt x="123016" y="265756"/>
                  </a:lnTo>
                  <a:lnTo>
                    <a:pt x="126910" y="269655"/>
                  </a:lnTo>
                  <a:lnTo>
                    <a:pt x="130636" y="272197"/>
                  </a:lnTo>
                  <a:lnTo>
                    <a:pt x="140795" y="272197"/>
                  </a:lnTo>
                  <a:lnTo>
                    <a:pt x="144690" y="270841"/>
                  </a:lnTo>
                  <a:lnTo>
                    <a:pt x="148415" y="267112"/>
                  </a:lnTo>
                  <a:lnTo>
                    <a:pt x="152310" y="264570"/>
                  </a:lnTo>
                  <a:lnTo>
                    <a:pt x="153495" y="260672"/>
                  </a:lnTo>
                  <a:lnTo>
                    <a:pt x="153495" y="258129"/>
                  </a:lnTo>
                  <a:lnTo>
                    <a:pt x="125556" y="211181"/>
                  </a:lnTo>
                  <a:lnTo>
                    <a:pt x="95394" y="181585"/>
                  </a:lnTo>
                  <a:lnTo>
                    <a:pt x="88015" y="175589"/>
                  </a:lnTo>
                  <a:close/>
                </a:path>
                <a:path w="158750" h="272414">
                  <a:moveTo>
                    <a:pt x="146869" y="33219"/>
                  </a:moveTo>
                  <a:lnTo>
                    <a:pt x="69677" y="33219"/>
                  </a:lnTo>
                  <a:lnTo>
                    <a:pt x="80861" y="33902"/>
                  </a:lnTo>
                  <a:lnTo>
                    <a:pt x="91457" y="35889"/>
                  </a:lnTo>
                  <a:lnTo>
                    <a:pt x="125746" y="61931"/>
                  </a:lnTo>
                  <a:lnTo>
                    <a:pt x="126910" y="69998"/>
                  </a:lnTo>
                  <a:lnTo>
                    <a:pt x="124754" y="78864"/>
                  </a:lnTo>
                  <a:lnTo>
                    <a:pt x="92537" y="108133"/>
                  </a:lnTo>
                  <a:lnTo>
                    <a:pt x="45389" y="128916"/>
                  </a:lnTo>
                  <a:lnTo>
                    <a:pt x="31578" y="131014"/>
                  </a:lnTo>
                  <a:lnTo>
                    <a:pt x="105936" y="131014"/>
                  </a:lnTo>
                  <a:lnTo>
                    <a:pt x="142175" y="97932"/>
                  </a:lnTo>
                  <a:lnTo>
                    <a:pt x="158575" y="61185"/>
                  </a:lnTo>
                  <a:lnTo>
                    <a:pt x="157644" y="52795"/>
                  </a:lnTo>
                  <a:lnTo>
                    <a:pt x="154934" y="44914"/>
                  </a:lnTo>
                  <a:lnTo>
                    <a:pt x="150574" y="37541"/>
                  </a:lnTo>
                  <a:lnTo>
                    <a:pt x="146869" y="33219"/>
                  </a:lnTo>
                  <a:close/>
                </a:path>
              </a:pathLst>
            </a:custGeom>
            <a:solidFill>
              <a:srgbClr val="393A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2701815" y="2024204"/>
            <a:ext cx="906144" cy="188595"/>
            <a:chOff x="2701815" y="2024204"/>
            <a:chExt cx="906144" cy="188595"/>
          </a:xfrm>
        </p:grpSpPr>
        <p:sp>
          <p:nvSpPr>
            <p:cNvPr id="14" name="object 14"/>
            <p:cNvSpPr/>
            <p:nvPr/>
          </p:nvSpPr>
          <p:spPr>
            <a:xfrm>
              <a:off x="2701815" y="2024204"/>
              <a:ext cx="118022" cy="1881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859291" y="2024204"/>
              <a:ext cx="111757" cy="1881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002882" y="2024204"/>
              <a:ext cx="101597" cy="1881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129879" y="2024204"/>
              <a:ext cx="142236" cy="1881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07674" y="2025560"/>
              <a:ext cx="147316" cy="1855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490550" y="2024204"/>
              <a:ext cx="116837" cy="1881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3739633" y="2024204"/>
            <a:ext cx="142236" cy="1881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10138" y="1941494"/>
            <a:ext cx="158115" cy="272415"/>
          </a:xfrm>
          <a:custGeom>
            <a:avLst/>
            <a:gdLst/>
            <a:ahLst/>
            <a:cxnLst/>
            <a:rect l="l" t="t" r="r" b="b"/>
            <a:pathLst>
              <a:path w="158114" h="272414">
                <a:moveTo>
                  <a:pt x="78821" y="0"/>
                </a:moveTo>
                <a:lnTo>
                  <a:pt x="38388" y="5934"/>
                </a:lnTo>
                <a:lnTo>
                  <a:pt x="1593" y="38698"/>
                </a:lnTo>
                <a:lnTo>
                  <a:pt x="0" y="52795"/>
                </a:lnTo>
                <a:lnTo>
                  <a:pt x="15" y="61185"/>
                </a:lnTo>
                <a:lnTo>
                  <a:pt x="1250" y="153894"/>
                </a:lnTo>
                <a:lnTo>
                  <a:pt x="1355" y="196153"/>
                </a:lnTo>
                <a:lnTo>
                  <a:pt x="1837" y="238024"/>
                </a:lnTo>
                <a:lnTo>
                  <a:pt x="7533" y="272197"/>
                </a:lnTo>
                <a:lnTo>
                  <a:pt x="17693" y="272197"/>
                </a:lnTo>
                <a:lnTo>
                  <a:pt x="22773" y="270841"/>
                </a:lnTo>
                <a:lnTo>
                  <a:pt x="26667" y="265756"/>
                </a:lnTo>
                <a:lnTo>
                  <a:pt x="30393" y="262028"/>
                </a:lnTo>
                <a:lnTo>
                  <a:pt x="32932" y="258129"/>
                </a:lnTo>
                <a:lnTo>
                  <a:pt x="32932" y="253045"/>
                </a:lnTo>
                <a:lnTo>
                  <a:pt x="30393" y="175589"/>
                </a:lnTo>
                <a:lnTo>
                  <a:pt x="87858" y="175589"/>
                </a:lnTo>
                <a:lnTo>
                  <a:pt x="78053" y="167493"/>
                </a:lnTo>
                <a:lnTo>
                  <a:pt x="59686" y="153894"/>
                </a:lnTo>
                <a:lnTo>
                  <a:pt x="70431" y="149625"/>
                </a:lnTo>
                <a:lnTo>
                  <a:pt x="81509" y="144530"/>
                </a:lnTo>
                <a:lnTo>
                  <a:pt x="92809" y="138736"/>
                </a:lnTo>
                <a:lnTo>
                  <a:pt x="104220" y="132370"/>
                </a:lnTo>
                <a:lnTo>
                  <a:pt x="106105" y="131014"/>
                </a:lnTo>
                <a:lnTo>
                  <a:pt x="31747" y="131014"/>
                </a:lnTo>
                <a:lnTo>
                  <a:pt x="31747" y="39490"/>
                </a:lnTo>
                <a:lnTo>
                  <a:pt x="39063" y="36937"/>
                </a:lnTo>
                <a:lnTo>
                  <a:pt x="47728" y="34956"/>
                </a:lnTo>
                <a:lnTo>
                  <a:pt x="57631" y="33675"/>
                </a:lnTo>
                <a:lnTo>
                  <a:pt x="68661" y="33219"/>
                </a:lnTo>
                <a:lnTo>
                  <a:pt x="145895" y="33219"/>
                </a:lnTo>
                <a:lnTo>
                  <a:pt x="136628" y="23429"/>
                </a:lnTo>
                <a:lnTo>
                  <a:pt x="103252" y="4290"/>
                </a:lnTo>
                <a:lnTo>
                  <a:pt x="86647" y="476"/>
                </a:lnTo>
                <a:lnTo>
                  <a:pt x="78821" y="0"/>
                </a:lnTo>
                <a:close/>
              </a:path>
              <a:path w="158114" h="272414">
                <a:moveTo>
                  <a:pt x="87858" y="175589"/>
                </a:moveTo>
                <a:lnTo>
                  <a:pt x="30393" y="175589"/>
                </a:lnTo>
                <a:lnTo>
                  <a:pt x="46857" y="186245"/>
                </a:lnTo>
                <a:lnTo>
                  <a:pt x="62036" y="197283"/>
                </a:lnTo>
                <a:lnTo>
                  <a:pt x="100373" y="232198"/>
                </a:lnTo>
                <a:lnTo>
                  <a:pt x="123185" y="265756"/>
                </a:lnTo>
                <a:lnTo>
                  <a:pt x="127079" y="269655"/>
                </a:lnTo>
                <a:lnTo>
                  <a:pt x="130805" y="272197"/>
                </a:lnTo>
                <a:lnTo>
                  <a:pt x="140964" y="272197"/>
                </a:lnTo>
                <a:lnTo>
                  <a:pt x="144859" y="270841"/>
                </a:lnTo>
                <a:lnTo>
                  <a:pt x="148584" y="267112"/>
                </a:lnTo>
                <a:lnTo>
                  <a:pt x="152479" y="264570"/>
                </a:lnTo>
                <a:lnTo>
                  <a:pt x="153664" y="260672"/>
                </a:lnTo>
                <a:lnTo>
                  <a:pt x="153664" y="258129"/>
                </a:lnTo>
                <a:lnTo>
                  <a:pt x="125725" y="211181"/>
                </a:lnTo>
                <a:lnTo>
                  <a:pt x="95119" y="181585"/>
                </a:lnTo>
                <a:lnTo>
                  <a:pt x="87858" y="175589"/>
                </a:lnTo>
                <a:close/>
              </a:path>
              <a:path w="158114" h="272414">
                <a:moveTo>
                  <a:pt x="145895" y="33219"/>
                </a:moveTo>
                <a:lnTo>
                  <a:pt x="68661" y="33219"/>
                </a:lnTo>
                <a:lnTo>
                  <a:pt x="80321" y="33902"/>
                </a:lnTo>
                <a:lnTo>
                  <a:pt x="90822" y="35889"/>
                </a:lnTo>
                <a:lnTo>
                  <a:pt x="125897" y="61931"/>
                </a:lnTo>
                <a:lnTo>
                  <a:pt x="127079" y="69998"/>
                </a:lnTo>
                <a:lnTo>
                  <a:pt x="124923" y="78864"/>
                </a:lnTo>
                <a:lnTo>
                  <a:pt x="92706" y="108133"/>
                </a:lnTo>
                <a:lnTo>
                  <a:pt x="45558" y="128916"/>
                </a:lnTo>
                <a:lnTo>
                  <a:pt x="31747" y="131014"/>
                </a:lnTo>
                <a:lnTo>
                  <a:pt x="106105" y="131014"/>
                </a:lnTo>
                <a:lnTo>
                  <a:pt x="142341" y="97932"/>
                </a:lnTo>
                <a:lnTo>
                  <a:pt x="157559" y="61185"/>
                </a:lnTo>
                <a:lnTo>
                  <a:pt x="156791" y="52795"/>
                </a:lnTo>
                <a:lnTo>
                  <a:pt x="154341" y="44914"/>
                </a:lnTo>
                <a:lnTo>
                  <a:pt x="149986" y="37541"/>
                </a:lnTo>
                <a:lnTo>
                  <a:pt x="145895" y="33219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4195636" y="2024204"/>
            <a:ext cx="301625" cy="188595"/>
            <a:chOff x="4195636" y="2024204"/>
            <a:chExt cx="301625" cy="188595"/>
          </a:xfrm>
        </p:grpSpPr>
        <p:sp>
          <p:nvSpPr>
            <p:cNvPr id="23" name="object 23"/>
            <p:cNvSpPr/>
            <p:nvPr/>
          </p:nvSpPr>
          <p:spPr>
            <a:xfrm>
              <a:off x="4195636" y="2024204"/>
              <a:ext cx="116837" cy="18813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349218" y="2025560"/>
              <a:ext cx="147485" cy="1855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4529722" y="2024204"/>
            <a:ext cx="31750" cy="188595"/>
          </a:xfrm>
          <a:custGeom>
            <a:avLst/>
            <a:gdLst/>
            <a:ahLst/>
            <a:cxnLst/>
            <a:rect l="l" t="t" r="r" b="b"/>
            <a:pathLst>
              <a:path w="31750" h="188594">
                <a:moveTo>
                  <a:pt x="20319" y="0"/>
                </a:moveTo>
                <a:lnTo>
                  <a:pt x="12699" y="0"/>
                </a:lnTo>
                <a:lnTo>
                  <a:pt x="8805" y="1355"/>
                </a:lnTo>
                <a:lnTo>
                  <a:pt x="6265" y="3898"/>
                </a:lnTo>
                <a:lnTo>
                  <a:pt x="3725" y="5084"/>
                </a:lnTo>
                <a:lnTo>
                  <a:pt x="2539" y="8982"/>
                </a:lnTo>
                <a:lnTo>
                  <a:pt x="0" y="184402"/>
                </a:lnTo>
                <a:lnTo>
                  <a:pt x="3725" y="188131"/>
                </a:lnTo>
                <a:lnTo>
                  <a:pt x="15239" y="188131"/>
                </a:lnTo>
                <a:lnTo>
                  <a:pt x="18964" y="186945"/>
                </a:lnTo>
                <a:lnTo>
                  <a:pt x="22859" y="184402"/>
                </a:lnTo>
                <a:lnTo>
                  <a:pt x="27939" y="180504"/>
                </a:lnTo>
                <a:lnTo>
                  <a:pt x="29124" y="177962"/>
                </a:lnTo>
                <a:lnTo>
                  <a:pt x="29124" y="174233"/>
                </a:lnTo>
                <a:lnTo>
                  <a:pt x="30092" y="157319"/>
                </a:lnTo>
                <a:lnTo>
                  <a:pt x="30902" y="129552"/>
                </a:lnTo>
                <a:lnTo>
                  <a:pt x="31458" y="91075"/>
                </a:lnTo>
                <a:lnTo>
                  <a:pt x="31646" y="31564"/>
                </a:lnTo>
                <a:lnTo>
                  <a:pt x="31164" y="16792"/>
                </a:lnTo>
                <a:lnTo>
                  <a:pt x="30479" y="12711"/>
                </a:lnTo>
                <a:lnTo>
                  <a:pt x="30479" y="7626"/>
                </a:lnTo>
                <a:lnTo>
                  <a:pt x="29124" y="5084"/>
                </a:lnTo>
                <a:lnTo>
                  <a:pt x="26584" y="2542"/>
                </a:lnTo>
                <a:lnTo>
                  <a:pt x="22859" y="1355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95761" y="2024204"/>
            <a:ext cx="111757" cy="1881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741722" y="2024204"/>
            <a:ext cx="30480" cy="188595"/>
          </a:xfrm>
          <a:custGeom>
            <a:avLst/>
            <a:gdLst/>
            <a:ahLst/>
            <a:cxnLst/>
            <a:rect l="l" t="t" r="r" b="b"/>
            <a:pathLst>
              <a:path w="30479" h="188594">
                <a:moveTo>
                  <a:pt x="19134" y="0"/>
                </a:moveTo>
                <a:lnTo>
                  <a:pt x="11514" y="0"/>
                </a:lnTo>
                <a:lnTo>
                  <a:pt x="7619" y="1355"/>
                </a:lnTo>
                <a:lnTo>
                  <a:pt x="5079" y="3898"/>
                </a:lnTo>
                <a:lnTo>
                  <a:pt x="2539" y="5084"/>
                </a:lnTo>
                <a:lnTo>
                  <a:pt x="1354" y="8982"/>
                </a:lnTo>
                <a:lnTo>
                  <a:pt x="0" y="184402"/>
                </a:lnTo>
                <a:lnTo>
                  <a:pt x="3894" y="188131"/>
                </a:lnTo>
                <a:lnTo>
                  <a:pt x="15239" y="188131"/>
                </a:lnTo>
                <a:lnTo>
                  <a:pt x="19134" y="186945"/>
                </a:lnTo>
                <a:lnTo>
                  <a:pt x="30331" y="129552"/>
                </a:lnTo>
                <a:lnTo>
                  <a:pt x="30479" y="7626"/>
                </a:lnTo>
                <a:lnTo>
                  <a:pt x="25399" y="2542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/>
          <p:cNvGrpSpPr/>
          <p:nvPr/>
        </p:nvGrpSpPr>
        <p:grpSpPr>
          <a:xfrm>
            <a:off x="4805221" y="2023018"/>
            <a:ext cx="480695" cy="191135"/>
            <a:chOff x="4805221" y="2023018"/>
            <a:chExt cx="480695" cy="191135"/>
          </a:xfrm>
        </p:grpSpPr>
        <p:sp>
          <p:nvSpPr>
            <p:cNvPr id="29" name="object 29"/>
            <p:cNvSpPr/>
            <p:nvPr/>
          </p:nvSpPr>
          <p:spPr>
            <a:xfrm>
              <a:off x="4805221" y="2024204"/>
              <a:ext cx="117006" cy="1881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957786" y="2024204"/>
              <a:ext cx="145961" cy="1894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131687" y="2023018"/>
              <a:ext cx="153750" cy="1893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/>
          <p:cNvGrpSpPr/>
          <p:nvPr/>
        </p:nvGrpSpPr>
        <p:grpSpPr>
          <a:xfrm>
            <a:off x="2513859" y="2667580"/>
            <a:ext cx="431800" cy="226695"/>
            <a:chOff x="2513859" y="2667580"/>
            <a:chExt cx="431800" cy="226695"/>
          </a:xfrm>
        </p:grpSpPr>
        <p:sp>
          <p:nvSpPr>
            <p:cNvPr id="33" name="object 33"/>
            <p:cNvSpPr/>
            <p:nvPr/>
          </p:nvSpPr>
          <p:spPr>
            <a:xfrm>
              <a:off x="2513859" y="2667580"/>
              <a:ext cx="160016" cy="22507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06895" y="2734867"/>
              <a:ext cx="238754" cy="15897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3033361" y="2650971"/>
            <a:ext cx="247707" cy="2428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306489" y="2678936"/>
            <a:ext cx="35560" cy="216535"/>
          </a:xfrm>
          <a:custGeom>
            <a:avLst/>
            <a:gdLst/>
            <a:ahLst/>
            <a:cxnLst/>
            <a:rect l="l" t="t" r="r" b="b"/>
            <a:pathLst>
              <a:path w="35560" h="216535">
                <a:moveTo>
                  <a:pt x="22859" y="0"/>
                </a:moveTo>
                <a:lnTo>
                  <a:pt x="17779" y="0"/>
                </a:lnTo>
                <a:lnTo>
                  <a:pt x="6265" y="1355"/>
                </a:lnTo>
                <a:lnTo>
                  <a:pt x="0" y="7626"/>
                </a:lnTo>
                <a:lnTo>
                  <a:pt x="0" y="24236"/>
                </a:lnTo>
                <a:lnTo>
                  <a:pt x="1185" y="27965"/>
                </a:lnTo>
                <a:lnTo>
                  <a:pt x="8805" y="35592"/>
                </a:lnTo>
                <a:lnTo>
                  <a:pt x="12699" y="36948"/>
                </a:lnTo>
                <a:lnTo>
                  <a:pt x="21504" y="36948"/>
                </a:lnTo>
                <a:lnTo>
                  <a:pt x="25399" y="35592"/>
                </a:lnTo>
                <a:lnTo>
                  <a:pt x="29124" y="30507"/>
                </a:lnTo>
                <a:lnTo>
                  <a:pt x="33019" y="26779"/>
                </a:lnTo>
                <a:lnTo>
                  <a:pt x="35559" y="22880"/>
                </a:lnTo>
                <a:lnTo>
                  <a:pt x="35559" y="14067"/>
                </a:lnTo>
                <a:lnTo>
                  <a:pt x="33019" y="10169"/>
                </a:lnTo>
                <a:lnTo>
                  <a:pt x="30479" y="6440"/>
                </a:lnTo>
                <a:lnTo>
                  <a:pt x="26584" y="2542"/>
                </a:lnTo>
                <a:lnTo>
                  <a:pt x="22859" y="0"/>
                </a:lnTo>
                <a:close/>
              </a:path>
              <a:path w="35560" h="216535">
                <a:moveTo>
                  <a:pt x="24044" y="54744"/>
                </a:moveTo>
                <a:lnTo>
                  <a:pt x="7619" y="54744"/>
                </a:lnTo>
                <a:lnTo>
                  <a:pt x="5079" y="55930"/>
                </a:lnTo>
                <a:lnTo>
                  <a:pt x="5079" y="59829"/>
                </a:lnTo>
                <a:lnTo>
                  <a:pt x="4296" y="67988"/>
                </a:lnTo>
                <a:lnTo>
                  <a:pt x="3894" y="75273"/>
                </a:lnTo>
                <a:lnTo>
                  <a:pt x="3841" y="77625"/>
                </a:lnTo>
                <a:lnTo>
                  <a:pt x="3725" y="87794"/>
                </a:lnTo>
                <a:lnTo>
                  <a:pt x="3995" y="100244"/>
                </a:lnTo>
                <a:lnTo>
                  <a:pt x="4868" y="124213"/>
                </a:lnTo>
                <a:lnTo>
                  <a:pt x="6439" y="159845"/>
                </a:lnTo>
                <a:lnTo>
                  <a:pt x="8745" y="206097"/>
                </a:lnTo>
                <a:lnTo>
                  <a:pt x="8805" y="213724"/>
                </a:lnTo>
                <a:lnTo>
                  <a:pt x="11345" y="216266"/>
                </a:lnTo>
                <a:lnTo>
                  <a:pt x="20319" y="216266"/>
                </a:lnTo>
                <a:lnTo>
                  <a:pt x="33107" y="100244"/>
                </a:lnTo>
                <a:lnTo>
                  <a:pt x="34113" y="81828"/>
                </a:lnTo>
                <a:lnTo>
                  <a:pt x="34204" y="77625"/>
                </a:lnTo>
                <a:lnTo>
                  <a:pt x="33019" y="73896"/>
                </a:lnTo>
                <a:lnTo>
                  <a:pt x="32909" y="67988"/>
                </a:lnTo>
                <a:lnTo>
                  <a:pt x="31664" y="58642"/>
                </a:lnTo>
                <a:lnTo>
                  <a:pt x="24044" y="5474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383872" y="2734867"/>
            <a:ext cx="101597" cy="1564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580802" y="2650971"/>
            <a:ext cx="892872" cy="2467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560202" y="2652327"/>
            <a:ext cx="242479" cy="2415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17585" y="3060453"/>
            <a:ext cx="876447" cy="3445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80390" y="3057911"/>
            <a:ext cx="384885" cy="2428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/>
          <p:cNvGrpSpPr/>
          <p:nvPr/>
        </p:nvGrpSpPr>
        <p:grpSpPr>
          <a:xfrm>
            <a:off x="3958067" y="3059097"/>
            <a:ext cx="927735" cy="245745"/>
            <a:chOff x="3958067" y="3059097"/>
            <a:chExt cx="927735" cy="245745"/>
          </a:xfrm>
        </p:grpSpPr>
        <p:sp>
          <p:nvSpPr>
            <p:cNvPr id="43" name="object 43"/>
            <p:cNvSpPr/>
            <p:nvPr/>
          </p:nvSpPr>
          <p:spPr>
            <a:xfrm>
              <a:off x="3958067" y="3141807"/>
              <a:ext cx="252808" cy="16270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232380" y="3140621"/>
              <a:ext cx="109217" cy="16135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363272" y="3140621"/>
              <a:ext cx="242648" cy="16135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635138" y="3138079"/>
              <a:ext cx="114088" cy="16270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768476" y="3059097"/>
              <a:ext cx="116837" cy="24168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/>
          <p:nvPr/>
        </p:nvSpPr>
        <p:spPr>
          <a:xfrm>
            <a:off x="3684939" y="3548748"/>
            <a:ext cx="138511" cy="15762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851390" y="3492647"/>
            <a:ext cx="34290" cy="216535"/>
          </a:xfrm>
          <a:custGeom>
            <a:avLst/>
            <a:gdLst/>
            <a:ahLst/>
            <a:cxnLst/>
            <a:rect l="l" t="t" r="r" b="b"/>
            <a:pathLst>
              <a:path w="34289" h="216535">
                <a:moveTo>
                  <a:pt x="21504" y="0"/>
                </a:moveTo>
                <a:lnTo>
                  <a:pt x="16424" y="0"/>
                </a:lnTo>
                <a:lnTo>
                  <a:pt x="5079" y="1355"/>
                </a:lnTo>
                <a:lnTo>
                  <a:pt x="0" y="7796"/>
                </a:lnTo>
                <a:lnTo>
                  <a:pt x="0" y="24236"/>
                </a:lnTo>
                <a:lnTo>
                  <a:pt x="1185" y="28134"/>
                </a:lnTo>
                <a:lnTo>
                  <a:pt x="5079" y="31863"/>
                </a:lnTo>
                <a:lnTo>
                  <a:pt x="8805" y="35761"/>
                </a:lnTo>
                <a:lnTo>
                  <a:pt x="12699" y="36948"/>
                </a:lnTo>
                <a:lnTo>
                  <a:pt x="20319" y="36948"/>
                </a:lnTo>
                <a:lnTo>
                  <a:pt x="25399" y="35761"/>
                </a:lnTo>
                <a:lnTo>
                  <a:pt x="29124" y="30677"/>
                </a:lnTo>
                <a:lnTo>
                  <a:pt x="33019" y="26779"/>
                </a:lnTo>
                <a:lnTo>
                  <a:pt x="34204" y="23050"/>
                </a:lnTo>
                <a:lnTo>
                  <a:pt x="34204" y="14067"/>
                </a:lnTo>
                <a:lnTo>
                  <a:pt x="33019" y="10338"/>
                </a:lnTo>
                <a:lnTo>
                  <a:pt x="29124" y="6440"/>
                </a:lnTo>
                <a:lnTo>
                  <a:pt x="25399" y="2542"/>
                </a:lnTo>
                <a:lnTo>
                  <a:pt x="21504" y="0"/>
                </a:lnTo>
                <a:close/>
              </a:path>
              <a:path w="34289" h="216535">
                <a:moveTo>
                  <a:pt x="24044" y="54744"/>
                </a:moveTo>
                <a:lnTo>
                  <a:pt x="7619" y="54744"/>
                </a:lnTo>
                <a:lnTo>
                  <a:pt x="5079" y="56100"/>
                </a:lnTo>
                <a:lnTo>
                  <a:pt x="3725" y="59829"/>
                </a:lnTo>
                <a:lnTo>
                  <a:pt x="3725" y="87794"/>
                </a:lnTo>
                <a:lnTo>
                  <a:pt x="3976" y="100244"/>
                </a:lnTo>
                <a:lnTo>
                  <a:pt x="4720" y="124213"/>
                </a:lnTo>
                <a:lnTo>
                  <a:pt x="5939" y="159845"/>
                </a:lnTo>
                <a:lnTo>
                  <a:pt x="7577" y="206097"/>
                </a:lnTo>
                <a:lnTo>
                  <a:pt x="7619" y="213724"/>
                </a:lnTo>
                <a:lnTo>
                  <a:pt x="11345" y="216266"/>
                </a:lnTo>
                <a:lnTo>
                  <a:pt x="20319" y="216266"/>
                </a:lnTo>
                <a:lnTo>
                  <a:pt x="24044" y="214910"/>
                </a:lnTo>
                <a:lnTo>
                  <a:pt x="26584" y="212368"/>
                </a:lnTo>
                <a:lnTo>
                  <a:pt x="30479" y="208639"/>
                </a:lnTo>
                <a:lnTo>
                  <a:pt x="31664" y="206097"/>
                </a:lnTo>
                <a:lnTo>
                  <a:pt x="31765" y="100244"/>
                </a:lnTo>
                <a:lnTo>
                  <a:pt x="33019" y="80167"/>
                </a:lnTo>
                <a:lnTo>
                  <a:pt x="33019" y="73896"/>
                </a:lnTo>
                <a:lnTo>
                  <a:pt x="31664" y="68812"/>
                </a:lnTo>
                <a:lnTo>
                  <a:pt x="30479" y="58642"/>
                </a:lnTo>
                <a:lnTo>
                  <a:pt x="24044" y="5474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912348" y="3464682"/>
            <a:ext cx="247707" cy="2428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55240" y="3548748"/>
            <a:ext cx="116837" cy="16135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09965" y="3466038"/>
            <a:ext cx="1126715" cy="6510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01458" y="3544849"/>
            <a:ext cx="114191" cy="16270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4" name="object 54"/>
          <p:cNvGrpSpPr/>
          <p:nvPr/>
        </p:nvGrpSpPr>
        <p:grpSpPr>
          <a:xfrm>
            <a:off x="3732095" y="3951790"/>
            <a:ext cx="406400" cy="163195"/>
            <a:chOff x="3732095" y="3951790"/>
            <a:chExt cx="406400" cy="163195"/>
          </a:xfrm>
        </p:grpSpPr>
        <p:sp>
          <p:nvSpPr>
            <p:cNvPr id="55" name="object 55"/>
            <p:cNvSpPr/>
            <p:nvPr/>
          </p:nvSpPr>
          <p:spPr>
            <a:xfrm>
              <a:off x="3879418" y="3951790"/>
              <a:ext cx="114187" cy="16270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732095" y="3955518"/>
              <a:ext cx="117940" cy="15897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017671" y="3956874"/>
              <a:ext cx="120731" cy="15762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/>
          <p:nvPr/>
        </p:nvSpPr>
        <p:spPr>
          <a:xfrm>
            <a:off x="4163802" y="4073821"/>
            <a:ext cx="37465" cy="39370"/>
          </a:xfrm>
          <a:custGeom>
            <a:avLst/>
            <a:gdLst/>
            <a:ahLst/>
            <a:cxnLst/>
            <a:rect l="l" t="t" r="r" b="b"/>
            <a:pathLst>
              <a:path w="37464" h="39370">
                <a:moveTo>
                  <a:pt x="22859" y="0"/>
                </a:moveTo>
                <a:lnTo>
                  <a:pt x="12699" y="0"/>
                </a:lnTo>
                <a:lnTo>
                  <a:pt x="8974" y="2542"/>
                </a:lnTo>
                <a:lnTo>
                  <a:pt x="5079" y="7626"/>
                </a:lnTo>
                <a:lnTo>
                  <a:pt x="0" y="17796"/>
                </a:lnTo>
                <a:lnTo>
                  <a:pt x="0" y="29151"/>
                </a:lnTo>
                <a:lnTo>
                  <a:pt x="2539" y="33050"/>
                </a:lnTo>
                <a:lnTo>
                  <a:pt x="10159" y="38134"/>
                </a:lnTo>
                <a:lnTo>
                  <a:pt x="14054" y="39321"/>
                </a:lnTo>
                <a:lnTo>
                  <a:pt x="24214" y="39321"/>
                </a:lnTo>
                <a:lnTo>
                  <a:pt x="27939" y="38134"/>
                </a:lnTo>
                <a:lnTo>
                  <a:pt x="31833" y="33050"/>
                </a:lnTo>
                <a:lnTo>
                  <a:pt x="35559" y="29151"/>
                </a:lnTo>
                <a:lnTo>
                  <a:pt x="36913" y="24067"/>
                </a:lnTo>
                <a:lnTo>
                  <a:pt x="36913" y="13898"/>
                </a:lnTo>
                <a:lnTo>
                  <a:pt x="34373" y="8813"/>
                </a:lnTo>
                <a:lnTo>
                  <a:pt x="26753" y="1186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06413" y="4956175"/>
            <a:ext cx="101597" cy="13728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512505" y="4881092"/>
            <a:ext cx="2915169" cy="105026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062828" y="6457736"/>
            <a:ext cx="68578" cy="14621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410799" y="1002023"/>
            <a:ext cx="3463290" cy="4939665"/>
          </a:xfrm>
          <a:custGeom>
            <a:avLst/>
            <a:gdLst/>
            <a:ahLst/>
            <a:cxnLst/>
            <a:rect l="l" t="t" r="r" b="b"/>
            <a:pathLst>
              <a:path w="3463290" h="4939665">
                <a:moveTo>
                  <a:pt x="3462780" y="0"/>
                </a:moveTo>
                <a:lnTo>
                  <a:pt x="0" y="0"/>
                </a:lnTo>
                <a:lnTo>
                  <a:pt x="0" y="4939503"/>
                </a:lnTo>
                <a:lnTo>
                  <a:pt x="3462780" y="4939503"/>
                </a:lnTo>
                <a:lnTo>
                  <a:pt x="3462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3" name="object 63"/>
          <p:cNvGrpSpPr/>
          <p:nvPr/>
        </p:nvGrpSpPr>
        <p:grpSpPr>
          <a:xfrm>
            <a:off x="6385386" y="976610"/>
            <a:ext cx="3514090" cy="4990465"/>
            <a:chOff x="6385386" y="976610"/>
            <a:chExt cx="3514090" cy="4990465"/>
          </a:xfrm>
        </p:grpSpPr>
        <p:sp>
          <p:nvSpPr>
            <p:cNvPr id="64" name="object 64"/>
            <p:cNvSpPr/>
            <p:nvPr/>
          </p:nvSpPr>
          <p:spPr>
            <a:xfrm>
              <a:off x="6410799" y="1002023"/>
              <a:ext cx="3463290" cy="4939665"/>
            </a:xfrm>
            <a:custGeom>
              <a:avLst/>
              <a:gdLst/>
              <a:ahLst/>
              <a:cxnLst/>
              <a:rect l="l" t="t" r="r" b="b"/>
              <a:pathLst>
                <a:path w="3463290" h="4939665">
                  <a:moveTo>
                    <a:pt x="0" y="0"/>
                  </a:moveTo>
                  <a:lnTo>
                    <a:pt x="3462780" y="0"/>
                  </a:lnTo>
                  <a:lnTo>
                    <a:pt x="3462780" y="4939503"/>
                  </a:lnTo>
                  <a:lnTo>
                    <a:pt x="0" y="4939503"/>
                  </a:lnTo>
                  <a:lnTo>
                    <a:pt x="0" y="0"/>
                  </a:lnTo>
                  <a:close/>
                </a:path>
              </a:pathLst>
            </a:custGeom>
            <a:ln w="50826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085407" y="2781951"/>
              <a:ext cx="1957444" cy="128542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078972" y="2775714"/>
              <a:ext cx="1960245" cy="1298575"/>
            </a:xfrm>
            <a:custGeom>
              <a:avLst/>
              <a:gdLst/>
              <a:ahLst/>
              <a:cxnLst/>
              <a:rect l="l" t="t" r="r" b="b"/>
              <a:pathLst>
                <a:path w="1960245" h="1298575">
                  <a:moveTo>
                    <a:pt x="0" y="0"/>
                  </a:moveTo>
                  <a:lnTo>
                    <a:pt x="1959984" y="0"/>
                  </a:lnTo>
                  <a:lnTo>
                    <a:pt x="1959984" y="1298107"/>
                  </a:lnTo>
                  <a:lnTo>
                    <a:pt x="0" y="1298107"/>
                  </a:lnTo>
                  <a:lnTo>
                    <a:pt x="0" y="0"/>
                  </a:lnTo>
                  <a:close/>
                </a:path>
              </a:pathLst>
            </a:custGeom>
            <a:ln w="1271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240343" y="1096021"/>
              <a:ext cx="1548345" cy="147613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767745" y="1833531"/>
              <a:ext cx="473075" cy="1590675"/>
            </a:xfrm>
            <a:custGeom>
              <a:avLst/>
              <a:gdLst/>
              <a:ahLst/>
              <a:cxnLst/>
              <a:rect l="l" t="t" r="r" b="b"/>
              <a:pathLst>
                <a:path w="473075" h="1590675">
                  <a:moveTo>
                    <a:pt x="472597" y="0"/>
                  </a:moveTo>
                  <a:lnTo>
                    <a:pt x="0" y="0"/>
                  </a:lnTo>
                  <a:lnTo>
                    <a:pt x="0" y="1590474"/>
                  </a:lnTo>
                  <a:lnTo>
                    <a:pt x="273127" y="1590474"/>
                  </a:lnTo>
                </a:path>
              </a:pathLst>
            </a:custGeom>
            <a:ln w="12703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026988" y="3410107"/>
              <a:ext cx="39370" cy="29209"/>
            </a:xfrm>
            <a:custGeom>
              <a:avLst/>
              <a:gdLst/>
              <a:ahLst/>
              <a:cxnLst/>
              <a:rect l="l" t="t" r="r" b="b"/>
              <a:pathLst>
                <a:path w="39370" h="29210">
                  <a:moveTo>
                    <a:pt x="0" y="0"/>
                  </a:moveTo>
                  <a:lnTo>
                    <a:pt x="13884" y="13898"/>
                  </a:lnTo>
                  <a:lnTo>
                    <a:pt x="0" y="29151"/>
                  </a:lnTo>
                  <a:lnTo>
                    <a:pt x="39284" y="13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026988" y="3410107"/>
              <a:ext cx="39370" cy="29209"/>
            </a:xfrm>
            <a:custGeom>
              <a:avLst/>
              <a:gdLst/>
              <a:ahLst/>
              <a:cxnLst/>
              <a:rect l="l" t="t" r="r" b="b"/>
              <a:pathLst>
                <a:path w="39370" h="29210">
                  <a:moveTo>
                    <a:pt x="13884" y="13898"/>
                  </a:moveTo>
                  <a:lnTo>
                    <a:pt x="0" y="29151"/>
                  </a:lnTo>
                  <a:lnTo>
                    <a:pt x="39284" y="13898"/>
                  </a:lnTo>
                  <a:lnTo>
                    <a:pt x="0" y="0"/>
                  </a:lnTo>
                  <a:lnTo>
                    <a:pt x="13884" y="13898"/>
                  </a:lnTo>
                  <a:close/>
                </a:path>
              </a:pathLst>
            </a:custGeom>
            <a:ln w="12710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648368" y="4325595"/>
              <a:ext cx="2987642" cy="129425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642103" y="4319239"/>
              <a:ext cx="3000375" cy="1297305"/>
            </a:xfrm>
            <a:custGeom>
              <a:avLst/>
              <a:gdLst/>
              <a:ahLst/>
              <a:cxnLst/>
              <a:rect l="l" t="t" r="r" b="b"/>
              <a:pathLst>
                <a:path w="3000375" h="1297304">
                  <a:moveTo>
                    <a:pt x="0" y="0"/>
                  </a:moveTo>
                  <a:lnTo>
                    <a:pt x="3000172" y="0"/>
                  </a:lnTo>
                  <a:lnTo>
                    <a:pt x="3000172" y="1296802"/>
                  </a:lnTo>
                  <a:lnTo>
                    <a:pt x="0" y="1296802"/>
                  </a:lnTo>
                  <a:lnTo>
                    <a:pt x="0" y="0"/>
                  </a:lnTo>
                  <a:close/>
                </a:path>
              </a:pathLst>
            </a:custGeom>
            <a:ln w="12712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377218" y="3476207"/>
              <a:ext cx="633095" cy="939800"/>
            </a:xfrm>
            <a:custGeom>
              <a:avLst/>
              <a:gdLst/>
              <a:ahLst/>
              <a:cxnLst/>
              <a:rect l="l" t="t" r="r" b="b"/>
              <a:pathLst>
                <a:path w="633095" h="939800">
                  <a:moveTo>
                    <a:pt x="0" y="10169"/>
                  </a:moveTo>
                  <a:lnTo>
                    <a:pt x="0" y="0"/>
                  </a:lnTo>
                  <a:lnTo>
                    <a:pt x="632613" y="0"/>
                  </a:lnTo>
                  <a:lnTo>
                    <a:pt x="632613" y="939640"/>
                  </a:lnTo>
                </a:path>
              </a:pathLst>
            </a:custGeom>
            <a:ln w="12706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995777" y="4400594"/>
              <a:ext cx="27940" cy="39370"/>
            </a:xfrm>
            <a:custGeom>
              <a:avLst/>
              <a:gdLst/>
              <a:ahLst/>
              <a:cxnLst/>
              <a:rect l="l" t="t" r="r" b="b"/>
              <a:pathLst>
                <a:path w="27940" h="39370">
                  <a:moveTo>
                    <a:pt x="27939" y="0"/>
                  </a:moveTo>
                  <a:lnTo>
                    <a:pt x="14054" y="15253"/>
                  </a:lnTo>
                  <a:lnTo>
                    <a:pt x="0" y="0"/>
                  </a:lnTo>
                  <a:lnTo>
                    <a:pt x="14054" y="39321"/>
                  </a:lnTo>
                  <a:lnTo>
                    <a:pt x="27939" y="0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995777" y="4400594"/>
              <a:ext cx="27940" cy="39370"/>
            </a:xfrm>
            <a:custGeom>
              <a:avLst/>
              <a:gdLst/>
              <a:ahLst/>
              <a:cxnLst/>
              <a:rect l="l" t="t" r="r" b="b"/>
              <a:pathLst>
                <a:path w="27940" h="39370">
                  <a:moveTo>
                    <a:pt x="14054" y="15253"/>
                  </a:moveTo>
                  <a:lnTo>
                    <a:pt x="0" y="0"/>
                  </a:lnTo>
                  <a:lnTo>
                    <a:pt x="14054" y="39321"/>
                  </a:lnTo>
                  <a:lnTo>
                    <a:pt x="27939" y="0"/>
                  </a:lnTo>
                  <a:lnTo>
                    <a:pt x="14054" y="15253"/>
                  </a:lnTo>
                  <a:close/>
                </a:path>
              </a:pathLst>
            </a:custGeom>
            <a:ln w="12706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01160" y="1822006"/>
              <a:ext cx="2403475" cy="488315"/>
            </a:xfrm>
            <a:custGeom>
              <a:avLst/>
              <a:gdLst/>
              <a:ahLst/>
              <a:cxnLst/>
              <a:rect l="l" t="t" r="r" b="b"/>
              <a:pathLst>
                <a:path w="2403475" h="488314">
                  <a:moveTo>
                    <a:pt x="0" y="0"/>
                  </a:moveTo>
                  <a:lnTo>
                    <a:pt x="2403287" y="0"/>
                  </a:lnTo>
                  <a:lnTo>
                    <a:pt x="2403287" y="488294"/>
                  </a:lnTo>
                  <a:lnTo>
                    <a:pt x="0" y="488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11319" y="1944037"/>
              <a:ext cx="180340" cy="268605"/>
            </a:xfrm>
            <a:custGeom>
              <a:avLst/>
              <a:gdLst/>
              <a:ahLst/>
              <a:cxnLst/>
              <a:rect l="l" t="t" r="r" b="b"/>
              <a:pathLst>
                <a:path w="180339" h="268605">
                  <a:moveTo>
                    <a:pt x="161625" y="158979"/>
                  </a:moveTo>
                  <a:lnTo>
                    <a:pt x="59603" y="158979"/>
                  </a:lnTo>
                  <a:lnTo>
                    <a:pt x="65395" y="159231"/>
                  </a:lnTo>
                  <a:lnTo>
                    <a:pt x="73298" y="159975"/>
                  </a:lnTo>
                  <a:lnTo>
                    <a:pt x="118064" y="166013"/>
                  </a:lnTo>
                  <a:lnTo>
                    <a:pt x="136611" y="199942"/>
                  </a:lnTo>
                  <a:lnTo>
                    <a:pt x="140881" y="222537"/>
                  </a:lnTo>
                  <a:lnTo>
                    <a:pt x="143339" y="233024"/>
                  </a:lnTo>
                  <a:lnTo>
                    <a:pt x="145051" y="241604"/>
                  </a:lnTo>
                  <a:lnTo>
                    <a:pt x="146287" y="248278"/>
                  </a:lnTo>
                  <a:lnTo>
                    <a:pt x="147316" y="253045"/>
                  </a:lnTo>
                  <a:lnTo>
                    <a:pt x="148501" y="259485"/>
                  </a:lnTo>
                  <a:lnTo>
                    <a:pt x="151041" y="263214"/>
                  </a:lnTo>
                  <a:lnTo>
                    <a:pt x="153581" y="264570"/>
                  </a:lnTo>
                  <a:lnTo>
                    <a:pt x="157476" y="267112"/>
                  </a:lnTo>
                  <a:lnTo>
                    <a:pt x="161201" y="268299"/>
                  </a:lnTo>
                  <a:lnTo>
                    <a:pt x="170175" y="268299"/>
                  </a:lnTo>
                  <a:lnTo>
                    <a:pt x="173900" y="267112"/>
                  </a:lnTo>
                  <a:lnTo>
                    <a:pt x="176440" y="264570"/>
                  </a:lnTo>
                  <a:lnTo>
                    <a:pt x="178980" y="263214"/>
                  </a:lnTo>
                  <a:lnTo>
                    <a:pt x="180335" y="260672"/>
                  </a:lnTo>
                  <a:lnTo>
                    <a:pt x="180335" y="254401"/>
                  </a:lnTo>
                  <a:lnTo>
                    <a:pt x="167916" y="187816"/>
                  </a:lnTo>
                  <a:lnTo>
                    <a:pt x="161625" y="158979"/>
                  </a:lnTo>
                  <a:close/>
                </a:path>
                <a:path w="180339" h="268605">
                  <a:moveTo>
                    <a:pt x="101597" y="0"/>
                  </a:moveTo>
                  <a:lnTo>
                    <a:pt x="95162" y="0"/>
                  </a:lnTo>
                  <a:lnTo>
                    <a:pt x="84971" y="2158"/>
                  </a:lnTo>
                  <a:lnTo>
                    <a:pt x="57063" y="34406"/>
                  </a:lnTo>
                  <a:lnTo>
                    <a:pt x="41252" y="75273"/>
                  </a:lnTo>
                  <a:lnTo>
                    <a:pt x="21504" y="143725"/>
                  </a:lnTo>
                  <a:lnTo>
                    <a:pt x="12286" y="182130"/>
                  </a:lnTo>
                  <a:lnTo>
                    <a:pt x="1407" y="237966"/>
                  </a:lnTo>
                  <a:lnTo>
                    <a:pt x="0" y="263214"/>
                  </a:lnTo>
                  <a:lnTo>
                    <a:pt x="5079" y="267112"/>
                  </a:lnTo>
                  <a:lnTo>
                    <a:pt x="22859" y="267112"/>
                  </a:lnTo>
                  <a:lnTo>
                    <a:pt x="27939" y="264570"/>
                  </a:lnTo>
                  <a:lnTo>
                    <a:pt x="29124" y="259485"/>
                  </a:lnTo>
                  <a:lnTo>
                    <a:pt x="35371" y="218986"/>
                  </a:lnTo>
                  <a:lnTo>
                    <a:pt x="40744" y="189084"/>
                  </a:lnTo>
                  <a:lnTo>
                    <a:pt x="45388" y="169893"/>
                  </a:lnTo>
                  <a:lnTo>
                    <a:pt x="49444" y="161521"/>
                  </a:lnTo>
                  <a:lnTo>
                    <a:pt x="50798" y="160335"/>
                  </a:lnTo>
                  <a:lnTo>
                    <a:pt x="53338" y="158979"/>
                  </a:lnTo>
                  <a:lnTo>
                    <a:pt x="161625" y="158979"/>
                  </a:lnTo>
                  <a:lnTo>
                    <a:pt x="156633" y="136098"/>
                  </a:lnTo>
                  <a:lnTo>
                    <a:pt x="114297" y="136098"/>
                  </a:lnTo>
                  <a:lnTo>
                    <a:pt x="109534" y="136080"/>
                  </a:lnTo>
                  <a:lnTo>
                    <a:pt x="66355" y="131692"/>
                  </a:lnTo>
                  <a:lnTo>
                    <a:pt x="57063" y="127285"/>
                  </a:lnTo>
                  <a:lnTo>
                    <a:pt x="57063" y="125929"/>
                  </a:lnTo>
                  <a:lnTo>
                    <a:pt x="72303" y="81523"/>
                  </a:lnTo>
                  <a:lnTo>
                    <a:pt x="90376" y="46940"/>
                  </a:lnTo>
                  <a:lnTo>
                    <a:pt x="93977" y="44575"/>
                  </a:lnTo>
                  <a:lnTo>
                    <a:pt x="130152" y="44575"/>
                  </a:lnTo>
                  <a:lnTo>
                    <a:pt x="125277" y="32960"/>
                  </a:lnTo>
                  <a:lnTo>
                    <a:pt x="120435" y="22626"/>
                  </a:lnTo>
                  <a:lnTo>
                    <a:pt x="116292" y="14708"/>
                  </a:lnTo>
                  <a:lnTo>
                    <a:pt x="112942" y="8982"/>
                  </a:lnTo>
                  <a:lnTo>
                    <a:pt x="107862" y="2542"/>
                  </a:lnTo>
                  <a:lnTo>
                    <a:pt x="101597" y="0"/>
                  </a:lnTo>
                  <a:close/>
                </a:path>
                <a:path w="180339" h="268605">
                  <a:moveTo>
                    <a:pt x="130152" y="44575"/>
                  </a:moveTo>
                  <a:lnTo>
                    <a:pt x="93977" y="44575"/>
                  </a:lnTo>
                  <a:lnTo>
                    <a:pt x="97827" y="47170"/>
                  </a:lnTo>
                  <a:lnTo>
                    <a:pt x="101914" y="54786"/>
                  </a:lnTo>
                  <a:lnTo>
                    <a:pt x="116744" y="101893"/>
                  </a:lnTo>
                  <a:lnTo>
                    <a:pt x="123102" y="129827"/>
                  </a:lnTo>
                  <a:lnTo>
                    <a:pt x="123102" y="132370"/>
                  </a:lnTo>
                  <a:lnTo>
                    <a:pt x="121916" y="134912"/>
                  </a:lnTo>
                  <a:lnTo>
                    <a:pt x="121916" y="136098"/>
                  </a:lnTo>
                  <a:lnTo>
                    <a:pt x="156633" y="136098"/>
                  </a:lnTo>
                  <a:lnTo>
                    <a:pt x="155528" y="131035"/>
                  </a:lnTo>
                  <a:lnTo>
                    <a:pt x="143141" y="83819"/>
                  </a:lnTo>
                  <a:lnTo>
                    <a:pt x="130722" y="45931"/>
                  </a:lnTo>
                  <a:lnTo>
                    <a:pt x="130152" y="44575"/>
                  </a:lnTo>
                  <a:close/>
                </a:path>
              </a:pathLst>
            </a:custGeom>
            <a:solidFill>
              <a:srgbClr val="393A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2715700" y="2024204"/>
            <a:ext cx="150025" cy="188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2892310" y="2023018"/>
            <a:ext cx="329565" cy="189865"/>
            <a:chOff x="2892310" y="2023018"/>
            <a:chExt cx="329565" cy="189865"/>
          </a:xfrm>
        </p:grpSpPr>
        <p:sp>
          <p:nvSpPr>
            <p:cNvPr id="15" name="object 15"/>
            <p:cNvSpPr/>
            <p:nvPr/>
          </p:nvSpPr>
          <p:spPr>
            <a:xfrm>
              <a:off x="3071460" y="2026747"/>
              <a:ext cx="149856" cy="1844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892310" y="2023018"/>
              <a:ext cx="152396" cy="1893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3348313" y="1942850"/>
            <a:ext cx="1536920" cy="29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2513859" y="2667580"/>
            <a:ext cx="431800" cy="226695"/>
            <a:chOff x="2513859" y="2667580"/>
            <a:chExt cx="431800" cy="226695"/>
          </a:xfrm>
        </p:grpSpPr>
        <p:sp>
          <p:nvSpPr>
            <p:cNvPr id="19" name="object 19"/>
            <p:cNvSpPr/>
            <p:nvPr/>
          </p:nvSpPr>
          <p:spPr>
            <a:xfrm>
              <a:off x="2513859" y="2667580"/>
              <a:ext cx="160016" cy="2250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706895" y="2734867"/>
              <a:ext cx="238754" cy="1589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/>
          <p:nvPr/>
        </p:nvSpPr>
        <p:spPr>
          <a:xfrm>
            <a:off x="3033361" y="2650971"/>
            <a:ext cx="247707" cy="242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06489" y="2678936"/>
            <a:ext cx="35560" cy="216535"/>
          </a:xfrm>
          <a:custGeom>
            <a:avLst/>
            <a:gdLst/>
            <a:ahLst/>
            <a:cxnLst/>
            <a:rect l="l" t="t" r="r" b="b"/>
            <a:pathLst>
              <a:path w="35560" h="216535">
                <a:moveTo>
                  <a:pt x="22859" y="0"/>
                </a:moveTo>
                <a:lnTo>
                  <a:pt x="17779" y="0"/>
                </a:lnTo>
                <a:lnTo>
                  <a:pt x="6265" y="1355"/>
                </a:lnTo>
                <a:lnTo>
                  <a:pt x="0" y="7626"/>
                </a:lnTo>
                <a:lnTo>
                  <a:pt x="0" y="24236"/>
                </a:lnTo>
                <a:lnTo>
                  <a:pt x="1185" y="27965"/>
                </a:lnTo>
                <a:lnTo>
                  <a:pt x="8805" y="35592"/>
                </a:lnTo>
                <a:lnTo>
                  <a:pt x="12699" y="36948"/>
                </a:lnTo>
                <a:lnTo>
                  <a:pt x="21504" y="36948"/>
                </a:lnTo>
                <a:lnTo>
                  <a:pt x="25399" y="35592"/>
                </a:lnTo>
                <a:lnTo>
                  <a:pt x="29124" y="30507"/>
                </a:lnTo>
                <a:lnTo>
                  <a:pt x="33019" y="26779"/>
                </a:lnTo>
                <a:lnTo>
                  <a:pt x="35559" y="22880"/>
                </a:lnTo>
                <a:lnTo>
                  <a:pt x="35559" y="14067"/>
                </a:lnTo>
                <a:lnTo>
                  <a:pt x="33019" y="10169"/>
                </a:lnTo>
                <a:lnTo>
                  <a:pt x="30479" y="6440"/>
                </a:lnTo>
                <a:lnTo>
                  <a:pt x="26584" y="2542"/>
                </a:lnTo>
                <a:lnTo>
                  <a:pt x="22859" y="0"/>
                </a:lnTo>
                <a:close/>
              </a:path>
              <a:path w="35560" h="216535">
                <a:moveTo>
                  <a:pt x="24044" y="54744"/>
                </a:moveTo>
                <a:lnTo>
                  <a:pt x="7619" y="54744"/>
                </a:lnTo>
                <a:lnTo>
                  <a:pt x="5079" y="55930"/>
                </a:lnTo>
                <a:lnTo>
                  <a:pt x="5079" y="59829"/>
                </a:lnTo>
                <a:lnTo>
                  <a:pt x="4296" y="67988"/>
                </a:lnTo>
                <a:lnTo>
                  <a:pt x="3894" y="75273"/>
                </a:lnTo>
                <a:lnTo>
                  <a:pt x="3841" y="77625"/>
                </a:lnTo>
                <a:lnTo>
                  <a:pt x="3725" y="87794"/>
                </a:lnTo>
                <a:lnTo>
                  <a:pt x="3995" y="100244"/>
                </a:lnTo>
                <a:lnTo>
                  <a:pt x="4868" y="124213"/>
                </a:lnTo>
                <a:lnTo>
                  <a:pt x="6439" y="159845"/>
                </a:lnTo>
                <a:lnTo>
                  <a:pt x="8745" y="206097"/>
                </a:lnTo>
                <a:lnTo>
                  <a:pt x="8805" y="213724"/>
                </a:lnTo>
                <a:lnTo>
                  <a:pt x="11345" y="216266"/>
                </a:lnTo>
                <a:lnTo>
                  <a:pt x="20319" y="216266"/>
                </a:lnTo>
                <a:lnTo>
                  <a:pt x="33107" y="100244"/>
                </a:lnTo>
                <a:lnTo>
                  <a:pt x="34113" y="81828"/>
                </a:lnTo>
                <a:lnTo>
                  <a:pt x="34204" y="77625"/>
                </a:lnTo>
                <a:lnTo>
                  <a:pt x="33019" y="73896"/>
                </a:lnTo>
                <a:lnTo>
                  <a:pt x="32909" y="67988"/>
                </a:lnTo>
                <a:lnTo>
                  <a:pt x="31664" y="58642"/>
                </a:lnTo>
                <a:lnTo>
                  <a:pt x="24044" y="54744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83872" y="2734867"/>
            <a:ext cx="101597" cy="1564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80802" y="2650971"/>
            <a:ext cx="892872" cy="2467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4566467" y="2650971"/>
            <a:ext cx="562610" cy="243204"/>
            <a:chOff x="4566467" y="2650971"/>
            <a:chExt cx="562610" cy="243204"/>
          </a:xfrm>
        </p:grpSpPr>
        <p:sp>
          <p:nvSpPr>
            <p:cNvPr id="26" name="object 26"/>
            <p:cNvSpPr/>
            <p:nvPr/>
          </p:nvSpPr>
          <p:spPr>
            <a:xfrm>
              <a:off x="4566467" y="2734867"/>
              <a:ext cx="138511" cy="15779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729023" y="2650971"/>
              <a:ext cx="256702" cy="2428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013665" y="2731138"/>
              <a:ext cx="115369" cy="16270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/>
          <p:cNvGrpSpPr/>
          <p:nvPr/>
        </p:nvGrpSpPr>
        <p:grpSpPr>
          <a:xfrm>
            <a:off x="4455895" y="3057911"/>
            <a:ext cx="403225" cy="245745"/>
            <a:chOff x="4455895" y="3057911"/>
            <a:chExt cx="403225" cy="245745"/>
          </a:xfrm>
        </p:grpSpPr>
        <p:sp>
          <p:nvSpPr>
            <p:cNvPr id="30" name="object 30"/>
            <p:cNvSpPr/>
            <p:nvPr/>
          </p:nvSpPr>
          <p:spPr>
            <a:xfrm>
              <a:off x="4455895" y="3141807"/>
              <a:ext cx="117006" cy="16152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602119" y="3138079"/>
              <a:ext cx="114088" cy="1627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741844" y="3057911"/>
              <a:ext cx="116715" cy="2440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/>
          <p:nvPr/>
        </p:nvSpPr>
        <p:spPr>
          <a:xfrm>
            <a:off x="2507425" y="3057911"/>
            <a:ext cx="1851952" cy="116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503700" y="4572115"/>
            <a:ext cx="3026927" cy="13236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013215" y="6457736"/>
            <a:ext cx="165206" cy="1462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254678" y="1002023"/>
            <a:ext cx="3726815" cy="4939665"/>
          </a:xfrm>
          <a:custGeom>
            <a:avLst/>
            <a:gdLst/>
            <a:ahLst/>
            <a:cxnLst/>
            <a:rect l="l" t="t" r="r" b="b"/>
            <a:pathLst>
              <a:path w="3726815" h="4939665">
                <a:moveTo>
                  <a:pt x="3726764" y="0"/>
                </a:moveTo>
                <a:lnTo>
                  <a:pt x="0" y="0"/>
                </a:lnTo>
                <a:lnTo>
                  <a:pt x="0" y="4939503"/>
                </a:lnTo>
                <a:lnTo>
                  <a:pt x="3726764" y="4939503"/>
                </a:lnTo>
                <a:lnTo>
                  <a:pt x="3726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6229264" y="976609"/>
            <a:ext cx="3777615" cy="4990465"/>
            <a:chOff x="6229264" y="976609"/>
            <a:chExt cx="3777615" cy="4990465"/>
          </a:xfrm>
        </p:grpSpPr>
        <p:sp>
          <p:nvSpPr>
            <p:cNvPr id="38" name="object 38"/>
            <p:cNvSpPr/>
            <p:nvPr/>
          </p:nvSpPr>
          <p:spPr>
            <a:xfrm>
              <a:off x="6254678" y="1002023"/>
              <a:ext cx="3726815" cy="4939665"/>
            </a:xfrm>
            <a:custGeom>
              <a:avLst/>
              <a:gdLst/>
              <a:ahLst/>
              <a:cxnLst/>
              <a:rect l="l" t="t" r="r" b="b"/>
              <a:pathLst>
                <a:path w="3726815" h="4939665">
                  <a:moveTo>
                    <a:pt x="0" y="0"/>
                  </a:moveTo>
                  <a:lnTo>
                    <a:pt x="3726764" y="0"/>
                  </a:lnTo>
                  <a:lnTo>
                    <a:pt x="3726764" y="4939503"/>
                  </a:lnTo>
                  <a:lnTo>
                    <a:pt x="0" y="4939503"/>
                  </a:lnTo>
                  <a:lnTo>
                    <a:pt x="0" y="0"/>
                  </a:lnTo>
                  <a:close/>
                </a:path>
              </a:pathLst>
            </a:custGeom>
            <a:ln w="50827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30589" y="3694914"/>
              <a:ext cx="3137498" cy="19770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24323" y="3688575"/>
              <a:ext cx="3140075" cy="1990089"/>
            </a:xfrm>
            <a:custGeom>
              <a:avLst/>
              <a:gdLst/>
              <a:ahLst/>
              <a:cxnLst/>
              <a:rect l="l" t="t" r="r" b="b"/>
              <a:pathLst>
                <a:path w="3140075" h="1990089">
                  <a:moveTo>
                    <a:pt x="0" y="0"/>
                  </a:moveTo>
                  <a:lnTo>
                    <a:pt x="3140038" y="0"/>
                  </a:lnTo>
                  <a:lnTo>
                    <a:pt x="3140038" y="1989770"/>
                  </a:lnTo>
                  <a:lnTo>
                    <a:pt x="0" y="1989770"/>
                  </a:lnTo>
                  <a:lnTo>
                    <a:pt x="0" y="0"/>
                  </a:lnTo>
                  <a:close/>
                </a:path>
              </a:pathLst>
            </a:custGeom>
            <a:ln w="12711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8262921" y="1298288"/>
            <a:ext cx="78738" cy="1067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413963" y="1251170"/>
            <a:ext cx="222329" cy="2301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709962" y="1252526"/>
            <a:ext cx="88885" cy="1562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544231" y="1239815"/>
            <a:ext cx="1648757" cy="5276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823062" y="1239815"/>
            <a:ext cx="422984" cy="17033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315809" y="1298288"/>
            <a:ext cx="78907" cy="10677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6560735" y="1909717"/>
            <a:ext cx="1575435" cy="1547495"/>
            <a:chOff x="6560735" y="1909717"/>
            <a:chExt cx="1575435" cy="1547495"/>
          </a:xfrm>
        </p:grpSpPr>
        <p:sp>
          <p:nvSpPr>
            <p:cNvPr id="48" name="object 48"/>
            <p:cNvSpPr/>
            <p:nvPr/>
          </p:nvSpPr>
          <p:spPr>
            <a:xfrm>
              <a:off x="6635668" y="1922427"/>
              <a:ext cx="1487437" cy="152191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567090" y="1916071"/>
              <a:ext cx="1562735" cy="1534795"/>
            </a:xfrm>
            <a:custGeom>
              <a:avLst/>
              <a:gdLst/>
              <a:ahLst/>
              <a:cxnLst/>
              <a:rect l="l" t="t" r="r" b="b"/>
              <a:pathLst>
                <a:path w="1562734" h="1534795">
                  <a:moveTo>
                    <a:pt x="0" y="0"/>
                  </a:moveTo>
                  <a:lnTo>
                    <a:pt x="1562399" y="0"/>
                  </a:lnTo>
                  <a:lnTo>
                    <a:pt x="1562399" y="1534712"/>
                  </a:lnTo>
                  <a:lnTo>
                    <a:pt x="0" y="1534712"/>
                  </a:lnTo>
                  <a:lnTo>
                    <a:pt x="0" y="0"/>
                  </a:lnTo>
                  <a:close/>
                </a:path>
              </a:pathLst>
            </a:custGeom>
            <a:ln w="12708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/>
          <p:cNvGrpSpPr/>
          <p:nvPr/>
        </p:nvGrpSpPr>
        <p:grpSpPr>
          <a:xfrm>
            <a:off x="8123055" y="2128525"/>
            <a:ext cx="1617345" cy="1555115"/>
            <a:chOff x="8123055" y="2128525"/>
            <a:chExt cx="1617345" cy="1555115"/>
          </a:xfrm>
        </p:grpSpPr>
        <p:sp>
          <p:nvSpPr>
            <p:cNvPr id="51" name="object 51"/>
            <p:cNvSpPr/>
            <p:nvPr/>
          </p:nvSpPr>
          <p:spPr>
            <a:xfrm>
              <a:off x="8562633" y="2141253"/>
              <a:ext cx="1164797" cy="108580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556368" y="2134880"/>
              <a:ext cx="1177925" cy="1098550"/>
            </a:xfrm>
            <a:custGeom>
              <a:avLst/>
              <a:gdLst/>
              <a:ahLst/>
              <a:cxnLst/>
              <a:rect l="l" t="t" r="r" b="b"/>
              <a:pathLst>
                <a:path w="1177925" h="1098550">
                  <a:moveTo>
                    <a:pt x="0" y="0"/>
                  </a:moveTo>
                  <a:lnTo>
                    <a:pt x="1177345" y="0"/>
                  </a:lnTo>
                  <a:lnTo>
                    <a:pt x="1177345" y="1098450"/>
                  </a:lnTo>
                  <a:lnTo>
                    <a:pt x="0" y="1098450"/>
                  </a:lnTo>
                  <a:lnTo>
                    <a:pt x="0" y="0"/>
                  </a:lnTo>
                  <a:close/>
                </a:path>
              </a:pathLst>
            </a:custGeom>
            <a:ln w="12708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123055" y="2684021"/>
              <a:ext cx="396875" cy="0"/>
            </a:xfrm>
            <a:custGeom>
              <a:avLst/>
              <a:gdLst/>
              <a:ahLst/>
              <a:cxnLst/>
              <a:rect l="l" t="t" r="r" b="b"/>
              <a:pathLst>
                <a:path w="396875" h="0">
                  <a:moveTo>
                    <a:pt x="0" y="0"/>
                  </a:moveTo>
                  <a:lnTo>
                    <a:pt x="219789" y="0"/>
                  </a:lnTo>
                  <a:lnTo>
                    <a:pt x="396399" y="0"/>
                  </a:lnTo>
                </a:path>
              </a:pathLst>
            </a:custGeom>
            <a:ln w="12714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505400" y="2670123"/>
              <a:ext cx="40005" cy="28575"/>
            </a:xfrm>
            <a:custGeom>
              <a:avLst/>
              <a:gdLst/>
              <a:ahLst/>
              <a:cxnLst/>
              <a:rect l="l" t="t" r="r" b="b"/>
              <a:pathLst>
                <a:path w="40004" h="28575">
                  <a:moveTo>
                    <a:pt x="0" y="0"/>
                  </a:moveTo>
                  <a:lnTo>
                    <a:pt x="14054" y="13898"/>
                  </a:lnTo>
                  <a:lnTo>
                    <a:pt x="0" y="27965"/>
                  </a:lnTo>
                  <a:lnTo>
                    <a:pt x="39453" y="13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505400" y="2670123"/>
              <a:ext cx="40005" cy="28575"/>
            </a:xfrm>
            <a:custGeom>
              <a:avLst/>
              <a:gdLst/>
              <a:ahLst/>
              <a:cxnLst/>
              <a:rect l="l" t="t" r="r" b="b"/>
              <a:pathLst>
                <a:path w="40004" h="28575">
                  <a:moveTo>
                    <a:pt x="14054" y="13898"/>
                  </a:moveTo>
                  <a:lnTo>
                    <a:pt x="0" y="27965"/>
                  </a:lnTo>
                  <a:lnTo>
                    <a:pt x="39453" y="13898"/>
                  </a:lnTo>
                  <a:lnTo>
                    <a:pt x="0" y="0"/>
                  </a:lnTo>
                  <a:lnTo>
                    <a:pt x="14054" y="13898"/>
                  </a:lnTo>
                  <a:close/>
                </a:path>
              </a:pathLst>
            </a:custGeom>
            <a:ln w="12710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194342" y="3227060"/>
              <a:ext cx="951865" cy="424815"/>
            </a:xfrm>
            <a:custGeom>
              <a:avLst/>
              <a:gdLst/>
              <a:ahLst/>
              <a:cxnLst/>
              <a:rect l="l" t="t" r="r" b="b"/>
              <a:pathLst>
                <a:path w="951865" h="424814">
                  <a:moveTo>
                    <a:pt x="951290" y="0"/>
                  </a:moveTo>
                  <a:lnTo>
                    <a:pt x="951290" y="233893"/>
                  </a:lnTo>
                  <a:lnTo>
                    <a:pt x="0" y="233893"/>
                  </a:lnTo>
                  <a:lnTo>
                    <a:pt x="0" y="424567"/>
                  </a:lnTo>
                </a:path>
              </a:pathLst>
            </a:custGeom>
            <a:ln w="12712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179103" y="3637729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09" h="39370">
                  <a:moveTo>
                    <a:pt x="29124" y="0"/>
                  </a:moveTo>
                  <a:lnTo>
                    <a:pt x="15239" y="13898"/>
                  </a:lnTo>
                  <a:lnTo>
                    <a:pt x="0" y="0"/>
                  </a:lnTo>
                  <a:lnTo>
                    <a:pt x="15239" y="39321"/>
                  </a:lnTo>
                  <a:lnTo>
                    <a:pt x="29124" y="0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179103" y="3637729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09" h="39370">
                  <a:moveTo>
                    <a:pt x="15239" y="13898"/>
                  </a:moveTo>
                  <a:lnTo>
                    <a:pt x="0" y="0"/>
                  </a:lnTo>
                  <a:lnTo>
                    <a:pt x="15239" y="39321"/>
                  </a:lnTo>
                  <a:lnTo>
                    <a:pt x="29124" y="0"/>
                  </a:lnTo>
                  <a:lnTo>
                    <a:pt x="15239" y="13898"/>
                  </a:lnTo>
                  <a:close/>
                </a:path>
              </a:pathLst>
            </a:custGeom>
            <a:ln w="12706">
              <a:solidFill>
                <a:srgbClr val="39B5D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/>
          <p:nvPr/>
        </p:nvSpPr>
        <p:spPr>
          <a:xfrm>
            <a:off x="6808384" y="5721565"/>
            <a:ext cx="2778013" cy="15765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27163" y="1219961"/>
              <a:ext cx="435863" cy="422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40" y="1679447"/>
              <a:ext cx="11631167" cy="13304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4129278" y="3111245"/>
            <a:ext cx="309752" cy="302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1" name="object 11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42002" y="3652989"/>
              <a:ext cx="3294379" cy="675640"/>
            </a:xfrm>
            <a:custGeom>
              <a:avLst/>
              <a:gdLst/>
              <a:ahLst/>
              <a:cxnLst/>
              <a:rect l="l" t="t" r="r" b="b"/>
              <a:pathLst>
                <a:path w="3294379" h="675639">
                  <a:moveTo>
                    <a:pt x="452285" y="639483"/>
                  </a:moveTo>
                  <a:lnTo>
                    <a:pt x="450926" y="635749"/>
                  </a:lnTo>
                  <a:lnTo>
                    <a:pt x="439839" y="573138"/>
                  </a:lnTo>
                  <a:lnTo>
                    <a:pt x="428739" y="513613"/>
                  </a:lnTo>
                  <a:lnTo>
                    <a:pt x="417626" y="457187"/>
                  </a:lnTo>
                  <a:lnTo>
                    <a:pt x="406463" y="403847"/>
                  </a:lnTo>
                  <a:lnTo>
                    <a:pt x="395274" y="353593"/>
                  </a:lnTo>
                  <a:lnTo>
                    <a:pt x="392785" y="343217"/>
                  </a:lnTo>
                  <a:lnTo>
                    <a:pt x="384009" y="306438"/>
                  </a:lnTo>
                  <a:lnTo>
                    <a:pt x="372681" y="262369"/>
                  </a:lnTo>
                  <a:lnTo>
                    <a:pt x="361276" y="221386"/>
                  </a:lnTo>
                  <a:lnTo>
                    <a:pt x="349783" y="183489"/>
                  </a:lnTo>
                  <a:lnTo>
                    <a:pt x="326466" y="116941"/>
                  </a:lnTo>
                  <a:lnTo>
                    <a:pt x="325450" y="114401"/>
                  </a:lnTo>
                  <a:lnTo>
                    <a:pt x="313626" y="84696"/>
                  </a:lnTo>
                  <a:lnTo>
                    <a:pt x="307340" y="70751"/>
                  </a:lnTo>
                  <a:lnTo>
                    <a:pt x="307340" y="324231"/>
                  </a:lnTo>
                  <a:lnTo>
                    <a:pt x="307340" y="333044"/>
                  </a:lnTo>
                  <a:lnTo>
                    <a:pt x="306133" y="339496"/>
                  </a:lnTo>
                  <a:lnTo>
                    <a:pt x="304800" y="340664"/>
                  </a:lnTo>
                  <a:lnTo>
                    <a:pt x="303606" y="342023"/>
                  </a:lnTo>
                  <a:lnTo>
                    <a:pt x="297180" y="343217"/>
                  </a:lnTo>
                  <a:lnTo>
                    <a:pt x="284480" y="343217"/>
                  </a:lnTo>
                  <a:lnTo>
                    <a:pt x="236194" y="339483"/>
                  </a:lnTo>
                  <a:lnTo>
                    <a:pt x="185521" y="333819"/>
                  </a:lnTo>
                  <a:lnTo>
                    <a:pt x="146126" y="322872"/>
                  </a:lnTo>
                  <a:lnTo>
                    <a:pt x="144780" y="321691"/>
                  </a:lnTo>
                  <a:lnTo>
                    <a:pt x="144780" y="315252"/>
                  </a:lnTo>
                  <a:lnTo>
                    <a:pt x="154152" y="277139"/>
                  </a:lnTo>
                  <a:lnTo>
                    <a:pt x="181686" y="204571"/>
                  </a:lnTo>
                  <a:lnTo>
                    <a:pt x="199313" y="165315"/>
                  </a:lnTo>
                  <a:lnTo>
                    <a:pt x="225983" y="120103"/>
                  </a:lnTo>
                  <a:lnTo>
                    <a:pt x="235026" y="114401"/>
                  </a:lnTo>
                  <a:lnTo>
                    <a:pt x="244246" y="120573"/>
                  </a:lnTo>
                  <a:lnTo>
                    <a:pt x="266560" y="169608"/>
                  </a:lnTo>
                  <a:lnTo>
                    <a:pt x="279400" y="212204"/>
                  </a:lnTo>
                  <a:lnTo>
                    <a:pt x="291833" y="256400"/>
                  </a:lnTo>
                  <a:lnTo>
                    <a:pt x="305663" y="312254"/>
                  </a:lnTo>
                  <a:lnTo>
                    <a:pt x="307340" y="324231"/>
                  </a:lnTo>
                  <a:lnTo>
                    <a:pt x="307340" y="70751"/>
                  </a:lnTo>
                  <a:lnTo>
                    <a:pt x="281940" y="24066"/>
                  </a:lnTo>
                  <a:lnTo>
                    <a:pt x="238760" y="1181"/>
                  </a:lnTo>
                  <a:lnTo>
                    <a:pt x="213550" y="6654"/>
                  </a:lnTo>
                  <a:lnTo>
                    <a:pt x="165938" y="50025"/>
                  </a:lnTo>
                  <a:lnTo>
                    <a:pt x="143586" y="87630"/>
                  </a:lnTo>
                  <a:lnTo>
                    <a:pt x="117690" y="147802"/>
                  </a:lnTo>
                  <a:lnTo>
                    <a:pt x="103403" y="189547"/>
                  </a:lnTo>
                  <a:lnTo>
                    <a:pt x="88163" y="239026"/>
                  </a:lnTo>
                  <a:lnTo>
                    <a:pt x="71945" y="296189"/>
                  </a:lnTo>
                  <a:lnTo>
                    <a:pt x="54698" y="361010"/>
                  </a:lnTo>
                  <a:lnTo>
                    <a:pt x="37820" y="426504"/>
                  </a:lnTo>
                  <a:lnTo>
                    <a:pt x="24104" y="484403"/>
                  </a:lnTo>
                  <a:lnTo>
                    <a:pt x="13500" y="534733"/>
                  </a:lnTo>
                  <a:lnTo>
                    <a:pt x="5981" y="577557"/>
                  </a:lnTo>
                  <a:lnTo>
                    <a:pt x="0" y="640829"/>
                  </a:lnTo>
                  <a:lnTo>
                    <a:pt x="2133" y="654177"/>
                  </a:lnTo>
                  <a:lnTo>
                    <a:pt x="8547" y="663714"/>
                  </a:lnTo>
                  <a:lnTo>
                    <a:pt x="19291" y="669429"/>
                  </a:lnTo>
                  <a:lnTo>
                    <a:pt x="34378" y="671347"/>
                  </a:lnTo>
                  <a:lnTo>
                    <a:pt x="49796" y="670115"/>
                  </a:lnTo>
                  <a:lnTo>
                    <a:pt x="61633" y="666381"/>
                  </a:lnTo>
                  <a:lnTo>
                    <a:pt x="69659" y="660044"/>
                  </a:lnTo>
                  <a:lnTo>
                    <a:pt x="73660" y="651002"/>
                  </a:lnTo>
                  <a:lnTo>
                    <a:pt x="85407" y="567347"/>
                  </a:lnTo>
                  <a:lnTo>
                    <a:pt x="96240" y="500976"/>
                  </a:lnTo>
                  <a:lnTo>
                    <a:pt x="106172" y="451751"/>
                  </a:lnTo>
                  <a:lnTo>
                    <a:pt x="123278" y="404228"/>
                  </a:lnTo>
                  <a:lnTo>
                    <a:pt x="149860" y="400494"/>
                  </a:lnTo>
                  <a:lnTo>
                    <a:pt x="163461" y="400977"/>
                  </a:lnTo>
                  <a:lnTo>
                    <a:pt x="208699" y="404787"/>
                  </a:lnTo>
                  <a:lnTo>
                    <a:pt x="271030" y="412610"/>
                  </a:lnTo>
                  <a:lnTo>
                    <a:pt x="311899" y="420230"/>
                  </a:lnTo>
                  <a:lnTo>
                    <a:pt x="333578" y="459740"/>
                  </a:lnTo>
                  <a:lnTo>
                    <a:pt x="342963" y="501129"/>
                  </a:lnTo>
                  <a:lnTo>
                    <a:pt x="354406" y="558126"/>
                  </a:lnTo>
                  <a:lnTo>
                    <a:pt x="358889" y="584555"/>
                  </a:lnTo>
                  <a:lnTo>
                    <a:pt x="362915" y="606475"/>
                  </a:lnTo>
                  <a:lnTo>
                    <a:pt x="372033" y="644766"/>
                  </a:lnTo>
                  <a:lnTo>
                    <a:pt x="406984" y="672033"/>
                  </a:lnTo>
                  <a:lnTo>
                    <a:pt x="415366" y="672528"/>
                  </a:lnTo>
                  <a:lnTo>
                    <a:pt x="423443" y="672033"/>
                  </a:lnTo>
                  <a:lnTo>
                    <a:pt x="452285" y="653542"/>
                  </a:lnTo>
                  <a:lnTo>
                    <a:pt x="452285" y="639483"/>
                  </a:lnTo>
                  <a:close/>
                </a:path>
                <a:path w="3294379" h="675639">
                  <a:moveTo>
                    <a:pt x="903122" y="161937"/>
                  </a:moveTo>
                  <a:lnTo>
                    <a:pt x="886968" y="92163"/>
                  </a:lnTo>
                  <a:lnTo>
                    <a:pt x="838352" y="40678"/>
                  </a:lnTo>
                  <a:lnTo>
                    <a:pt x="819213" y="30772"/>
                  </a:lnTo>
                  <a:lnTo>
                    <a:pt x="819213" y="165252"/>
                  </a:lnTo>
                  <a:lnTo>
                    <a:pt x="818299" y="185191"/>
                  </a:lnTo>
                  <a:lnTo>
                    <a:pt x="811720" y="224269"/>
                  </a:lnTo>
                  <a:lnTo>
                    <a:pt x="794207" y="260705"/>
                  </a:lnTo>
                  <a:lnTo>
                    <a:pt x="763905" y="285051"/>
                  </a:lnTo>
                  <a:lnTo>
                    <a:pt x="720191" y="293497"/>
                  </a:lnTo>
                  <a:lnTo>
                    <a:pt x="716432" y="293725"/>
                  </a:lnTo>
                  <a:lnTo>
                    <a:pt x="712101" y="294411"/>
                  </a:lnTo>
                  <a:lnTo>
                    <a:pt x="706589" y="294754"/>
                  </a:lnTo>
                  <a:lnTo>
                    <a:pt x="699643" y="294894"/>
                  </a:lnTo>
                  <a:lnTo>
                    <a:pt x="691032" y="294906"/>
                  </a:lnTo>
                  <a:lnTo>
                    <a:pt x="681037" y="294678"/>
                  </a:lnTo>
                  <a:lnTo>
                    <a:pt x="670077" y="293992"/>
                  </a:lnTo>
                  <a:lnTo>
                    <a:pt x="658177" y="292836"/>
                  </a:lnTo>
                  <a:lnTo>
                    <a:pt x="645312" y="291185"/>
                  </a:lnTo>
                  <a:lnTo>
                    <a:pt x="639330" y="290169"/>
                  </a:lnTo>
                  <a:lnTo>
                    <a:pt x="608406" y="286092"/>
                  </a:lnTo>
                  <a:lnTo>
                    <a:pt x="604469" y="243281"/>
                  </a:lnTo>
                  <a:lnTo>
                    <a:pt x="603427" y="204952"/>
                  </a:lnTo>
                  <a:lnTo>
                    <a:pt x="603427" y="185191"/>
                  </a:lnTo>
                  <a:lnTo>
                    <a:pt x="604469" y="142328"/>
                  </a:lnTo>
                  <a:lnTo>
                    <a:pt x="608406" y="85077"/>
                  </a:lnTo>
                  <a:lnTo>
                    <a:pt x="655764" y="76758"/>
                  </a:lnTo>
                  <a:lnTo>
                    <a:pt x="679513" y="76263"/>
                  </a:lnTo>
                  <a:lnTo>
                    <a:pt x="704062" y="77698"/>
                  </a:lnTo>
                  <a:lnTo>
                    <a:pt x="751738" y="89141"/>
                  </a:lnTo>
                  <a:lnTo>
                    <a:pt x="794067" y="112483"/>
                  </a:lnTo>
                  <a:lnTo>
                    <a:pt x="816381" y="145440"/>
                  </a:lnTo>
                  <a:lnTo>
                    <a:pt x="819213" y="165252"/>
                  </a:lnTo>
                  <a:lnTo>
                    <a:pt x="819213" y="30772"/>
                  </a:lnTo>
                  <a:lnTo>
                    <a:pt x="803275" y="22517"/>
                  </a:lnTo>
                  <a:lnTo>
                    <a:pt x="764781" y="9855"/>
                  </a:lnTo>
                  <a:lnTo>
                    <a:pt x="722718" y="2425"/>
                  </a:lnTo>
                  <a:lnTo>
                    <a:pt x="676973" y="0"/>
                  </a:lnTo>
                  <a:lnTo>
                    <a:pt x="646061" y="520"/>
                  </a:lnTo>
                  <a:lnTo>
                    <a:pt x="593750" y="5359"/>
                  </a:lnTo>
                  <a:lnTo>
                    <a:pt x="555028" y="17094"/>
                  </a:lnTo>
                  <a:lnTo>
                    <a:pt x="527126" y="53390"/>
                  </a:lnTo>
                  <a:lnTo>
                    <a:pt x="524243" y="115785"/>
                  </a:lnTo>
                  <a:lnTo>
                    <a:pt x="523100" y="161937"/>
                  </a:lnTo>
                  <a:lnTo>
                    <a:pt x="522325" y="218211"/>
                  </a:lnTo>
                  <a:lnTo>
                    <a:pt x="522135" y="311302"/>
                  </a:lnTo>
                  <a:lnTo>
                    <a:pt x="522249" y="342366"/>
                  </a:lnTo>
                  <a:lnTo>
                    <a:pt x="522884" y="395808"/>
                  </a:lnTo>
                  <a:lnTo>
                    <a:pt x="523951" y="445071"/>
                  </a:lnTo>
                  <a:lnTo>
                    <a:pt x="525424" y="490220"/>
                  </a:lnTo>
                  <a:lnTo>
                    <a:pt x="527329" y="531279"/>
                  </a:lnTo>
                  <a:lnTo>
                    <a:pt x="529666" y="568286"/>
                  </a:lnTo>
                  <a:lnTo>
                    <a:pt x="529678" y="576821"/>
                  </a:lnTo>
                  <a:lnTo>
                    <a:pt x="529831" y="585266"/>
                  </a:lnTo>
                  <a:lnTo>
                    <a:pt x="530237" y="593483"/>
                  </a:lnTo>
                  <a:lnTo>
                    <a:pt x="531012" y="601345"/>
                  </a:lnTo>
                  <a:lnTo>
                    <a:pt x="531012" y="605066"/>
                  </a:lnTo>
                  <a:lnTo>
                    <a:pt x="532206" y="610323"/>
                  </a:lnTo>
                  <a:lnTo>
                    <a:pt x="532206" y="621677"/>
                  </a:lnTo>
                  <a:lnTo>
                    <a:pt x="533552" y="626770"/>
                  </a:lnTo>
                  <a:lnTo>
                    <a:pt x="533552" y="629310"/>
                  </a:lnTo>
                  <a:lnTo>
                    <a:pt x="534746" y="633209"/>
                  </a:lnTo>
                  <a:lnTo>
                    <a:pt x="534746" y="636930"/>
                  </a:lnTo>
                  <a:lnTo>
                    <a:pt x="537286" y="640829"/>
                  </a:lnTo>
                  <a:lnTo>
                    <a:pt x="538632" y="645922"/>
                  </a:lnTo>
                  <a:lnTo>
                    <a:pt x="539826" y="649643"/>
                  </a:lnTo>
                  <a:lnTo>
                    <a:pt x="541172" y="652183"/>
                  </a:lnTo>
                  <a:lnTo>
                    <a:pt x="542366" y="654735"/>
                  </a:lnTo>
                  <a:lnTo>
                    <a:pt x="544906" y="658634"/>
                  </a:lnTo>
                  <a:lnTo>
                    <a:pt x="577926" y="671347"/>
                  </a:lnTo>
                  <a:lnTo>
                    <a:pt x="592950" y="668185"/>
                  </a:lnTo>
                  <a:lnTo>
                    <a:pt x="603834" y="658583"/>
                  </a:lnTo>
                  <a:lnTo>
                    <a:pt x="610641" y="642315"/>
                  </a:lnTo>
                  <a:lnTo>
                    <a:pt x="613486" y="619137"/>
                  </a:lnTo>
                  <a:lnTo>
                    <a:pt x="613321" y="591820"/>
                  </a:lnTo>
                  <a:lnTo>
                    <a:pt x="612813" y="552526"/>
                  </a:lnTo>
                  <a:lnTo>
                    <a:pt x="611873" y="501218"/>
                  </a:lnTo>
                  <a:lnTo>
                    <a:pt x="610425" y="437845"/>
                  </a:lnTo>
                  <a:lnTo>
                    <a:pt x="608406" y="362369"/>
                  </a:lnTo>
                  <a:lnTo>
                    <a:pt x="637451" y="367169"/>
                  </a:lnTo>
                  <a:lnTo>
                    <a:pt x="663638" y="370306"/>
                  </a:lnTo>
                  <a:lnTo>
                    <a:pt x="686981" y="372021"/>
                  </a:lnTo>
                  <a:lnTo>
                    <a:pt x="707453" y="372529"/>
                  </a:lnTo>
                  <a:lnTo>
                    <a:pt x="748449" y="370370"/>
                  </a:lnTo>
                  <a:lnTo>
                    <a:pt x="788327" y="362369"/>
                  </a:lnTo>
                  <a:lnTo>
                    <a:pt x="839533" y="338124"/>
                  </a:lnTo>
                  <a:lnTo>
                    <a:pt x="874420" y="294906"/>
                  </a:lnTo>
                  <a:lnTo>
                    <a:pt x="875423" y="293268"/>
                  </a:lnTo>
                  <a:lnTo>
                    <a:pt x="893559" y="248729"/>
                  </a:lnTo>
                  <a:lnTo>
                    <a:pt x="902208" y="193929"/>
                  </a:lnTo>
                  <a:lnTo>
                    <a:pt x="903122" y="165252"/>
                  </a:lnTo>
                  <a:lnTo>
                    <a:pt x="903122" y="161937"/>
                  </a:lnTo>
                  <a:close/>
                </a:path>
                <a:path w="3294379" h="675639">
                  <a:moveTo>
                    <a:pt x="1595424" y="50850"/>
                  </a:moveTo>
                  <a:lnTo>
                    <a:pt x="1553057" y="12763"/>
                  </a:lnTo>
                  <a:lnTo>
                    <a:pt x="1520405" y="10172"/>
                  </a:lnTo>
                  <a:lnTo>
                    <a:pt x="1407464" y="12712"/>
                  </a:lnTo>
                  <a:lnTo>
                    <a:pt x="1382661" y="12255"/>
                  </a:lnTo>
                  <a:lnTo>
                    <a:pt x="1355991" y="10947"/>
                  </a:lnTo>
                  <a:lnTo>
                    <a:pt x="1327404" y="8928"/>
                  </a:lnTo>
                  <a:lnTo>
                    <a:pt x="1276159" y="4610"/>
                  </a:lnTo>
                  <a:lnTo>
                    <a:pt x="1259700" y="3454"/>
                  </a:lnTo>
                  <a:lnTo>
                    <a:pt x="1247533" y="2768"/>
                  </a:lnTo>
                  <a:lnTo>
                    <a:pt x="1239659" y="2540"/>
                  </a:lnTo>
                  <a:lnTo>
                    <a:pt x="1225778" y="2540"/>
                  </a:lnTo>
                  <a:lnTo>
                    <a:pt x="1220698" y="3733"/>
                  </a:lnTo>
                  <a:lnTo>
                    <a:pt x="1215618" y="3733"/>
                  </a:lnTo>
                  <a:lnTo>
                    <a:pt x="1193266" y="39789"/>
                  </a:lnTo>
                  <a:lnTo>
                    <a:pt x="1192758" y="45758"/>
                  </a:lnTo>
                  <a:lnTo>
                    <a:pt x="1194930" y="66243"/>
                  </a:lnTo>
                  <a:lnTo>
                    <a:pt x="1201597" y="80213"/>
                  </a:lnTo>
                  <a:lnTo>
                    <a:pt x="1213040" y="87757"/>
                  </a:lnTo>
                  <a:lnTo>
                    <a:pt x="1229499" y="88976"/>
                  </a:lnTo>
                  <a:lnTo>
                    <a:pt x="1230160" y="106832"/>
                  </a:lnTo>
                  <a:lnTo>
                    <a:pt x="1231277" y="177266"/>
                  </a:lnTo>
                  <a:lnTo>
                    <a:pt x="1231684" y="229692"/>
                  </a:lnTo>
                  <a:lnTo>
                    <a:pt x="1231950" y="293509"/>
                  </a:lnTo>
                  <a:lnTo>
                    <a:pt x="1232039" y="368630"/>
                  </a:lnTo>
                  <a:lnTo>
                    <a:pt x="1232204" y="457123"/>
                  </a:lnTo>
                  <a:lnTo>
                    <a:pt x="1232674" y="527342"/>
                  </a:lnTo>
                  <a:lnTo>
                    <a:pt x="1233462" y="579247"/>
                  </a:lnTo>
                  <a:lnTo>
                    <a:pt x="1235938" y="628116"/>
                  </a:lnTo>
                  <a:lnTo>
                    <a:pt x="1261110" y="672185"/>
                  </a:lnTo>
                  <a:lnTo>
                    <a:pt x="1276578" y="675068"/>
                  </a:lnTo>
                  <a:lnTo>
                    <a:pt x="1292339" y="671753"/>
                  </a:lnTo>
                  <a:lnTo>
                    <a:pt x="1303439" y="661898"/>
                  </a:lnTo>
                  <a:lnTo>
                    <a:pt x="1309979" y="645617"/>
                  </a:lnTo>
                  <a:lnTo>
                    <a:pt x="1312138" y="623036"/>
                  </a:lnTo>
                  <a:lnTo>
                    <a:pt x="1308404" y="355930"/>
                  </a:lnTo>
                  <a:lnTo>
                    <a:pt x="1506524" y="355930"/>
                  </a:lnTo>
                  <a:lnTo>
                    <a:pt x="1523873" y="353060"/>
                  </a:lnTo>
                  <a:lnTo>
                    <a:pt x="1536128" y="344487"/>
                  </a:lnTo>
                  <a:lnTo>
                    <a:pt x="1543405" y="330187"/>
                  </a:lnTo>
                  <a:lnTo>
                    <a:pt x="1545805" y="310159"/>
                  </a:lnTo>
                  <a:lnTo>
                    <a:pt x="1545805" y="301345"/>
                  </a:lnTo>
                  <a:lnTo>
                    <a:pt x="1542084" y="293725"/>
                  </a:lnTo>
                  <a:lnTo>
                    <a:pt x="1529384" y="281012"/>
                  </a:lnTo>
                  <a:lnTo>
                    <a:pt x="1522945" y="277114"/>
                  </a:lnTo>
                  <a:lnTo>
                    <a:pt x="1308404" y="277114"/>
                  </a:lnTo>
                  <a:lnTo>
                    <a:pt x="1308404" y="90170"/>
                  </a:lnTo>
                  <a:lnTo>
                    <a:pt x="1343355" y="91846"/>
                  </a:lnTo>
                  <a:lnTo>
                    <a:pt x="1375676" y="93065"/>
                  </a:lnTo>
                  <a:lnTo>
                    <a:pt x="1405128" y="93814"/>
                  </a:lnTo>
                  <a:lnTo>
                    <a:pt x="1431505" y="94068"/>
                  </a:lnTo>
                  <a:lnTo>
                    <a:pt x="1475320" y="93891"/>
                  </a:lnTo>
                  <a:lnTo>
                    <a:pt x="1492948" y="93497"/>
                  </a:lnTo>
                  <a:lnTo>
                    <a:pt x="1507705" y="92710"/>
                  </a:lnTo>
                  <a:lnTo>
                    <a:pt x="1520088" y="92506"/>
                  </a:lnTo>
                  <a:lnTo>
                    <a:pt x="1530565" y="91948"/>
                  </a:lnTo>
                  <a:lnTo>
                    <a:pt x="1539138" y="91135"/>
                  </a:lnTo>
                  <a:lnTo>
                    <a:pt x="1545805" y="90170"/>
                  </a:lnTo>
                  <a:lnTo>
                    <a:pt x="1550885" y="90170"/>
                  </a:lnTo>
                  <a:lnTo>
                    <a:pt x="1557324" y="88976"/>
                  </a:lnTo>
                  <a:lnTo>
                    <a:pt x="1562404" y="88976"/>
                  </a:lnTo>
                  <a:lnTo>
                    <a:pt x="1568665" y="86436"/>
                  </a:lnTo>
                  <a:lnTo>
                    <a:pt x="1586445" y="76263"/>
                  </a:lnTo>
                  <a:lnTo>
                    <a:pt x="1588985" y="73723"/>
                  </a:lnTo>
                  <a:lnTo>
                    <a:pt x="1591525" y="69824"/>
                  </a:lnTo>
                  <a:lnTo>
                    <a:pt x="1594065" y="66103"/>
                  </a:lnTo>
                  <a:lnTo>
                    <a:pt x="1595424" y="59664"/>
                  </a:lnTo>
                  <a:lnTo>
                    <a:pt x="1595424" y="50850"/>
                  </a:lnTo>
                  <a:close/>
                </a:path>
                <a:path w="3294379" h="675639">
                  <a:moveTo>
                    <a:pt x="1984032" y="423379"/>
                  </a:moveTo>
                  <a:lnTo>
                    <a:pt x="1981149" y="375640"/>
                  </a:lnTo>
                  <a:lnTo>
                    <a:pt x="1972449" y="333400"/>
                  </a:lnTo>
                  <a:lnTo>
                    <a:pt x="1957819" y="296418"/>
                  </a:lnTo>
                  <a:lnTo>
                    <a:pt x="1945335" y="277114"/>
                  </a:lnTo>
                  <a:lnTo>
                    <a:pt x="1937131" y="264401"/>
                  </a:lnTo>
                  <a:lnTo>
                    <a:pt x="1912378" y="239356"/>
                  </a:lnTo>
                  <a:lnTo>
                    <a:pt x="1910372" y="238099"/>
                  </a:lnTo>
                  <a:lnTo>
                    <a:pt x="1910372" y="434733"/>
                  </a:lnTo>
                  <a:lnTo>
                    <a:pt x="1907781" y="473671"/>
                  </a:lnTo>
                  <a:lnTo>
                    <a:pt x="1887372" y="539534"/>
                  </a:lnTo>
                  <a:lnTo>
                    <a:pt x="1856892" y="580097"/>
                  </a:lnTo>
                  <a:lnTo>
                    <a:pt x="1811312" y="596252"/>
                  </a:lnTo>
                  <a:lnTo>
                    <a:pt x="1782521" y="592670"/>
                  </a:lnTo>
                  <a:lnTo>
                    <a:pt x="1734947" y="564007"/>
                  </a:lnTo>
                  <a:lnTo>
                    <a:pt x="1700377" y="510451"/>
                  </a:lnTo>
                  <a:lnTo>
                    <a:pt x="1682750" y="448564"/>
                  </a:lnTo>
                  <a:lnTo>
                    <a:pt x="1680591" y="415759"/>
                  </a:lnTo>
                  <a:lnTo>
                    <a:pt x="1682699" y="384251"/>
                  </a:lnTo>
                  <a:lnTo>
                    <a:pt x="1699310" y="332765"/>
                  </a:lnTo>
                  <a:lnTo>
                    <a:pt x="1731429" y="297484"/>
                  </a:lnTo>
                  <a:lnTo>
                    <a:pt x="1777136" y="279450"/>
                  </a:lnTo>
                  <a:lnTo>
                    <a:pt x="1805051" y="277114"/>
                  </a:lnTo>
                  <a:lnTo>
                    <a:pt x="1832203" y="279501"/>
                  </a:lnTo>
                  <a:lnTo>
                    <a:pt x="1873224" y="298564"/>
                  </a:lnTo>
                  <a:lnTo>
                    <a:pt x="1897519" y="336969"/>
                  </a:lnTo>
                  <a:lnTo>
                    <a:pt x="1908949" y="396621"/>
                  </a:lnTo>
                  <a:lnTo>
                    <a:pt x="1910372" y="434733"/>
                  </a:lnTo>
                  <a:lnTo>
                    <a:pt x="1910372" y="238099"/>
                  </a:lnTo>
                  <a:lnTo>
                    <a:pt x="1883930" y="221462"/>
                  </a:lnTo>
                  <a:lnTo>
                    <a:pt x="1851901" y="210705"/>
                  </a:lnTo>
                  <a:lnTo>
                    <a:pt x="1816392" y="207111"/>
                  </a:lnTo>
                  <a:lnTo>
                    <a:pt x="1771954" y="210426"/>
                  </a:lnTo>
                  <a:lnTo>
                    <a:pt x="1732000" y="220306"/>
                  </a:lnTo>
                  <a:lnTo>
                    <a:pt x="1696783" y="236639"/>
                  </a:lnTo>
                  <a:lnTo>
                    <a:pt x="1642237" y="289331"/>
                  </a:lnTo>
                  <a:lnTo>
                    <a:pt x="1624761" y="325907"/>
                  </a:lnTo>
                  <a:lnTo>
                    <a:pt x="1614195" y="368935"/>
                  </a:lnTo>
                  <a:lnTo>
                    <a:pt x="1610664" y="418299"/>
                  </a:lnTo>
                  <a:lnTo>
                    <a:pt x="1614017" y="469531"/>
                  </a:lnTo>
                  <a:lnTo>
                    <a:pt x="1624164" y="516445"/>
                  </a:lnTo>
                  <a:lnTo>
                    <a:pt x="1641233" y="559079"/>
                  </a:lnTo>
                  <a:lnTo>
                    <a:pt x="1665351" y="597446"/>
                  </a:lnTo>
                  <a:lnTo>
                    <a:pt x="1693951" y="629437"/>
                  </a:lnTo>
                  <a:lnTo>
                    <a:pt x="1726463" y="652576"/>
                  </a:lnTo>
                  <a:lnTo>
                    <a:pt x="1763001" y="666610"/>
                  </a:lnTo>
                  <a:lnTo>
                    <a:pt x="1803692" y="671347"/>
                  </a:lnTo>
                  <a:lnTo>
                    <a:pt x="1841131" y="666610"/>
                  </a:lnTo>
                  <a:lnTo>
                    <a:pt x="1905901" y="629437"/>
                  </a:lnTo>
                  <a:lnTo>
                    <a:pt x="1933232" y="597446"/>
                  </a:lnTo>
                  <a:lnTo>
                    <a:pt x="1955101" y="559333"/>
                  </a:lnTo>
                  <a:lnTo>
                    <a:pt x="1971014" y="517525"/>
                  </a:lnTo>
                  <a:lnTo>
                    <a:pt x="1980742" y="472173"/>
                  </a:lnTo>
                  <a:lnTo>
                    <a:pt x="1984032" y="423379"/>
                  </a:lnTo>
                  <a:close/>
                </a:path>
                <a:path w="3294379" h="675639">
                  <a:moveTo>
                    <a:pt x="2385504" y="314058"/>
                  </a:moveTo>
                  <a:lnTo>
                    <a:pt x="2373426" y="272034"/>
                  </a:lnTo>
                  <a:lnTo>
                    <a:pt x="2335898" y="235254"/>
                  </a:lnTo>
                  <a:lnTo>
                    <a:pt x="2315578" y="224091"/>
                  </a:lnTo>
                  <a:lnTo>
                    <a:pt x="2315578" y="326771"/>
                  </a:lnTo>
                  <a:lnTo>
                    <a:pt x="2310409" y="341287"/>
                  </a:lnTo>
                  <a:lnTo>
                    <a:pt x="2275268" y="372275"/>
                  </a:lnTo>
                  <a:lnTo>
                    <a:pt x="2214549" y="403288"/>
                  </a:lnTo>
                  <a:lnTo>
                    <a:pt x="2164473" y="419912"/>
                  </a:lnTo>
                  <a:lnTo>
                    <a:pt x="2145398" y="422021"/>
                  </a:lnTo>
                  <a:lnTo>
                    <a:pt x="2145512" y="356412"/>
                  </a:lnTo>
                  <a:lnTo>
                    <a:pt x="2145969" y="308406"/>
                  </a:lnTo>
                  <a:lnTo>
                    <a:pt x="2183663" y="274104"/>
                  </a:lnTo>
                  <a:lnTo>
                    <a:pt x="2221598" y="272034"/>
                  </a:lnTo>
                  <a:lnTo>
                    <a:pt x="2238311" y="272961"/>
                  </a:lnTo>
                  <a:lnTo>
                    <a:pt x="2285098" y="286092"/>
                  </a:lnTo>
                  <a:lnTo>
                    <a:pt x="2313673" y="314147"/>
                  </a:lnTo>
                  <a:lnTo>
                    <a:pt x="2315578" y="326771"/>
                  </a:lnTo>
                  <a:lnTo>
                    <a:pt x="2315578" y="224091"/>
                  </a:lnTo>
                  <a:lnTo>
                    <a:pt x="2310180" y="221119"/>
                  </a:lnTo>
                  <a:lnTo>
                    <a:pt x="2282558" y="211175"/>
                  </a:lnTo>
                  <a:lnTo>
                    <a:pt x="2253030" y="205308"/>
                  </a:lnTo>
                  <a:lnTo>
                    <a:pt x="2221598" y="203390"/>
                  </a:lnTo>
                  <a:lnTo>
                    <a:pt x="2190165" y="204381"/>
                  </a:lnTo>
                  <a:lnTo>
                    <a:pt x="2137714" y="213042"/>
                  </a:lnTo>
                  <a:lnTo>
                    <a:pt x="2099398" y="231457"/>
                  </a:lnTo>
                  <a:lnTo>
                    <a:pt x="2076945" y="271284"/>
                  </a:lnTo>
                  <a:lnTo>
                    <a:pt x="2076945" y="372275"/>
                  </a:lnTo>
                  <a:lnTo>
                    <a:pt x="2077173" y="438315"/>
                  </a:lnTo>
                  <a:lnTo>
                    <a:pt x="2077643" y="504012"/>
                  </a:lnTo>
                  <a:lnTo>
                    <a:pt x="2078342" y="558126"/>
                  </a:lnTo>
                  <a:lnTo>
                    <a:pt x="2079282" y="600875"/>
                  </a:lnTo>
                  <a:lnTo>
                    <a:pt x="2081898" y="651002"/>
                  </a:lnTo>
                  <a:lnTo>
                    <a:pt x="2103577" y="671347"/>
                  </a:lnTo>
                  <a:lnTo>
                    <a:pt x="2111883" y="670826"/>
                  </a:lnTo>
                  <a:lnTo>
                    <a:pt x="2145639" y="648741"/>
                  </a:lnTo>
                  <a:lnTo>
                    <a:pt x="2148306" y="610704"/>
                  </a:lnTo>
                  <a:lnTo>
                    <a:pt x="2147278" y="580720"/>
                  </a:lnTo>
                  <a:lnTo>
                    <a:pt x="2146300" y="546811"/>
                  </a:lnTo>
                  <a:lnTo>
                    <a:pt x="2145398" y="512356"/>
                  </a:lnTo>
                  <a:lnTo>
                    <a:pt x="2168487" y="529031"/>
                  </a:lnTo>
                  <a:lnTo>
                    <a:pt x="2215616" y="565797"/>
                  </a:lnTo>
                  <a:lnTo>
                    <a:pt x="2261336" y="605155"/>
                  </a:lnTo>
                  <a:lnTo>
                    <a:pt x="2294217" y="636549"/>
                  </a:lnTo>
                  <a:lnTo>
                    <a:pt x="2313571" y="658469"/>
                  </a:lnTo>
                  <a:lnTo>
                    <a:pt x="2320848" y="665619"/>
                  </a:lnTo>
                  <a:lnTo>
                    <a:pt x="2327402" y="669912"/>
                  </a:lnTo>
                  <a:lnTo>
                    <a:pt x="2333358" y="671347"/>
                  </a:lnTo>
                  <a:lnTo>
                    <a:pt x="2340978" y="671347"/>
                  </a:lnTo>
                  <a:lnTo>
                    <a:pt x="2374900" y="645566"/>
                  </a:lnTo>
                  <a:lnTo>
                    <a:pt x="2376538" y="633209"/>
                  </a:lnTo>
                  <a:lnTo>
                    <a:pt x="2373236" y="618426"/>
                  </a:lnTo>
                  <a:lnTo>
                    <a:pt x="2347607" y="580720"/>
                  </a:lnTo>
                  <a:lnTo>
                    <a:pt x="2300046" y="534708"/>
                  </a:lnTo>
                  <a:lnTo>
                    <a:pt x="2243442" y="490359"/>
                  </a:lnTo>
                  <a:lnTo>
                    <a:pt x="2212797" y="469138"/>
                  </a:lnTo>
                  <a:lnTo>
                    <a:pt x="2219426" y="466928"/>
                  </a:lnTo>
                  <a:lnTo>
                    <a:pt x="2262238" y="444906"/>
                  </a:lnTo>
                  <a:lnTo>
                    <a:pt x="2298154" y="423926"/>
                  </a:lnTo>
                  <a:lnTo>
                    <a:pt x="2301202" y="422021"/>
                  </a:lnTo>
                  <a:lnTo>
                    <a:pt x="2312644" y="414870"/>
                  </a:lnTo>
                  <a:lnTo>
                    <a:pt x="2345969" y="388023"/>
                  </a:lnTo>
                  <a:lnTo>
                    <a:pt x="2374722" y="350456"/>
                  </a:lnTo>
                  <a:lnTo>
                    <a:pt x="2384310" y="325729"/>
                  </a:lnTo>
                  <a:lnTo>
                    <a:pt x="2385504" y="314058"/>
                  </a:lnTo>
                  <a:close/>
                </a:path>
                <a:path w="3294379" h="675639">
                  <a:moveTo>
                    <a:pt x="2891129" y="629310"/>
                  </a:moveTo>
                  <a:lnTo>
                    <a:pt x="2891040" y="559714"/>
                  </a:lnTo>
                  <a:lnTo>
                    <a:pt x="2890875" y="507987"/>
                  </a:lnTo>
                  <a:lnTo>
                    <a:pt x="2890621" y="453885"/>
                  </a:lnTo>
                  <a:lnTo>
                    <a:pt x="2890012" y="364909"/>
                  </a:lnTo>
                  <a:lnTo>
                    <a:pt x="2889364" y="288721"/>
                  </a:lnTo>
                  <a:lnTo>
                    <a:pt x="2888589" y="207111"/>
                  </a:lnTo>
                  <a:lnTo>
                    <a:pt x="2859290" y="177965"/>
                  </a:lnTo>
                  <a:lnTo>
                    <a:pt x="2851137" y="178650"/>
                  </a:lnTo>
                  <a:lnTo>
                    <a:pt x="2843860" y="180632"/>
                  </a:lnTo>
                  <a:lnTo>
                    <a:pt x="2837319" y="183819"/>
                  </a:lnTo>
                  <a:lnTo>
                    <a:pt x="2831350" y="188125"/>
                  </a:lnTo>
                  <a:lnTo>
                    <a:pt x="2822384" y="194398"/>
                  </a:lnTo>
                  <a:lnTo>
                    <a:pt x="2804604" y="235254"/>
                  </a:lnTo>
                  <a:lnTo>
                    <a:pt x="2801251" y="244741"/>
                  </a:lnTo>
                  <a:lnTo>
                    <a:pt x="2798737" y="252361"/>
                  </a:lnTo>
                  <a:lnTo>
                    <a:pt x="2795790" y="261861"/>
                  </a:lnTo>
                  <a:lnTo>
                    <a:pt x="2771927" y="310261"/>
                  </a:lnTo>
                  <a:lnTo>
                    <a:pt x="2740355" y="344843"/>
                  </a:lnTo>
                  <a:lnTo>
                    <a:pt x="2700947" y="365607"/>
                  </a:lnTo>
                  <a:lnTo>
                    <a:pt x="2653563" y="372529"/>
                  </a:lnTo>
                  <a:lnTo>
                    <a:pt x="2636088" y="370116"/>
                  </a:lnTo>
                  <a:lnTo>
                    <a:pt x="2590063" y="331851"/>
                  </a:lnTo>
                  <a:lnTo>
                    <a:pt x="2568092" y="288721"/>
                  </a:lnTo>
                  <a:lnTo>
                    <a:pt x="2559659" y="239801"/>
                  </a:lnTo>
                  <a:lnTo>
                    <a:pt x="2559583" y="231355"/>
                  </a:lnTo>
                  <a:lnTo>
                    <a:pt x="2554503" y="223723"/>
                  </a:lnTo>
                  <a:lnTo>
                    <a:pt x="2546883" y="219824"/>
                  </a:lnTo>
                  <a:lnTo>
                    <a:pt x="2540939" y="216700"/>
                  </a:lnTo>
                  <a:lnTo>
                    <a:pt x="2534628" y="214782"/>
                  </a:lnTo>
                  <a:lnTo>
                    <a:pt x="2528087" y="213817"/>
                  </a:lnTo>
                  <a:lnTo>
                    <a:pt x="2521483" y="213550"/>
                  </a:lnTo>
                  <a:lnTo>
                    <a:pt x="2514092" y="214274"/>
                  </a:lnTo>
                  <a:lnTo>
                    <a:pt x="2484082" y="246837"/>
                  </a:lnTo>
                  <a:lnTo>
                    <a:pt x="2483345" y="456603"/>
                  </a:lnTo>
                  <a:lnTo>
                    <a:pt x="2480843" y="642023"/>
                  </a:lnTo>
                  <a:lnTo>
                    <a:pt x="2482519" y="655180"/>
                  </a:lnTo>
                  <a:lnTo>
                    <a:pt x="2487638" y="664311"/>
                  </a:lnTo>
                  <a:lnTo>
                    <a:pt x="2496350" y="669620"/>
                  </a:lnTo>
                  <a:lnTo>
                    <a:pt x="2508783" y="671347"/>
                  </a:lnTo>
                  <a:lnTo>
                    <a:pt x="2528798" y="668705"/>
                  </a:lnTo>
                  <a:lnTo>
                    <a:pt x="2555684" y="629310"/>
                  </a:lnTo>
                  <a:lnTo>
                    <a:pt x="2557462" y="559714"/>
                  </a:lnTo>
                  <a:lnTo>
                    <a:pt x="2558021" y="497001"/>
                  </a:lnTo>
                  <a:lnTo>
                    <a:pt x="2558224" y="415759"/>
                  </a:lnTo>
                  <a:lnTo>
                    <a:pt x="2576118" y="429285"/>
                  </a:lnTo>
                  <a:lnTo>
                    <a:pt x="2597188" y="439229"/>
                  </a:lnTo>
                  <a:lnTo>
                    <a:pt x="2621356" y="445350"/>
                  </a:lnTo>
                  <a:lnTo>
                    <a:pt x="2648483" y="447446"/>
                  </a:lnTo>
                  <a:lnTo>
                    <a:pt x="2675813" y="446265"/>
                  </a:lnTo>
                  <a:lnTo>
                    <a:pt x="2722346" y="436791"/>
                  </a:lnTo>
                  <a:lnTo>
                    <a:pt x="2759240" y="417957"/>
                  </a:lnTo>
                  <a:lnTo>
                    <a:pt x="2795435" y="386092"/>
                  </a:lnTo>
                  <a:lnTo>
                    <a:pt x="2807043" y="372529"/>
                  </a:lnTo>
                  <a:lnTo>
                    <a:pt x="2813570" y="364909"/>
                  </a:lnTo>
                  <a:lnTo>
                    <a:pt x="2813786" y="394919"/>
                  </a:lnTo>
                  <a:lnTo>
                    <a:pt x="2814332" y="423849"/>
                  </a:lnTo>
                  <a:lnTo>
                    <a:pt x="2815145" y="451573"/>
                  </a:lnTo>
                  <a:lnTo>
                    <a:pt x="2816110" y="477951"/>
                  </a:lnTo>
                  <a:lnTo>
                    <a:pt x="2816352" y="512191"/>
                  </a:lnTo>
                  <a:lnTo>
                    <a:pt x="2816707" y="544715"/>
                  </a:lnTo>
                  <a:lnTo>
                    <a:pt x="2817114" y="588137"/>
                  </a:lnTo>
                  <a:lnTo>
                    <a:pt x="2817304" y="638289"/>
                  </a:lnTo>
                  <a:lnTo>
                    <a:pt x="2818765" y="653110"/>
                  </a:lnTo>
                  <a:lnTo>
                    <a:pt x="2823337" y="663397"/>
                  </a:lnTo>
                  <a:lnTo>
                    <a:pt x="2831223" y="669391"/>
                  </a:lnTo>
                  <a:lnTo>
                    <a:pt x="2842704" y="671347"/>
                  </a:lnTo>
                  <a:lnTo>
                    <a:pt x="2854401" y="670598"/>
                  </a:lnTo>
                  <a:lnTo>
                    <a:pt x="2888221" y="644410"/>
                  </a:lnTo>
                  <a:lnTo>
                    <a:pt x="2890393" y="636917"/>
                  </a:lnTo>
                  <a:lnTo>
                    <a:pt x="2891129" y="629310"/>
                  </a:lnTo>
                  <a:close/>
                </a:path>
                <a:path w="3294379" h="675639">
                  <a:moveTo>
                    <a:pt x="3293795" y="523722"/>
                  </a:moveTo>
                  <a:lnTo>
                    <a:pt x="3289439" y="479742"/>
                  </a:lnTo>
                  <a:lnTo>
                    <a:pt x="3273399" y="443382"/>
                  </a:lnTo>
                  <a:lnTo>
                    <a:pt x="3244177" y="418299"/>
                  </a:lnTo>
                  <a:lnTo>
                    <a:pt x="3198050" y="398221"/>
                  </a:lnTo>
                  <a:lnTo>
                    <a:pt x="3148533" y="385152"/>
                  </a:lnTo>
                  <a:lnTo>
                    <a:pt x="3124720" y="377723"/>
                  </a:lnTo>
                  <a:lnTo>
                    <a:pt x="3082810" y="361010"/>
                  </a:lnTo>
                  <a:lnTo>
                    <a:pt x="3045917" y="330339"/>
                  </a:lnTo>
                  <a:lnTo>
                    <a:pt x="3043517" y="319151"/>
                  </a:lnTo>
                  <a:lnTo>
                    <a:pt x="3045612" y="307975"/>
                  </a:lnTo>
                  <a:lnTo>
                    <a:pt x="3075190" y="279654"/>
                  </a:lnTo>
                  <a:lnTo>
                    <a:pt x="3121672" y="265353"/>
                  </a:lnTo>
                  <a:lnTo>
                    <a:pt x="3136150" y="264401"/>
                  </a:lnTo>
                  <a:lnTo>
                    <a:pt x="3151657" y="265353"/>
                  </a:lnTo>
                  <a:lnTo>
                    <a:pt x="3167773" y="268211"/>
                  </a:lnTo>
                  <a:lnTo>
                    <a:pt x="3184575" y="272986"/>
                  </a:lnTo>
                  <a:lnTo>
                    <a:pt x="3202178" y="279654"/>
                  </a:lnTo>
                  <a:lnTo>
                    <a:pt x="3218129" y="287108"/>
                  </a:lnTo>
                  <a:lnTo>
                    <a:pt x="3231578" y="292277"/>
                  </a:lnTo>
                  <a:lnTo>
                    <a:pt x="3242399" y="295287"/>
                  </a:lnTo>
                  <a:lnTo>
                    <a:pt x="3250438" y="296265"/>
                  </a:lnTo>
                  <a:lnTo>
                    <a:pt x="3258058" y="296265"/>
                  </a:lnTo>
                  <a:lnTo>
                    <a:pt x="3264497" y="293725"/>
                  </a:lnTo>
                  <a:lnTo>
                    <a:pt x="3270758" y="287286"/>
                  </a:lnTo>
                  <a:lnTo>
                    <a:pt x="3275838" y="282194"/>
                  </a:lnTo>
                  <a:lnTo>
                    <a:pt x="3279737" y="274574"/>
                  </a:lnTo>
                  <a:lnTo>
                    <a:pt x="3279673" y="265353"/>
                  </a:lnTo>
                  <a:lnTo>
                    <a:pt x="3279508" y="264401"/>
                  </a:lnTo>
                  <a:lnTo>
                    <a:pt x="3258807" y="228676"/>
                  </a:lnTo>
                  <a:lnTo>
                    <a:pt x="3222625" y="210997"/>
                  </a:lnTo>
                  <a:lnTo>
                    <a:pt x="3169297" y="202006"/>
                  </a:lnTo>
                  <a:lnTo>
                    <a:pt x="3136150" y="200837"/>
                  </a:lnTo>
                  <a:lnTo>
                    <a:pt x="3101606" y="202971"/>
                  </a:lnTo>
                  <a:lnTo>
                    <a:pt x="3042069" y="220154"/>
                  </a:lnTo>
                  <a:lnTo>
                    <a:pt x="2995117" y="253136"/>
                  </a:lnTo>
                  <a:lnTo>
                    <a:pt x="2970403" y="293662"/>
                  </a:lnTo>
                  <a:lnTo>
                    <a:pt x="2967329" y="316598"/>
                  </a:lnTo>
                  <a:lnTo>
                    <a:pt x="2968980" y="339153"/>
                  </a:lnTo>
                  <a:lnTo>
                    <a:pt x="2982252" y="376262"/>
                  </a:lnTo>
                  <a:lnTo>
                    <a:pt x="3022803" y="411873"/>
                  </a:lnTo>
                  <a:lnTo>
                    <a:pt x="3094304" y="435267"/>
                  </a:lnTo>
                  <a:lnTo>
                    <a:pt x="3131070" y="443725"/>
                  </a:lnTo>
                  <a:lnTo>
                    <a:pt x="3149206" y="448729"/>
                  </a:lnTo>
                  <a:lnTo>
                    <a:pt x="3194570" y="470331"/>
                  </a:lnTo>
                  <a:lnTo>
                    <a:pt x="3219640" y="505193"/>
                  </a:lnTo>
                  <a:lnTo>
                    <a:pt x="3221317" y="521169"/>
                  </a:lnTo>
                  <a:lnTo>
                    <a:pt x="3219894" y="537425"/>
                  </a:lnTo>
                  <a:lnTo>
                    <a:pt x="3198457" y="577100"/>
                  </a:lnTo>
                  <a:lnTo>
                    <a:pt x="3151619" y="597382"/>
                  </a:lnTo>
                  <a:lnTo>
                    <a:pt x="3131070" y="598805"/>
                  </a:lnTo>
                  <a:lnTo>
                    <a:pt x="3114408" y="596417"/>
                  </a:lnTo>
                  <a:lnTo>
                    <a:pt x="3089033" y="589267"/>
                  </a:lnTo>
                  <a:lnTo>
                    <a:pt x="3054820" y="577354"/>
                  </a:lnTo>
                  <a:lnTo>
                    <a:pt x="3011690" y="560666"/>
                  </a:lnTo>
                  <a:lnTo>
                    <a:pt x="3004096" y="558927"/>
                  </a:lnTo>
                  <a:lnTo>
                    <a:pt x="2972168" y="581152"/>
                  </a:lnTo>
                  <a:lnTo>
                    <a:pt x="2968510" y="596252"/>
                  </a:lnTo>
                  <a:lnTo>
                    <a:pt x="2971406" y="611797"/>
                  </a:lnTo>
                  <a:lnTo>
                    <a:pt x="3016770" y="649643"/>
                  </a:lnTo>
                  <a:lnTo>
                    <a:pt x="3069221" y="665772"/>
                  </a:lnTo>
                  <a:lnTo>
                    <a:pt x="3131070" y="671347"/>
                  </a:lnTo>
                  <a:lnTo>
                    <a:pt x="3162693" y="668972"/>
                  </a:lnTo>
                  <a:lnTo>
                    <a:pt x="3220212" y="650392"/>
                  </a:lnTo>
                  <a:lnTo>
                    <a:pt x="3266363" y="613930"/>
                  </a:lnTo>
                  <a:lnTo>
                    <a:pt x="3290697" y="558571"/>
                  </a:lnTo>
                  <a:lnTo>
                    <a:pt x="3293795" y="523722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4104198" y="4747705"/>
            <a:ext cx="1576284" cy="416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5796135" y="4747705"/>
            <a:ext cx="786765" cy="295275"/>
            <a:chOff x="5796135" y="4747705"/>
            <a:chExt cx="786765" cy="295275"/>
          </a:xfrm>
        </p:grpSpPr>
        <p:sp>
          <p:nvSpPr>
            <p:cNvPr id="15" name="object 15"/>
            <p:cNvSpPr/>
            <p:nvPr/>
          </p:nvSpPr>
          <p:spPr>
            <a:xfrm>
              <a:off x="5796135" y="4848041"/>
              <a:ext cx="140881" cy="1945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67496" y="4846855"/>
              <a:ext cx="121916" cy="1894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118707" y="4748891"/>
              <a:ext cx="144145" cy="290195"/>
            </a:xfrm>
            <a:custGeom>
              <a:avLst/>
              <a:gdLst/>
              <a:ahLst/>
              <a:cxnLst/>
              <a:rect l="l" t="t" r="r" b="b"/>
              <a:pathLst>
                <a:path w="144145" h="290195">
                  <a:moveTo>
                    <a:pt x="25399" y="0"/>
                  </a:moveTo>
                  <a:lnTo>
                    <a:pt x="15239" y="0"/>
                  </a:lnTo>
                  <a:lnTo>
                    <a:pt x="10159" y="1355"/>
                  </a:lnTo>
                  <a:lnTo>
                    <a:pt x="6434" y="3898"/>
                  </a:lnTo>
                  <a:lnTo>
                    <a:pt x="2539" y="6440"/>
                  </a:lnTo>
                  <a:lnTo>
                    <a:pt x="0" y="11525"/>
                  </a:lnTo>
                  <a:lnTo>
                    <a:pt x="0" y="16609"/>
                  </a:lnTo>
                  <a:lnTo>
                    <a:pt x="251" y="49008"/>
                  </a:lnTo>
                  <a:lnTo>
                    <a:pt x="994" y="83472"/>
                  </a:lnTo>
                  <a:lnTo>
                    <a:pt x="2214" y="120098"/>
                  </a:lnTo>
                  <a:lnTo>
                    <a:pt x="3894" y="158979"/>
                  </a:lnTo>
                  <a:lnTo>
                    <a:pt x="5815" y="237126"/>
                  </a:lnTo>
                  <a:lnTo>
                    <a:pt x="6199" y="254231"/>
                  </a:lnTo>
                  <a:lnTo>
                    <a:pt x="6371" y="270044"/>
                  </a:lnTo>
                  <a:lnTo>
                    <a:pt x="6434" y="284909"/>
                  </a:lnTo>
                  <a:lnTo>
                    <a:pt x="10159" y="289993"/>
                  </a:lnTo>
                  <a:lnTo>
                    <a:pt x="22859" y="289993"/>
                  </a:lnTo>
                  <a:lnTo>
                    <a:pt x="26753" y="288637"/>
                  </a:lnTo>
                  <a:lnTo>
                    <a:pt x="29293" y="286095"/>
                  </a:lnTo>
                  <a:lnTo>
                    <a:pt x="31833" y="284909"/>
                  </a:lnTo>
                  <a:lnTo>
                    <a:pt x="34373" y="282366"/>
                  </a:lnTo>
                  <a:lnTo>
                    <a:pt x="34373" y="281010"/>
                  </a:lnTo>
                  <a:lnTo>
                    <a:pt x="35559" y="278468"/>
                  </a:lnTo>
                  <a:lnTo>
                    <a:pt x="35559" y="275926"/>
                  </a:lnTo>
                  <a:lnTo>
                    <a:pt x="36913" y="270841"/>
                  </a:lnTo>
                  <a:lnTo>
                    <a:pt x="36913" y="230164"/>
                  </a:lnTo>
                  <a:lnTo>
                    <a:pt x="38099" y="228808"/>
                  </a:lnTo>
                  <a:lnTo>
                    <a:pt x="44533" y="223723"/>
                  </a:lnTo>
                  <a:lnTo>
                    <a:pt x="54819" y="214799"/>
                  </a:lnTo>
                  <a:lnTo>
                    <a:pt x="64853" y="205927"/>
                  </a:lnTo>
                  <a:lnTo>
                    <a:pt x="71118" y="200843"/>
                  </a:lnTo>
                  <a:lnTo>
                    <a:pt x="72472" y="198300"/>
                  </a:lnTo>
                  <a:lnTo>
                    <a:pt x="113623" y="198300"/>
                  </a:lnTo>
                  <a:lnTo>
                    <a:pt x="104835" y="185658"/>
                  </a:lnTo>
                  <a:lnTo>
                    <a:pt x="102663" y="183046"/>
                  </a:lnTo>
                  <a:lnTo>
                    <a:pt x="35559" y="183046"/>
                  </a:lnTo>
                  <a:lnTo>
                    <a:pt x="34468" y="163460"/>
                  </a:lnTo>
                  <a:lnTo>
                    <a:pt x="33696" y="150632"/>
                  </a:lnTo>
                  <a:lnTo>
                    <a:pt x="31833" y="122031"/>
                  </a:lnTo>
                  <a:lnTo>
                    <a:pt x="31833" y="97963"/>
                  </a:lnTo>
                  <a:lnTo>
                    <a:pt x="30479" y="91523"/>
                  </a:lnTo>
                  <a:lnTo>
                    <a:pt x="30479" y="11525"/>
                  </a:lnTo>
                  <a:lnTo>
                    <a:pt x="29293" y="3898"/>
                  </a:lnTo>
                  <a:lnTo>
                    <a:pt x="25399" y="0"/>
                  </a:lnTo>
                  <a:close/>
                </a:path>
                <a:path w="144145" h="290195">
                  <a:moveTo>
                    <a:pt x="113623" y="198300"/>
                  </a:moveTo>
                  <a:lnTo>
                    <a:pt x="72472" y="198300"/>
                  </a:lnTo>
                  <a:lnTo>
                    <a:pt x="82418" y="209018"/>
                  </a:lnTo>
                  <a:lnTo>
                    <a:pt x="91331" y="222007"/>
                  </a:lnTo>
                  <a:lnTo>
                    <a:pt x="99070" y="237126"/>
                  </a:lnTo>
                  <a:lnTo>
                    <a:pt x="105624" y="254570"/>
                  </a:lnTo>
                  <a:lnTo>
                    <a:pt x="111667" y="270044"/>
                  </a:lnTo>
                  <a:lnTo>
                    <a:pt x="117048" y="281201"/>
                  </a:lnTo>
                  <a:lnTo>
                    <a:pt x="121731" y="287814"/>
                  </a:lnTo>
                  <a:lnTo>
                    <a:pt x="125811" y="289993"/>
                  </a:lnTo>
                  <a:lnTo>
                    <a:pt x="133375" y="288788"/>
                  </a:lnTo>
                  <a:lnTo>
                    <a:pt x="138955" y="285184"/>
                  </a:lnTo>
                  <a:lnTo>
                    <a:pt x="142408" y="279196"/>
                  </a:lnTo>
                  <a:lnTo>
                    <a:pt x="143591" y="270841"/>
                  </a:lnTo>
                  <a:lnTo>
                    <a:pt x="142863" y="263405"/>
                  </a:lnTo>
                  <a:lnTo>
                    <a:pt x="123335" y="214799"/>
                  </a:lnTo>
                  <a:lnTo>
                    <a:pt x="114212" y="199148"/>
                  </a:lnTo>
                  <a:lnTo>
                    <a:pt x="113623" y="198300"/>
                  </a:lnTo>
                  <a:close/>
                </a:path>
                <a:path w="144145" h="290195">
                  <a:moveTo>
                    <a:pt x="121916" y="97963"/>
                  </a:moveTo>
                  <a:lnTo>
                    <a:pt x="120731" y="97963"/>
                  </a:lnTo>
                  <a:lnTo>
                    <a:pt x="114008" y="99412"/>
                  </a:lnTo>
                  <a:lnTo>
                    <a:pt x="107206" y="103832"/>
                  </a:lnTo>
                  <a:lnTo>
                    <a:pt x="100181" y="111334"/>
                  </a:lnTo>
                  <a:lnTo>
                    <a:pt x="92792" y="122031"/>
                  </a:lnTo>
                  <a:lnTo>
                    <a:pt x="88069" y="129197"/>
                  </a:lnTo>
                  <a:lnTo>
                    <a:pt x="81680" y="137158"/>
                  </a:lnTo>
                  <a:lnTo>
                    <a:pt x="73861" y="145817"/>
                  </a:lnTo>
                  <a:lnTo>
                    <a:pt x="64853" y="155081"/>
                  </a:lnTo>
                  <a:lnTo>
                    <a:pt x="56489" y="163931"/>
                  </a:lnTo>
                  <a:lnTo>
                    <a:pt x="48745" y="171479"/>
                  </a:lnTo>
                  <a:lnTo>
                    <a:pt x="41731" y="177819"/>
                  </a:lnTo>
                  <a:lnTo>
                    <a:pt x="35559" y="183046"/>
                  </a:lnTo>
                  <a:lnTo>
                    <a:pt x="102663" y="183046"/>
                  </a:lnTo>
                  <a:lnTo>
                    <a:pt x="95332" y="174233"/>
                  </a:lnTo>
                  <a:lnTo>
                    <a:pt x="104605" y="163460"/>
                  </a:lnTo>
                  <a:lnTo>
                    <a:pt x="113387" y="152242"/>
                  </a:lnTo>
                  <a:lnTo>
                    <a:pt x="121692" y="140579"/>
                  </a:lnTo>
                  <a:lnTo>
                    <a:pt x="129536" y="128471"/>
                  </a:lnTo>
                  <a:lnTo>
                    <a:pt x="133431" y="120844"/>
                  </a:lnTo>
                  <a:lnTo>
                    <a:pt x="134616" y="115760"/>
                  </a:lnTo>
                  <a:lnTo>
                    <a:pt x="134616" y="106777"/>
                  </a:lnTo>
                  <a:lnTo>
                    <a:pt x="132076" y="103048"/>
                  </a:lnTo>
                  <a:lnTo>
                    <a:pt x="126996" y="100506"/>
                  </a:lnTo>
                  <a:lnTo>
                    <a:pt x="124456" y="99150"/>
                  </a:lnTo>
                  <a:lnTo>
                    <a:pt x="121916" y="97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278723" y="4849397"/>
              <a:ext cx="144776" cy="1906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42633" y="4747705"/>
              <a:ext cx="139700" cy="294005"/>
            </a:xfrm>
            <a:custGeom>
              <a:avLst/>
              <a:gdLst/>
              <a:ahLst/>
              <a:cxnLst/>
              <a:rect l="l" t="t" r="r" b="b"/>
              <a:pathLst>
                <a:path w="139700" h="294004">
                  <a:moveTo>
                    <a:pt x="139649" y="275926"/>
                  </a:moveTo>
                  <a:lnTo>
                    <a:pt x="109217" y="275926"/>
                  </a:lnTo>
                  <a:lnTo>
                    <a:pt x="109217" y="287281"/>
                  </a:lnTo>
                  <a:lnTo>
                    <a:pt x="113111" y="293722"/>
                  </a:lnTo>
                  <a:lnTo>
                    <a:pt x="133431" y="293722"/>
                  </a:lnTo>
                  <a:lnTo>
                    <a:pt x="139696" y="288637"/>
                  </a:lnTo>
                  <a:lnTo>
                    <a:pt x="139649" y="275926"/>
                  </a:lnTo>
                  <a:close/>
                </a:path>
                <a:path w="139700" h="294004">
                  <a:moveTo>
                    <a:pt x="97872" y="99150"/>
                  </a:moveTo>
                  <a:lnTo>
                    <a:pt x="90252" y="99150"/>
                  </a:lnTo>
                  <a:lnTo>
                    <a:pt x="81643" y="99627"/>
                  </a:lnTo>
                  <a:lnTo>
                    <a:pt x="42297" y="114367"/>
                  </a:lnTo>
                  <a:lnTo>
                    <a:pt x="12699" y="148640"/>
                  </a:lnTo>
                  <a:lnTo>
                    <a:pt x="718" y="194402"/>
                  </a:lnTo>
                  <a:lnTo>
                    <a:pt x="0" y="211012"/>
                  </a:lnTo>
                  <a:lnTo>
                    <a:pt x="992" y="226687"/>
                  </a:lnTo>
                  <a:lnTo>
                    <a:pt x="17779" y="266943"/>
                  </a:lnTo>
                  <a:lnTo>
                    <a:pt x="52783" y="288394"/>
                  </a:lnTo>
                  <a:lnTo>
                    <a:pt x="67392" y="289824"/>
                  </a:lnTo>
                  <a:lnTo>
                    <a:pt x="79261" y="288892"/>
                  </a:lnTo>
                  <a:lnTo>
                    <a:pt x="90210" y="286180"/>
                  </a:lnTo>
                  <a:lnTo>
                    <a:pt x="100205" y="281815"/>
                  </a:lnTo>
                  <a:lnTo>
                    <a:pt x="109217" y="275926"/>
                  </a:lnTo>
                  <a:lnTo>
                    <a:pt x="139649" y="275926"/>
                  </a:lnTo>
                  <a:lnTo>
                    <a:pt x="139448" y="256774"/>
                  </a:lnTo>
                  <a:lnTo>
                    <a:pt x="68578" y="256774"/>
                  </a:lnTo>
                  <a:lnTo>
                    <a:pt x="60445" y="255820"/>
                  </a:lnTo>
                  <a:lnTo>
                    <a:pt x="34394" y="224190"/>
                  </a:lnTo>
                  <a:lnTo>
                    <a:pt x="31664" y="202029"/>
                  </a:lnTo>
                  <a:lnTo>
                    <a:pt x="32598" y="189921"/>
                  </a:lnTo>
                  <a:lnTo>
                    <a:pt x="35326" y="178258"/>
                  </a:lnTo>
                  <a:lnTo>
                    <a:pt x="39736" y="167040"/>
                  </a:lnTo>
                  <a:lnTo>
                    <a:pt x="45718" y="156267"/>
                  </a:lnTo>
                  <a:lnTo>
                    <a:pt x="49444" y="148640"/>
                  </a:lnTo>
                  <a:lnTo>
                    <a:pt x="54523" y="143556"/>
                  </a:lnTo>
                  <a:lnTo>
                    <a:pt x="60958" y="139827"/>
                  </a:lnTo>
                  <a:lnTo>
                    <a:pt x="67392" y="137285"/>
                  </a:lnTo>
                  <a:lnTo>
                    <a:pt x="72472" y="134742"/>
                  </a:lnTo>
                  <a:lnTo>
                    <a:pt x="134451" y="134742"/>
                  </a:lnTo>
                  <a:lnTo>
                    <a:pt x="134341" y="132158"/>
                  </a:lnTo>
                  <a:lnTo>
                    <a:pt x="133723" y="106777"/>
                  </a:lnTo>
                  <a:lnTo>
                    <a:pt x="133627" y="100336"/>
                  </a:lnTo>
                  <a:lnTo>
                    <a:pt x="101597" y="100336"/>
                  </a:lnTo>
                  <a:lnTo>
                    <a:pt x="97872" y="99150"/>
                  </a:lnTo>
                  <a:close/>
                </a:path>
                <a:path w="139700" h="294004">
                  <a:moveTo>
                    <a:pt x="134451" y="134742"/>
                  </a:moveTo>
                  <a:lnTo>
                    <a:pt x="81277" y="134742"/>
                  </a:lnTo>
                  <a:lnTo>
                    <a:pt x="85172" y="135929"/>
                  </a:lnTo>
                  <a:lnTo>
                    <a:pt x="87712" y="135929"/>
                  </a:lnTo>
                  <a:lnTo>
                    <a:pt x="91437" y="137285"/>
                  </a:lnTo>
                  <a:lnTo>
                    <a:pt x="93977" y="138471"/>
                  </a:lnTo>
                  <a:lnTo>
                    <a:pt x="96517" y="142369"/>
                  </a:lnTo>
                  <a:lnTo>
                    <a:pt x="99057" y="144912"/>
                  </a:lnTo>
                  <a:lnTo>
                    <a:pt x="106677" y="194402"/>
                  </a:lnTo>
                  <a:lnTo>
                    <a:pt x="106161" y="207254"/>
                  </a:lnTo>
                  <a:lnTo>
                    <a:pt x="91294" y="247121"/>
                  </a:lnTo>
                  <a:lnTo>
                    <a:pt x="68578" y="256774"/>
                  </a:lnTo>
                  <a:lnTo>
                    <a:pt x="139448" y="256774"/>
                  </a:lnTo>
                  <a:lnTo>
                    <a:pt x="138934" y="235143"/>
                  </a:lnTo>
                  <a:lnTo>
                    <a:pt x="138124" y="210819"/>
                  </a:lnTo>
                  <a:lnTo>
                    <a:pt x="137156" y="185589"/>
                  </a:lnTo>
                  <a:lnTo>
                    <a:pt x="135502" y="159334"/>
                  </a:lnTo>
                  <a:lnTo>
                    <a:pt x="134451" y="134742"/>
                  </a:lnTo>
                  <a:close/>
                </a:path>
                <a:path w="139700" h="294004">
                  <a:moveTo>
                    <a:pt x="124456" y="0"/>
                  </a:moveTo>
                  <a:lnTo>
                    <a:pt x="115651" y="0"/>
                  </a:lnTo>
                  <a:lnTo>
                    <a:pt x="109669" y="1218"/>
                  </a:lnTo>
                  <a:lnTo>
                    <a:pt x="105259" y="5042"/>
                  </a:lnTo>
                  <a:lnTo>
                    <a:pt x="102531" y="11726"/>
                  </a:lnTo>
                  <a:lnTo>
                    <a:pt x="101597" y="21524"/>
                  </a:lnTo>
                  <a:lnTo>
                    <a:pt x="101597" y="100336"/>
                  </a:lnTo>
                  <a:lnTo>
                    <a:pt x="133627" y="100336"/>
                  </a:lnTo>
                  <a:lnTo>
                    <a:pt x="133431" y="74913"/>
                  </a:lnTo>
                  <a:lnTo>
                    <a:pt x="132629" y="49442"/>
                  </a:lnTo>
                  <a:lnTo>
                    <a:pt x="132097" y="30295"/>
                  </a:lnTo>
                  <a:lnTo>
                    <a:pt x="131597" y="17568"/>
                  </a:lnTo>
                  <a:lnTo>
                    <a:pt x="130891" y="11355"/>
                  </a:lnTo>
                  <a:lnTo>
                    <a:pt x="129536" y="3728"/>
                  </a:lnTo>
                  <a:lnTo>
                    <a:pt x="124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6696627" y="4747705"/>
            <a:ext cx="1379524" cy="41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26988" y="1213506"/>
            <a:ext cx="436869" cy="4229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29598" y="3106491"/>
            <a:ext cx="309872" cy="3022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22189" y="6459006"/>
            <a:ext cx="144776" cy="1449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20055" y="1721669"/>
            <a:ext cx="1042897" cy="12523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179946" y="1490148"/>
              <a:ext cx="1163629" cy="312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6420959" y="1507945"/>
            <a:ext cx="551815" cy="202565"/>
            <a:chOff x="6420959" y="1507945"/>
            <a:chExt cx="551815" cy="202565"/>
          </a:xfrm>
        </p:grpSpPr>
        <p:sp>
          <p:nvSpPr>
            <p:cNvPr id="13" name="object 13"/>
            <p:cNvSpPr/>
            <p:nvPr/>
          </p:nvSpPr>
          <p:spPr>
            <a:xfrm>
              <a:off x="6420959" y="1507945"/>
              <a:ext cx="231303" cy="201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673767" y="1563875"/>
              <a:ext cx="298527" cy="1462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5206695" y="1913534"/>
            <a:ext cx="631825" cy="197485"/>
          </a:xfrm>
          <a:custGeom>
            <a:avLst/>
            <a:gdLst/>
            <a:ahLst/>
            <a:cxnLst/>
            <a:rect l="l" t="t" r="r" b="b"/>
            <a:pathLst>
              <a:path w="631825" h="197485">
                <a:moveTo>
                  <a:pt x="120726" y="184404"/>
                </a:moveTo>
                <a:lnTo>
                  <a:pt x="112115" y="140830"/>
                </a:lnTo>
                <a:lnTo>
                  <a:pt x="107848" y="122199"/>
                </a:lnTo>
                <a:lnTo>
                  <a:pt x="104355" y="106946"/>
                </a:lnTo>
                <a:lnTo>
                  <a:pt x="85902" y="45758"/>
                </a:lnTo>
                <a:lnTo>
                  <a:pt x="81280" y="33616"/>
                </a:lnTo>
                <a:lnTo>
                  <a:pt x="81280" y="101866"/>
                </a:lnTo>
                <a:lnTo>
                  <a:pt x="81280" y="106946"/>
                </a:lnTo>
                <a:lnTo>
                  <a:pt x="66040" y="106946"/>
                </a:lnTo>
                <a:lnTo>
                  <a:pt x="55880" y="105587"/>
                </a:lnTo>
                <a:lnTo>
                  <a:pt x="45720" y="104406"/>
                </a:lnTo>
                <a:lnTo>
                  <a:pt x="40640" y="103047"/>
                </a:lnTo>
                <a:lnTo>
                  <a:pt x="39281" y="101866"/>
                </a:lnTo>
                <a:lnTo>
                  <a:pt x="38100" y="101866"/>
                </a:lnTo>
                <a:lnTo>
                  <a:pt x="38100" y="99326"/>
                </a:lnTo>
                <a:lnTo>
                  <a:pt x="38785" y="95427"/>
                </a:lnTo>
                <a:lnTo>
                  <a:pt x="52717" y="59207"/>
                </a:lnTo>
                <a:lnTo>
                  <a:pt x="62141" y="45758"/>
                </a:lnTo>
                <a:lnTo>
                  <a:pt x="65062" y="47447"/>
                </a:lnTo>
                <a:lnTo>
                  <a:pt x="77495" y="83769"/>
                </a:lnTo>
                <a:lnTo>
                  <a:pt x="81280" y="101866"/>
                </a:lnTo>
                <a:lnTo>
                  <a:pt x="81280" y="33616"/>
                </a:lnTo>
                <a:lnTo>
                  <a:pt x="68580" y="15252"/>
                </a:lnTo>
                <a:lnTo>
                  <a:pt x="63500" y="15252"/>
                </a:lnTo>
                <a:lnTo>
                  <a:pt x="33032" y="50419"/>
                </a:lnTo>
                <a:lnTo>
                  <a:pt x="21043" y="86702"/>
                </a:lnTo>
                <a:lnTo>
                  <a:pt x="8001" y="137287"/>
                </a:lnTo>
                <a:lnTo>
                  <a:pt x="101" y="184404"/>
                </a:lnTo>
                <a:lnTo>
                  <a:pt x="0" y="192036"/>
                </a:lnTo>
                <a:lnTo>
                  <a:pt x="2540" y="194576"/>
                </a:lnTo>
                <a:lnTo>
                  <a:pt x="15240" y="194576"/>
                </a:lnTo>
                <a:lnTo>
                  <a:pt x="18961" y="192036"/>
                </a:lnTo>
                <a:lnTo>
                  <a:pt x="18961" y="189484"/>
                </a:lnTo>
                <a:lnTo>
                  <a:pt x="23329" y="161861"/>
                </a:lnTo>
                <a:lnTo>
                  <a:pt x="26949" y="141693"/>
                </a:lnTo>
                <a:lnTo>
                  <a:pt x="30086" y="128905"/>
                </a:lnTo>
                <a:lnTo>
                  <a:pt x="33020" y="123393"/>
                </a:lnTo>
                <a:lnTo>
                  <a:pt x="33020" y="122199"/>
                </a:lnTo>
                <a:lnTo>
                  <a:pt x="43180" y="122199"/>
                </a:lnTo>
                <a:lnTo>
                  <a:pt x="51981" y="123393"/>
                </a:lnTo>
                <a:lnTo>
                  <a:pt x="63500" y="124739"/>
                </a:lnTo>
                <a:lnTo>
                  <a:pt x="93980" y="164071"/>
                </a:lnTo>
                <a:lnTo>
                  <a:pt x="96520" y="174231"/>
                </a:lnTo>
                <a:lnTo>
                  <a:pt x="97866" y="181864"/>
                </a:lnTo>
                <a:lnTo>
                  <a:pt x="97866" y="184404"/>
                </a:lnTo>
                <a:lnTo>
                  <a:pt x="99060" y="188302"/>
                </a:lnTo>
                <a:lnTo>
                  <a:pt x="100406" y="190842"/>
                </a:lnTo>
                <a:lnTo>
                  <a:pt x="102946" y="192036"/>
                </a:lnTo>
                <a:lnTo>
                  <a:pt x="104140" y="193382"/>
                </a:lnTo>
                <a:lnTo>
                  <a:pt x="108026" y="194576"/>
                </a:lnTo>
                <a:lnTo>
                  <a:pt x="113106" y="194576"/>
                </a:lnTo>
                <a:lnTo>
                  <a:pt x="115646" y="193382"/>
                </a:lnTo>
                <a:lnTo>
                  <a:pt x="118186" y="192036"/>
                </a:lnTo>
                <a:lnTo>
                  <a:pt x="120726" y="189484"/>
                </a:lnTo>
                <a:lnTo>
                  <a:pt x="120726" y="184404"/>
                </a:lnTo>
                <a:close/>
              </a:path>
              <a:path w="631825" h="197485">
                <a:moveTo>
                  <a:pt x="314947" y="70002"/>
                </a:moveTo>
                <a:lnTo>
                  <a:pt x="314147" y="68808"/>
                </a:lnTo>
                <a:lnTo>
                  <a:pt x="313220" y="67462"/>
                </a:lnTo>
                <a:lnTo>
                  <a:pt x="312407" y="66268"/>
                </a:lnTo>
                <a:lnTo>
                  <a:pt x="307327" y="66268"/>
                </a:lnTo>
                <a:lnTo>
                  <a:pt x="275666" y="67462"/>
                </a:lnTo>
                <a:lnTo>
                  <a:pt x="275666" y="5092"/>
                </a:lnTo>
                <a:lnTo>
                  <a:pt x="273126" y="3898"/>
                </a:lnTo>
                <a:lnTo>
                  <a:pt x="270586" y="1358"/>
                </a:lnTo>
                <a:lnTo>
                  <a:pt x="265506" y="1358"/>
                </a:lnTo>
                <a:lnTo>
                  <a:pt x="261607" y="2540"/>
                </a:lnTo>
                <a:lnTo>
                  <a:pt x="259067" y="5092"/>
                </a:lnTo>
                <a:lnTo>
                  <a:pt x="256527" y="6438"/>
                </a:lnTo>
                <a:lnTo>
                  <a:pt x="255346" y="8978"/>
                </a:lnTo>
                <a:lnTo>
                  <a:pt x="255346" y="67462"/>
                </a:lnTo>
                <a:lnTo>
                  <a:pt x="253987" y="68808"/>
                </a:lnTo>
                <a:lnTo>
                  <a:pt x="248907" y="68808"/>
                </a:lnTo>
                <a:lnTo>
                  <a:pt x="236207" y="67462"/>
                </a:lnTo>
                <a:lnTo>
                  <a:pt x="226060" y="67462"/>
                </a:lnTo>
                <a:lnTo>
                  <a:pt x="222326" y="71196"/>
                </a:lnTo>
                <a:lnTo>
                  <a:pt x="222326" y="70002"/>
                </a:lnTo>
                <a:lnTo>
                  <a:pt x="221094" y="68808"/>
                </a:lnTo>
                <a:lnTo>
                  <a:pt x="219671" y="67462"/>
                </a:lnTo>
                <a:lnTo>
                  <a:pt x="218440" y="66268"/>
                </a:lnTo>
                <a:lnTo>
                  <a:pt x="213360" y="66268"/>
                </a:lnTo>
                <a:lnTo>
                  <a:pt x="181686" y="67462"/>
                </a:lnTo>
                <a:lnTo>
                  <a:pt x="181711" y="44729"/>
                </a:lnTo>
                <a:lnTo>
                  <a:pt x="181838" y="27990"/>
                </a:lnTo>
                <a:lnTo>
                  <a:pt x="182194" y="17005"/>
                </a:lnTo>
                <a:lnTo>
                  <a:pt x="182880" y="11531"/>
                </a:lnTo>
                <a:lnTo>
                  <a:pt x="182880" y="7632"/>
                </a:lnTo>
                <a:lnTo>
                  <a:pt x="181686" y="5092"/>
                </a:lnTo>
                <a:lnTo>
                  <a:pt x="180340" y="3898"/>
                </a:lnTo>
                <a:lnTo>
                  <a:pt x="179146" y="2540"/>
                </a:lnTo>
                <a:lnTo>
                  <a:pt x="176606" y="1358"/>
                </a:lnTo>
                <a:lnTo>
                  <a:pt x="171526" y="1358"/>
                </a:lnTo>
                <a:lnTo>
                  <a:pt x="168986" y="2540"/>
                </a:lnTo>
                <a:lnTo>
                  <a:pt x="166446" y="5092"/>
                </a:lnTo>
                <a:lnTo>
                  <a:pt x="162560" y="6438"/>
                </a:lnTo>
                <a:lnTo>
                  <a:pt x="161366" y="8978"/>
                </a:lnTo>
                <a:lnTo>
                  <a:pt x="161366" y="68808"/>
                </a:lnTo>
                <a:lnTo>
                  <a:pt x="156286" y="68808"/>
                </a:lnTo>
                <a:lnTo>
                  <a:pt x="142240" y="67462"/>
                </a:lnTo>
                <a:lnTo>
                  <a:pt x="132080" y="67462"/>
                </a:lnTo>
                <a:lnTo>
                  <a:pt x="127000" y="72542"/>
                </a:lnTo>
                <a:lnTo>
                  <a:pt x="127000" y="87795"/>
                </a:lnTo>
                <a:lnTo>
                  <a:pt x="133426" y="90335"/>
                </a:lnTo>
                <a:lnTo>
                  <a:pt x="162560" y="90335"/>
                </a:lnTo>
                <a:lnTo>
                  <a:pt x="163791" y="119964"/>
                </a:lnTo>
                <a:lnTo>
                  <a:pt x="165481" y="145999"/>
                </a:lnTo>
                <a:lnTo>
                  <a:pt x="167601" y="168681"/>
                </a:lnTo>
                <a:lnTo>
                  <a:pt x="170180" y="188302"/>
                </a:lnTo>
                <a:lnTo>
                  <a:pt x="170180" y="192036"/>
                </a:lnTo>
                <a:lnTo>
                  <a:pt x="172720" y="194576"/>
                </a:lnTo>
                <a:lnTo>
                  <a:pt x="184226" y="194576"/>
                </a:lnTo>
                <a:lnTo>
                  <a:pt x="186766" y="193382"/>
                </a:lnTo>
                <a:lnTo>
                  <a:pt x="187960" y="192036"/>
                </a:lnTo>
                <a:lnTo>
                  <a:pt x="189306" y="190842"/>
                </a:lnTo>
                <a:lnTo>
                  <a:pt x="189306" y="176771"/>
                </a:lnTo>
                <a:lnTo>
                  <a:pt x="188315" y="170611"/>
                </a:lnTo>
                <a:lnTo>
                  <a:pt x="187363" y="161569"/>
                </a:lnTo>
                <a:lnTo>
                  <a:pt x="186397" y="149656"/>
                </a:lnTo>
                <a:lnTo>
                  <a:pt x="185420" y="134912"/>
                </a:lnTo>
                <a:lnTo>
                  <a:pt x="184518" y="119367"/>
                </a:lnTo>
                <a:lnTo>
                  <a:pt x="183705" y="106908"/>
                </a:lnTo>
                <a:lnTo>
                  <a:pt x="183108" y="97307"/>
                </a:lnTo>
                <a:lnTo>
                  <a:pt x="182880" y="90335"/>
                </a:lnTo>
                <a:lnTo>
                  <a:pt x="212166" y="90335"/>
                </a:lnTo>
                <a:lnTo>
                  <a:pt x="214706" y="89154"/>
                </a:lnTo>
                <a:lnTo>
                  <a:pt x="217246" y="86614"/>
                </a:lnTo>
                <a:lnTo>
                  <a:pt x="220980" y="84074"/>
                </a:lnTo>
                <a:lnTo>
                  <a:pt x="220980" y="87795"/>
                </a:lnTo>
                <a:lnTo>
                  <a:pt x="226060" y="90335"/>
                </a:lnTo>
                <a:lnTo>
                  <a:pt x="255346" y="90335"/>
                </a:lnTo>
                <a:lnTo>
                  <a:pt x="256489" y="119964"/>
                </a:lnTo>
                <a:lnTo>
                  <a:pt x="258140" y="145999"/>
                </a:lnTo>
                <a:lnTo>
                  <a:pt x="260299" y="168681"/>
                </a:lnTo>
                <a:lnTo>
                  <a:pt x="262966" y="188302"/>
                </a:lnTo>
                <a:lnTo>
                  <a:pt x="264147" y="192036"/>
                </a:lnTo>
                <a:lnTo>
                  <a:pt x="266687" y="194576"/>
                </a:lnTo>
                <a:lnTo>
                  <a:pt x="276847" y="194576"/>
                </a:lnTo>
                <a:lnTo>
                  <a:pt x="279387" y="193382"/>
                </a:lnTo>
                <a:lnTo>
                  <a:pt x="281927" y="190842"/>
                </a:lnTo>
                <a:lnTo>
                  <a:pt x="281927" y="189484"/>
                </a:lnTo>
                <a:lnTo>
                  <a:pt x="283286" y="186944"/>
                </a:lnTo>
                <a:lnTo>
                  <a:pt x="283286" y="183222"/>
                </a:lnTo>
                <a:lnTo>
                  <a:pt x="281927" y="176771"/>
                </a:lnTo>
                <a:lnTo>
                  <a:pt x="281012" y="170611"/>
                </a:lnTo>
                <a:lnTo>
                  <a:pt x="280073" y="161569"/>
                </a:lnTo>
                <a:lnTo>
                  <a:pt x="279120" y="149656"/>
                </a:lnTo>
                <a:lnTo>
                  <a:pt x="277241" y="119367"/>
                </a:lnTo>
                <a:lnTo>
                  <a:pt x="276428" y="106908"/>
                </a:lnTo>
                <a:lnTo>
                  <a:pt x="275869" y="97307"/>
                </a:lnTo>
                <a:lnTo>
                  <a:pt x="275666" y="90335"/>
                </a:lnTo>
                <a:lnTo>
                  <a:pt x="304787" y="90335"/>
                </a:lnTo>
                <a:lnTo>
                  <a:pt x="308686" y="89154"/>
                </a:lnTo>
                <a:lnTo>
                  <a:pt x="313766" y="84074"/>
                </a:lnTo>
                <a:lnTo>
                  <a:pt x="314947" y="80175"/>
                </a:lnTo>
                <a:lnTo>
                  <a:pt x="314947" y="70002"/>
                </a:lnTo>
                <a:close/>
              </a:path>
              <a:path w="631825" h="197485">
                <a:moveTo>
                  <a:pt x="412826" y="194576"/>
                </a:moveTo>
                <a:lnTo>
                  <a:pt x="412737" y="189484"/>
                </a:lnTo>
                <a:lnTo>
                  <a:pt x="412178" y="180670"/>
                </a:lnTo>
                <a:lnTo>
                  <a:pt x="411759" y="174231"/>
                </a:lnTo>
                <a:lnTo>
                  <a:pt x="408927" y="129832"/>
                </a:lnTo>
                <a:lnTo>
                  <a:pt x="409016" y="110871"/>
                </a:lnTo>
                <a:lnTo>
                  <a:pt x="410286" y="92875"/>
                </a:lnTo>
                <a:lnTo>
                  <a:pt x="410286" y="75082"/>
                </a:lnTo>
                <a:lnTo>
                  <a:pt x="408990" y="72542"/>
                </a:lnTo>
                <a:lnTo>
                  <a:pt x="406387" y="67462"/>
                </a:lnTo>
                <a:lnTo>
                  <a:pt x="393687" y="67462"/>
                </a:lnTo>
                <a:lnTo>
                  <a:pt x="389966" y="70002"/>
                </a:lnTo>
                <a:lnTo>
                  <a:pt x="388607" y="72542"/>
                </a:lnTo>
                <a:lnTo>
                  <a:pt x="388607" y="125933"/>
                </a:lnTo>
                <a:lnTo>
                  <a:pt x="388175" y="134340"/>
                </a:lnTo>
                <a:lnTo>
                  <a:pt x="387019" y="142367"/>
                </a:lnTo>
                <a:lnTo>
                  <a:pt x="385394" y="150152"/>
                </a:lnTo>
                <a:lnTo>
                  <a:pt x="383527" y="157797"/>
                </a:lnTo>
                <a:lnTo>
                  <a:pt x="380987" y="161518"/>
                </a:lnTo>
                <a:lnTo>
                  <a:pt x="378447" y="165417"/>
                </a:lnTo>
                <a:lnTo>
                  <a:pt x="373367" y="169151"/>
                </a:lnTo>
                <a:lnTo>
                  <a:pt x="368287" y="173050"/>
                </a:lnTo>
                <a:lnTo>
                  <a:pt x="364566" y="174231"/>
                </a:lnTo>
                <a:lnTo>
                  <a:pt x="360667" y="174231"/>
                </a:lnTo>
                <a:lnTo>
                  <a:pt x="351447" y="171831"/>
                </a:lnTo>
                <a:lnTo>
                  <a:pt x="344716" y="164553"/>
                </a:lnTo>
                <a:lnTo>
                  <a:pt x="340575" y="152285"/>
                </a:lnTo>
                <a:lnTo>
                  <a:pt x="339166" y="134912"/>
                </a:lnTo>
                <a:lnTo>
                  <a:pt x="339636" y="123456"/>
                </a:lnTo>
                <a:lnTo>
                  <a:pt x="359486" y="92875"/>
                </a:lnTo>
                <a:lnTo>
                  <a:pt x="375907" y="92875"/>
                </a:lnTo>
                <a:lnTo>
                  <a:pt x="380987" y="95427"/>
                </a:lnTo>
                <a:lnTo>
                  <a:pt x="383527" y="100507"/>
                </a:lnTo>
                <a:lnTo>
                  <a:pt x="385965" y="105029"/>
                </a:lnTo>
                <a:lnTo>
                  <a:pt x="387527" y="110871"/>
                </a:lnTo>
                <a:lnTo>
                  <a:pt x="388366" y="117881"/>
                </a:lnTo>
                <a:lnTo>
                  <a:pt x="388607" y="125933"/>
                </a:lnTo>
                <a:lnTo>
                  <a:pt x="388607" y="72542"/>
                </a:lnTo>
                <a:lnTo>
                  <a:pt x="380987" y="70002"/>
                </a:lnTo>
                <a:lnTo>
                  <a:pt x="373367" y="68808"/>
                </a:lnTo>
                <a:lnTo>
                  <a:pt x="367106" y="68808"/>
                </a:lnTo>
                <a:lnTo>
                  <a:pt x="331546" y="85255"/>
                </a:lnTo>
                <a:lnTo>
                  <a:pt x="318846" y="134912"/>
                </a:lnTo>
                <a:lnTo>
                  <a:pt x="321221" y="160820"/>
                </a:lnTo>
                <a:lnTo>
                  <a:pt x="328371" y="179489"/>
                </a:lnTo>
                <a:lnTo>
                  <a:pt x="340271" y="190779"/>
                </a:lnTo>
                <a:lnTo>
                  <a:pt x="356946" y="194576"/>
                </a:lnTo>
                <a:lnTo>
                  <a:pt x="366890" y="193636"/>
                </a:lnTo>
                <a:lnTo>
                  <a:pt x="375805" y="190931"/>
                </a:lnTo>
                <a:lnTo>
                  <a:pt x="383540" y="186563"/>
                </a:lnTo>
                <a:lnTo>
                  <a:pt x="389966" y="180670"/>
                </a:lnTo>
                <a:lnTo>
                  <a:pt x="391147" y="184404"/>
                </a:lnTo>
                <a:lnTo>
                  <a:pt x="391147" y="189484"/>
                </a:lnTo>
                <a:lnTo>
                  <a:pt x="390017" y="190779"/>
                </a:lnTo>
                <a:lnTo>
                  <a:pt x="389966" y="193382"/>
                </a:lnTo>
                <a:lnTo>
                  <a:pt x="391147" y="194576"/>
                </a:lnTo>
                <a:lnTo>
                  <a:pt x="392506" y="197116"/>
                </a:lnTo>
                <a:lnTo>
                  <a:pt x="408927" y="197116"/>
                </a:lnTo>
                <a:lnTo>
                  <a:pt x="412826" y="194576"/>
                </a:lnTo>
                <a:close/>
              </a:path>
              <a:path w="631825" h="197485">
                <a:moveTo>
                  <a:pt x="522046" y="162877"/>
                </a:moveTo>
                <a:lnTo>
                  <a:pt x="520852" y="160337"/>
                </a:lnTo>
                <a:lnTo>
                  <a:pt x="518312" y="157797"/>
                </a:lnTo>
                <a:lnTo>
                  <a:pt x="515772" y="156438"/>
                </a:lnTo>
                <a:lnTo>
                  <a:pt x="511886" y="156438"/>
                </a:lnTo>
                <a:lnTo>
                  <a:pt x="505612" y="158978"/>
                </a:lnTo>
                <a:lnTo>
                  <a:pt x="495452" y="164071"/>
                </a:lnTo>
                <a:lnTo>
                  <a:pt x="486486" y="167970"/>
                </a:lnTo>
                <a:lnTo>
                  <a:pt x="478866" y="170510"/>
                </a:lnTo>
                <a:lnTo>
                  <a:pt x="466166" y="170510"/>
                </a:lnTo>
                <a:lnTo>
                  <a:pt x="448386" y="133553"/>
                </a:lnTo>
                <a:lnTo>
                  <a:pt x="449084" y="124498"/>
                </a:lnTo>
                <a:lnTo>
                  <a:pt x="472147" y="93840"/>
                </a:lnTo>
                <a:lnTo>
                  <a:pt x="486486" y="90335"/>
                </a:lnTo>
                <a:lnTo>
                  <a:pt x="487832" y="90335"/>
                </a:lnTo>
                <a:lnTo>
                  <a:pt x="491566" y="91694"/>
                </a:lnTo>
                <a:lnTo>
                  <a:pt x="496646" y="94234"/>
                </a:lnTo>
                <a:lnTo>
                  <a:pt x="503072" y="96774"/>
                </a:lnTo>
                <a:lnTo>
                  <a:pt x="510692" y="96774"/>
                </a:lnTo>
                <a:lnTo>
                  <a:pt x="514426" y="95427"/>
                </a:lnTo>
                <a:lnTo>
                  <a:pt x="515772" y="91694"/>
                </a:lnTo>
                <a:lnTo>
                  <a:pt x="516661" y="90335"/>
                </a:lnTo>
                <a:lnTo>
                  <a:pt x="518312" y="87795"/>
                </a:lnTo>
                <a:lnTo>
                  <a:pt x="519506" y="84074"/>
                </a:lnTo>
                <a:lnTo>
                  <a:pt x="519506" y="76441"/>
                </a:lnTo>
                <a:lnTo>
                  <a:pt x="515772" y="73901"/>
                </a:lnTo>
                <a:lnTo>
                  <a:pt x="510692" y="71361"/>
                </a:lnTo>
                <a:lnTo>
                  <a:pt x="504266" y="68808"/>
                </a:lnTo>
                <a:lnTo>
                  <a:pt x="487832" y="68808"/>
                </a:lnTo>
                <a:lnTo>
                  <a:pt x="445477" y="84620"/>
                </a:lnTo>
                <a:lnTo>
                  <a:pt x="426021" y="122491"/>
                </a:lnTo>
                <a:lnTo>
                  <a:pt x="425526" y="131013"/>
                </a:lnTo>
                <a:lnTo>
                  <a:pt x="426224" y="144830"/>
                </a:lnTo>
                <a:lnTo>
                  <a:pt x="444042" y="185496"/>
                </a:lnTo>
                <a:lnTo>
                  <a:pt x="471246" y="194576"/>
                </a:lnTo>
                <a:lnTo>
                  <a:pt x="477507" y="194576"/>
                </a:lnTo>
                <a:lnTo>
                  <a:pt x="485127" y="193382"/>
                </a:lnTo>
                <a:lnTo>
                  <a:pt x="492912" y="189484"/>
                </a:lnTo>
                <a:lnTo>
                  <a:pt x="501726" y="186944"/>
                </a:lnTo>
                <a:lnTo>
                  <a:pt x="508152" y="183222"/>
                </a:lnTo>
                <a:lnTo>
                  <a:pt x="513232" y="178130"/>
                </a:lnTo>
                <a:lnTo>
                  <a:pt x="519506" y="173050"/>
                </a:lnTo>
                <a:lnTo>
                  <a:pt x="521157" y="170510"/>
                </a:lnTo>
                <a:lnTo>
                  <a:pt x="522046" y="169151"/>
                </a:lnTo>
                <a:lnTo>
                  <a:pt x="522046" y="162877"/>
                </a:lnTo>
                <a:close/>
              </a:path>
              <a:path w="631825" h="197485">
                <a:moveTo>
                  <a:pt x="631228" y="134048"/>
                </a:moveTo>
                <a:lnTo>
                  <a:pt x="626173" y="95427"/>
                </a:lnTo>
                <a:lnTo>
                  <a:pt x="611314" y="73901"/>
                </a:lnTo>
                <a:lnTo>
                  <a:pt x="600887" y="69164"/>
                </a:lnTo>
                <a:lnTo>
                  <a:pt x="586892" y="67462"/>
                </a:lnTo>
                <a:lnTo>
                  <a:pt x="579475" y="67919"/>
                </a:lnTo>
                <a:lnTo>
                  <a:pt x="572414" y="69215"/>
                </a:lnTo>
                <a:lnTo>
                  <a:pt x="565607" y="71247"/>
                </a:lnTo>
                <a:lnTo>
                  <a:pt x="558952" y="73901"/>
                </a:lnTo>
                <a:lnTo>
                  <a:pt x="558952" y="45758"/>
                </a:lnTo>
                <a:lnTo>
                  <a:pt x="558152" y="36525"/>
                </a:lnTo>
                <a:lnTo>
                  <a:pt x="557618" y="28003"/>
                </a:lnTo>
                <a:lnTo>
                  <a:pt x="557123" y="20447"/>
                </a:lnTo>
                <a:lnTo>
                  <a:pt x="556412" y="14071"/>
                </a:lnTo>
                <a:lnTo>
                  <a:pt x="555066" y="5092"/>
                </a:lnTo>
                <a:lnTo>
                  <a:pt x="552526" y="0"/>
                </a:lnTo>
                <a:lnTo>
                  <a:pt x="543712" y="0"/>
                </a:lnTo>
                <a:lnTo>
                  <a:pt x="541172" y="1358"/>
                </a:lnTo>
                <a:lnTo>
                  <a:pt x="536092" y="6438"/>
                </a:lnTo>
                <a:lnTo>
                  <a:pt x="534746" y="8978"/>
                </a:lnTo>
                <a:lnTo>
                  <a:pt x="534835" y="20447"/>
                </a:lnTo>
                <a:lnTo>
                  <a:pt x="536575" y="74320"/>
                </a:lnTo>
                <a:lnTo>
                  <a:pt x="538975" y="111772"/>
                </a:lnTo>
                <a:lnTo>
                  <a:pt x="540372" y="134912"/>
                </a:lnTo>
                <a:lnTo>
                  <a:pt x="541426" y="157048"/>
                </a:lnTo>
                <a:lnTo>
                  <a:pt x="542264" y="178130"/>
                </a:lnTo>
                <a:lnTo>
                  <a:pt x="542366" y="184404"/>
                </a:lnTo>
                <a:lnTo>
                  <a:pt x="543712" y="186944"/>
                </a:lnTo>
                <a:lnTo>
                  <a:pt x="544906" y="190842"/>
                </a:lnTo>
                <a:lnTo>
                  <a:pt x="546252" y="193382"/>
                </a:lnTo>
                <a:lnTo>
                  <a:pt x="548792" y="194576"/>
                </a:lnTo>
                <a:lnTo>
                  <a:pt x="556412" y="194576"/>
                </a:lnTo>
                <a:lnTo>
                  <a:pt x="558952" y="193382"/>
                </a:lnTo>
                <a:lnTo>
                  <a:pt x="560146" y="192036"/>
                </a:lnTo>
                <a:lnTo>
                  <a:pt x="562686" y="190842"/>
                </a:lnTo>
                <a:lnTo>
                  <a:pt x="564032" y="188302"/>
                </a:lnTo>
                <a:lnTo>
                  <a:pt x="564032" y="183222"/>
                </a:lnTo>
                <a:lnTo>
                  <a:pt x="565226" y="178130"/>
                </a:lnTo>
                <a:lnTo>
                  <a:pt x="565226" y="170510"/>
                </a:lnTo>
                <a:lnTo>
                  <a:pt x="562686" y="106946"/>
                </a:lnTo>
                <a:lnTo>
                  <a:pt x="564108" y="99301"/>
                </a:lnTo>
                <a:lnTo>
                  <a:pt x="568388" y="93726"/>
                </a:lnTo>
                <a:lnTo>
                  <a:pt x="575538" y="90309"/>
                </a:lnTo>
                <a:lnTo>
                  <a:pt x="585533" y="89154"/>
                </a:lnTo>
                <a:lnTo>
                  <a:pt x="593153" y="89154"/>
                </a:lnTo>
                <a:lnTo>
                  <a:pt x="599592" y="91694"/>
                </a:lnTo>
                <a:lnTo>
                  <a:pt x="602132" y="97967"/>
                </a:lnTo>
                <a:lnTo>
                  <a:pt x="605853" y="103047"/>
                </a:lnTo>
                <a:lnTo>
                  <a:pt x="607212" y="110680"/>
                </a:lnTo>
                <a:lnTo>
                  <a:pt x="608393" y="119659"/>
                </a:lnTo>
                <a:lnTo>
                  <a:pt x="608368" y="139928"/>
                </a:lnTo>
                <a:lnTo>
                  <a:pt x="607275" y="183222"/>
                </a:lnTo>
                <a:lnTo>
                  <a:pt x="607212" y="192036"/>
                </a:lnTo>
                <a:lnTo>
                  <a:pt x="609752" y="194576"/>
                </a:lnTo>
                <a:lnTo>
                  <a:pt x="617372" y="194576"/>
                </a:lnTo>
                <a:lnTo>
                  <a:pt x="619912" y="193382"/>
                </a:lnTo>
                <a:lnTo>
                  <a:pt x="623633" y="192036"/>
                </a:lnTo>
                <a:lnTo>
                  <a:pt x="626173" y="189484"/>
                </a:lnTo>
                <a:lnTo>
                  <a:pt x="627532" y="186944"/>
                </a:lnTo>
                <a:lnTo>
                  <a:pt x="627532" y="180670"/>
                </a:lnTo>
                <a:lnTo>
                  <a:pt x="628713" y="173050"/>
                </a:lnTo>
                <a:lnTo>
                  <a:pt x="630072" y="161518"/>
                </a:lnTo>
                <a:lnTo>
                  <a:pt x="630262" y="152882"/>
                </a:lnTo>
                <a:lnTo>
                  <a:pt x="630669" y="145808"/>
                </a:lnTo>
                <a:lnTo>
                  <a:pt x="631075" y="139928"/>
                </a:lnTo>
                <a:lnTo>
                  <a:pt x="631126" y="138645"/>
                </a:lnTo>
                <a:lnTo>
                  <a:pt x="631228" y="134048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12991" y="1914885"/>
            <a:ext cx="1026284" cy="1957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10674" y="6502226"/>
            <a:ext cx="174070" cy="1449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06981" y="2339486"/>
            <a:ext cx="3814476" cy="36160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49"/>
            <a:ext cx="12073255" cy="6791325"/>
            <a:chOff x="0" y="49"/>
            <a:chExt cx="12073255" cy="6791325"/>
          </a:xfrm>
        </p:grpSpPr>
        <p:sp>
          <p:nvSpPr>
            <p:cNvPr id="10" name="object 10"/>
            <p:cNvSpPr/>
            <p:nvPr/>
          </p:nvSpPr>
          <p:spPr>
            <a:xfrm>
              <a:off x="0" y="49"/>
              <a:ext cx="12072655" cy="6790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30134" y="1495696"/>
              <a:ext cx="27940" cy="196850"/>
            </a:xfrm>
            <a:custGeom>
              <a:avLst/>
              <a:gdLst/>
              <a:ahLst/>
              <a:cxnLst/>
              <a:rect l="l" t="t" r="r" b="b"/>
              <a:pathLst>
                <a:path w="27939" h="196850">
                  <a:moveTo>
                    <a:pt x="22636" y="0"/>
                  </a:moveTo>
                  <a:lnTo>
                    <a:pt x="13917" y="0"/>
                  </a:lnTo>
                  <a:lnTo>
                    <a:pt x="10060" y="1342"/>
                  </a:lnTo>
                  <a:lnTo>
                    <a:pt x="7545" y="3860"/>
                  </a:lnTo>
                  <a:lnTo>
                    <a:pt x="5030" y="5034"/>
                  </a:lnTo>
                  <a:lnTo>
                    <a:pt x="2515" y="7552"/>
                  </a:lnTo>
                  <a:lnTo>
                    <a:pt x="1173" y="11412"/>
                  </a:lnTo>
                  <a:lnTo>
                    <a:pt x="3856" y="112111"/>
                  </a:lnTo>
                  <a:lnTo>
                    <a:pt x="3607" y="133824"/>
                  </a:lnTo>
                  <a:lnTo>
                    <a:pt x="2871" y="153649"/>
                  </a:lnTo>
                  <a:lnTo>
                    <a:pt x="1663" y="171586"/>
                  </a:lnTo>
                  <a:lnTo>
                    <a:pt x="0" y="187635"/>
                  </a:lnTo>
                  <a:lnTo>
                    <a:pt x="0" y="192670"/>
                  </a:lnTo>
                  <a:lnTo>
                    <a:pt x="3856" y="196530"/>
                  </a:lnTo>
                  <a:lnTo>
                    <a:pt x="12575" y="196530"/>
                  </a:lnTo>
                  <a:lnTo>
                    <a:pt x="16432" y="195187"/>
                  </a:lnTo>
                  <a:lnTo>
                    <a:pt x="18947" y="192670"/>
                  </a:lnTo>
                  <a:lnTo>
                    <a:pt x="22636" y="190152"/>
                  </a:lnTo>
                  <a:lnTo>
                    <a:pt x="26912" y="151950"/>
                  </a:lnTo>
                  <a:lnTo>
                    <a:pt x="27666" y="112111"/>
                  </a:lnTo>
                  <a:lnTo>
                    <a:pt x="26988" y="79276"/>
                  </a:lnTo>
                  <a:lnTo>
                    <a:pt x="26639" y="50831"/>
                  </a:lnTo>
                  <a:lnTo>
                    <a:pt x="26511" y="26887"/>
                  </a:lnTo>
                  <a:lnTo>
                    <a:pt x="26493" y="7552"/>
                  </a:lnTo>
                  <a:lnTo>
                    <a:pt x="25151" y="2517"/>
                  </a:lnTo>
                  <a:lnTo>
                    <a:pt x="22636" y="0"/>
                  </a:lnTo>
                  <a:close/>
                </a:path>
              </a:pathLst>
            </a:custGeom>
            <a:solidFill>
              <a:srgbClr val="F06A3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4898044" y="1546045"/>
            <a:ext cx="352425" cy="146685"/>
            <a:chOff x="4898044" y="1546045"/>
            <a:chExt cx="352425" cy="146685"/>
          </a:xfrm>
        </p:grpSpPr>
        <p:sp>
          <p:nvSpPr>
            <p:cNvPr id="13" name="object 13"/>
            <p:cNvSpPr/>
            <p:nvPr/>
          </p:nvSpPr>
          <p:spPr>
            <a:xfrm>
              <a:off x="4898044" y="1546045"/>
              <a:ext cx="103122" cy="1461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021288" y="1548562"/>
              <a:ext cx="229048" cy="1436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5272973" y="1500730"/>
            <a:ext cx="31750" cy="193040"/>
          </a:xfrm>
          <a:custGeom>
            <a:avLst/>
            <a:gdLst/>
            <a:ahLst/>
            <a:cxnLst/>
            <a:rect l="l" t="t" r="r" b="b"/>
            <a:pathLst>
              <a:path w="31750" h="193039">
                <a:moveTo>
                  <a:pt x="20121" y="0"/>
                </a:moveTo>
                <a:lnTo>
                  <a:pt x="5030" y="0"/>
                </a:lnTo>
                <a:lnTo>
                  <a:pt x="0" y="6377"/>
                </a:lnTo>
                <a:lnTo>
                  <a:pt x="0" y="20139"/>
                </a:lnTo>
                <a:lnTo>
                  <a:pt x="1173" y="25174"/>
                </a:lnTo>
                <a:lnTo>
                  <a:pt x="7545" y="31552"/>
                </a:lnTo>
                <a:lnTo>
                  <a:pt x="11234" y="32727"/>
                </a:lnTo>
                <a:lnTo>
                  <a:pt x="18779" y="32727"/>
                </a:lnTo>
                <a:lnTo>
                  <a:pt x="22636" y="30209"/>
                </a:lnTo>
                <a:lnTo>
                  <a:pt x="26325" y="26517"/>
                </a:lnTo>
                <a:lnTo>
                  <a:pt x="28840" y="22657"/>
                </a:lnTo>
                <a:lnTo>
                  <a:pt x="31355" y="18964"/>
                </a:lnTo>
                <a:lnTo>
                  <a:pt x="31355" y="11412"/>
                </a:lnTo>
                <a:lnTo>
                  <a:pt x="28840" y="8895"/>
                </a:lnTo>
                <a:lnTo>
                  <a:pt x="26325" y="5034"/>
                </a:lnTo>
                <a:lnTo>
                  <a:pt x="22636" y="1342"/>
                </a:lnTo>
                <a:lnTo>
                  <a:pt x="20121" y="0"/>
                </a:lnTo>
                <a:close/>
              </a:path>
              <a:path w="31750" h="193039">
                <a:moveTo>
                  <a:pt x="21295" y="47831"/>
                </a:moveTo>
                <a:lnTo>
                  <a:pt x="6204" y="47831"/>
                </a:lnTo>
                <a:lnTo>
                  <a:pt x="3688" y="49174"/>
                </a:lnTo>
                <a:lnTo>
                  <a:pt x="3688" y="62936"/>
                </a:lnTo>
                <a:lnTo>
                  <a:pt x="2515" y="71831"/>
                </a:lnTo>
                <a:lnTo>
                  <a:pt x="2515" y="78209"/>
                </a:lnTo>
                <a:lnTo>
                  <a:pt x="2758" y="89084"/>
                </a:lnTo>
                <a:lnTo>
                  <a:pt x="3584" y="110454"/>
                </a:lnTo>
                <a:lnTo>
                  <a:pt x="5132" y="142428"/>
                </a:lnTo>
                <a:lnTo>
                  <a:pt x="7545" y="185118"/>
                </a:lnTo>
                <a:lnTo>
                  <a:pt x="7545" y="190152"/>
                </a:lnTo>
                <a:lnTo>
                  <a:pt x="10060" y="192670"/>
                </a:lnTo>
                <a:lnTo>
                  <a:pt x="17606" y="192670"/>
                </a:lnTo>
                <a:lnTo>
                  <a:pt x="21295" y="191495"/>
                </a:lnTo>
                <a:lnTo>
                  <a:pt x="23810" y="188978"/>
                </a:lnTo>
                <a:lnTo>
                  <a:pt x="27666" y="186460"/>
                </a:lnTo>
                <a:lnTo>
                  <a:pt x="28840" y="182600"/>
                </a:lnTo>
                <a:lnTo>
                  <a:pt x="28961" y="89084"/>
                </a:lnTo>
                <a:lnTo>
                  <a:pt x="30182" y="71831"/>
                </a:lnTo>
                <a:lnTo>
                  <a:pt x="30182" y="65454"/>
                </a:lnTo>
                <a:lnTo>
                  <a:pt x="28840" y="60419"/>
                </a:lnTo>
                <a:lnTo>
                  <a:pt x="27666" y="51692"/>
                </a:lnTo>
                <a:lnTo>
                  <a:pt x="21295" y="47831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31995" y="1551080"/>
            <a:ext cx="223850" cy="1411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39014" y="1478073"/>
            <a:ext cx="955932" cy="307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6664030" y="1493178"/>
            <a:ext cx="544830" cy="200660"/>
            <a:chOff x="6664030" y="1493178"/>
            <a:chExt cx="544830" cy="200660"/>
          </a:xfrm>
        </p:grpSpPr>
        <p:sp>
          <p:nvSpPr>
            <p:cNvPr id="19" name="object 19"/>
            <p:cNvSpPr/>
            <p:nvPr/>
          </p:nvSpPr>
          <p:spPr>
            <a:xfrm>
              <a:off x="6664030" y="1493178"/>
              <a:ext cx="227706" cy="1990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913200" y="1548562"/>
              <a:ext cx="295448" cy="1448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/>
          <p:nvPr/>
        </p:nvSpPr>
        <p:spPr>
          <a:xfrm>
            <a:off x="4903075" y="1913763"/>
            <a:ext cx="24130" cy="173990"/>
          </a:xfrm>
          <a:custGeom>
            <a:avLst/>
            <a:gdLst/>
            <a:ahLst/>
            <a:cxnLst/>
            <a:rect l="l" t="t" r="r" b="b"/>
            <a:pathLst>
              <a:path w="24129" h="173989">
                <a:moveTo>
                  <a:pt x="20121" y="0"/>
                </a:moveTo>
                <a:lnTo>
                  <a:pt x="12575" y="0"/>
                </a:lnTo>
                <a:lnTo>
                  <a:pt x="10060" y="1174"/>
                </a:lnTo>
                <a:lnTo>
                  <a:pt x="6371" y="2517"/>
                </a:lnTo>
                <a:lnTo>
                  <a:pt x="3856" y="5034"/>
                </a:lnTo>
                <a:lnTo>
                  <a:pt x="2515" y="7552"/>
                </a:lnTo>
                <a:lnTo>
                  <a:pt x="1341" y="8727"/>
                </a:lnTo>
                <a:lnTo>
                  <a:pt x="3856" y="99524"/>
                </a:lnTo>
                <a:lnTo>
                  <a:pt x="3607" y="118572"/>
                </a:lnTo>
                <a:lnTo>
                  <a:pt x="2871" y="136111"/>
                </a:lnTo>
                <a:lnTo>
                  <a:pt x="1663" y="152013"/>
                </a:lnTo>
                <a:lnTo>
                  <a:pt x="0" y="166153"/>
                </a:lnTo>
                <a:lnTo>
                  <a:pt x="0" y="171188"/>
                </a:lnTo>
                <a:lnTo>
                  <a:pt x="2515" y="173705"/>
                </a:lnTo>
                <a:lnTo>
                  <a:pt x="11402" y="173705"/>
                </a:lnTo>
                <a:lnTo>
                  <a:pt x="13917" y="172530"/>
                </a:lnTo>
                <a:lnTo>
                  <a:pt x="17606" y="171188"/>
                </a:lnTo>
                <a:lnTo>
                  <a:pt x="20121" y="168670"/>
                </a:lnTo>
                <a:lnTo>
                  <a:pt x="21462" y="166153"/>
                </a:lnTo>
                <a:lnTo>
                  <a:pt x="21462" y="163635"/>
                </a:lnTo>
                <a:lnTo>
                  <a:pt x="22916" y="149723"/>
                </a:lnTo>
                <a:lnTo>
                  <a:pt x="23663" y="134411"/>
                </a:lnTo>
                <a:lnTo>
                  <a:pt x="23924" y="118572"/>
                </a:lnTo>
                <a:lnTo>
                  <a:pt x="23977" y="99524"/>
                </a:lnTo>
                <a:lnTo>
                  <a:pt x="23768" y="70405"/>
                </a:lnTo>
                <a:lnTo>
                  <a:pt x="23307" y="45314"/>
                </a:lnTo>
                <a:lnTo>
                  <a:pt x="22846" y="23999"/>
                </a:lnTo>
                <a:lnTo>
                  <a:pt x="22666" y="8727"/>
                </a:lnTo>
                <a:lnTo>
                  <a:pt x="22636" y="2517"/>
                </a:lnTo>
                <a:lnTo>
                  <a:pt x="20121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4963503" y="1896141"/>
            <a:ext cx="592455" cy="194310"/>
            <a:chOff x="4963503" y="1896141"/>
            <a:chExt cx="592455" cy="194310"/>
          </a:xfrm>
        </p:grpSpPr>
        <p:sp>
          <p:nvSpPr>
            <p:cNvPr id="23" name="object 23"/>
            <p:cNvSpPr/>
            <p:nvPr/>
          </p:nvSpPr>
          <p:spPr>
            <a:xfrm>
              <a:off x="4963503" y="1959078"/>
              <a:ext cx="90482" cy="1283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074106" y="1896141"/>
              <a:ext cx="481739" cy="193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5636357" y="1908729"/>
            <a:ext cx="255270" cy="179070"/>
            <a:chOff x="5636357" y="1908729"/>
            <a:chExt cx="255270" cy="179070"/>
          </a:xfrm>
        </p:grpSpPr>
        <p:sp>
          <p:nvSpPr>
            <p:cNvPr id="26" name="object 26"/>
            <p:cNvSpPr/>
            <p:nvPr/>
          </p:nvSpPr>
          <p:spPr>
            <a:xfrm>
              <a:off x="5636357" y="1909903"/>
              <a:ext cx="100748" cy="17756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763431" y="1908729"/>
              <a:ext cx="128201" cy="17874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/>
          <p:nvPr/>
        </p:nvSpPr>
        <p:spPr>
          <a:xfrm>
            <a:off x="5971016" y="1909903"/>
            <a:ext cx="84342" cy="1775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76654" y="1917456"/>
            <a:ext cx="27940" cy="171450"/>
          </a:xfrm>
          <a:custGeom>
            <a:avLst/>
            <a:gdLst/>
            <a:ahLst/>
            <a:cxnLst/>
            <a:rect l="l" t="t" r="r" b="b"/>
            <a:pathLst>
              <a:path w="27939" h="171450">
                <a:moveTo>
                  <a:pt x="17606" y="0"/>
                </a:moveTo>
                <a:lnTo>
                  <a:pt x="13917" y="0"/>
                </a:lnTo>
                <a:lnTo>
                  <a:pt x="5030" y="1342"/>
                </a:lnTo>
                <a:lnTo>
                  <a:pt x="0" y="5034"/>
                </a:lnTo>
                <a:lnTo>
                  <a:pt x="0" y="18964"/>
                </a:lnTo>
                <a:lnTo>
                  <a:pt x="1341" y="22657"/>
                </a:lnTo>
                <a:lnTo>
                  <a:pt x="3856" y="25174"/>
                </a:lnTo>
                <a:lnTo>
                  <a:pt x="7545" y="27692"/>
                </a:lnTo>
                <a:lnTo>
                  <a:pt x="10060" y="29034"/>
                </a:lnTo>
                <a:lnTo>
                  <a:pt x="16432" y="29034"/>
                </a:lnTo>
                <a:lnTo>
                  <a:pt x="20121" y="27692"/>
                </a:lnTo>
                <a:lnTo>
                  <a:pt x="23977" y="23999"/>
                </a:lnTo>
                <a:lnTo>
                  <a:pt x="26493" y="21482"/>
                </a:lnTo>
                <a:lnTo>
                  <a:pt x="27666" y="17622"/>
                </a:lnTo>
                <a:lnTo>
                  <a:pt x="27666" y="11412"/>
                </a:lnTo>
                <a:lnTo>
                  <a:pt x="26493" y="7552"/>
                </a:lnTo>
                <a:lnTo>
                  <a:pt x="23977" y="5034"/>
                </a:lnTo>
                <a:lnTo>
                  <a:pt x="21462" y="1342"/>
                </a:lnTo>
                <a:lnTo>
                  <a:pt x="17606" y="0"/>
                </a:lnTo>
                <a:close/>
              </a:path>
              <a:path w="27939" h="171450">
                <a:moveTo>
                  <a:pt x="20121" y="42964"/>
                </a:moveTo>
                <a:lnTo>
                  <a:pt x="6371" y="42964"/>
                </a:lnTo>
                <a:lnTo>
                  <a:pt x="3856" y="44139"/>
                </a:lnTo>
                <a:lnTo>
                  <a:pt x="3856" y="56727"/>
                </a:lnTo>
                <a:lnTo>
                  <a:pt x="2515" y="64279"/>
                </a:lnTo>
                <a:lnTo>
                  <a:pt x="2515" y="70657"/>
                </a:lnTo>
                <a:lnTo>
                  <a:pt x="2764" y="79565"/>
                </a:lnTo>
                <a:lnTo>
                  <a:pt x="3500" y="98496"/>
                </a:lnTo>
                <a:lnTo>
                  <a:pt x="4708" y="127087"/>
                </a:lnTo>
                <a:lnTo>
                  <a:pt x="6261" y="162460"/>
                </a:lnTo>
                <a:lnTo>
                  <a:pt x="6371" y="168838"/>
                </a:lnTo>
                <a:lnTo>
                  <a:pt x="8886" y="171355"/>
                </a:lnTo>
                <a:lnTo>
                  <a:pt x="16432" y="171355"/>
                </a:lnTo>
                <a:lnTo>
                  <a:pt x="18947" y="170013"/>
                </a:lnTo>
                <a:lnTo>
                  <a:pt x="22636" y="167495"/>
                </a:lnTo>
                <a:lnTo>
                  <a:pt x="25151" y="166320"/>
                </a:lnTo>
                <a:lnTo>
                  <a:pt x="26493" y="162460"/>
                </a:lnTo>
                <a:lnTo>
                  <a:pt x="26493" y="54209"/>
                </a:lnTo>
                <a:lnTo>
                  <a:pt x="25151" y="46657"/>
                </a:lnTo>
                <a:lnTo>
                  <a:pt x="20121" y="42964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40916" y="1959078"/>
            <a:ext cx="204860" cy="1297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426262" y="1917456"/>
            <a:ext cx="27940" cy="171450"/>
          </a:xfrm>
          <a:custGeom>
            <a:avLst/>
            <a:gdLst/>
            <a:ahLst/>
            <a:cxnLst/>
            <a:rect l="l" t="t" r="r" b="b"/>
            <a:pathLst>
              <a:path w="27939" h="171450">
                <a:moveTo>
                  <a:pt x="17606" y="0"/>
                </a:moveTo>
                <a:lnTo>
                  <a:pt x="13917" y="0"/>
                </a:lnTo>
                <a:lnTo>
                  <a:pt x="5030" y="1342"/>
                </a:lnTo>
                <a:lnTo>
                  <a:pt x="0" y="5034"/>
                </a:lnTo>
                <a:lnTo>
                  <a:pt x="0" y="18964"/>
                </a:lnTo>
                <a:lnTo>
                  <a:pt x="1341" y="22657"/>
                </a:lnTo>
                <a:lnTo>
                  <a:pt x="5030" y="25174"/>
                </a:lnTo>
                <a:lnTo>
                  <a:pt x="7545" y="27692"/>
                </a:lnTo>
                <a:lnTo>
                  <a:pt x="10060" y="29034"/>
                </a:lnTo>
                <a:lnTo>
                  <a:pt x="17606" y="29034"/>
                </a:lnTo>
                <a:lnTo>
                  <a:pt x="20289" y="27692"/>
                </a:lnTo>
                <a:lnTo>
                  <a:pt x="26493" y="21482"/>
                </a:lnTo>
                <a:lnTo>
                  <a:pt x="27834" y="17622"/>
                </a:lnTo>
                <a:lnTo>
                  <a:pt x="27834" y="11412"/>
                </a:lnTo>
                <a:lnTo>
                  <a:pt x="26493" y="7552"/>
                </a:lnTo>
                <a:lnTo>
                  <a:pt x="23977" y="5034"/>
                </a:lnTo>
                <a:lnTo>
                  <a:pt x="21462" y="1342"/>
                </a:lnTo>
                <a:lnTo>
                  <a:pt x="17606" y="0"/>
                </a:lnTo>
                <a:close/>
              </a:path>
              <a:path w="27939" h="171450">
                <a:moveTo>
                  <a:pt x="20289" y="42964"/>
                </a:moveTo>
                <a:lnTo>
                  <a:pt x="6371" y="42964"/>
                </a:lnTo>
                <a:lnTo>
                  <a:pt x="5030" y="44139"/>
                </a:lnTo>
                <a:lnTo>
                  <a:pt x="3856" y="47999"/>
                </a:lnTo>
                <a:lnTo>
                  <a:pt x="3856" y="70657"/>
                </a:lnTo>
                <a:lnTo>
                  <a:pt x="4094" y="80726"/>
                </a:lnTo>
                <a:lnTo>
                  <a:pt x="5412" y="127087"/>
                </a:lnTo>
                <a:lnTo>
                  <a:pt x="6371" y="164978"/>
                </a:lnTo>
                <a:lnTo>
                  <a:pt x="7545" y="168838"/>
                </a:lnTo>
                <a:lnTo>
                  <a:pt x="8886" y="171355"/>
                </a:lnTo>
                <a:lnTo>
                  <a:pt x="16432" y="171355"/>
                </a:lnTo>
                <a:lnTo>
                  <a:pt x="20289" y="170013"/>
                </a:lnTo>
                <a:lnTo>
                  <a:pt x="22804" y="167495"/>
                </a:lnTo>
                <a:lnTo>
                  <a:pt x="25319" y="166320"/>
                </a:lnTo>
                <a:lnTo>
                  <a:pt x="26493" y="162460"/>
                </a:lnTo>
                <a:lnTo>
                  <a:pt x="26587" y="79565"/>
                </a:lnTo>
                <a:lnTo>
                  <a:pt x="27834" y="64279"/>
                </a:lnTo>
                <a:lnTo>
                  <a:pt x="27834" y="61761"/>
                </a:lnTo>
                <a:lnTo>
                  <a:pt x="26493" y="58069"/>
                </a:lnTo>
                <a:lnTo>
                  <a:pt x="26493" y="54209"/>
                </a:lnTo>
                <a:lnTo>
                  <a:pt x="25319" y="46657"/>
                </a:lnTo>
                <a:lnTo>
                  <a:pt x="20289" y="42964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475392" y="1896141"/>
            <a:ext cx="368556" cy="1926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871616" y="1876001"/>
            <a:ext cx="62230" cy="230504"/>
          </a:xfrm>
          <a:custGeom>
            <a:avLst/>
            <a:gdLst/>
            <a:ahLst/>
            <a:cxnLst/>
            <a:rect l="l" t="t" r="r" b="b"/>
            <a:pathLst>
              <a:path w="62229" h="230505">
                <a:moveTo>
                  <a:pt x="54160" y="0"/>
                </a:moveTo>
                <a:lnTo>
                  <a:pt x="50303" y="0"/>
                </a:lnTo>
                <a:lnTo>
                  <a:pt x="47788" y="1174"/>
                </a:lnTo>
                <a:lnTo>
                  <a:pt x="45273" y="2517"/>
                </a:lnTo>
                <a:lnTo>
                  <a:pt x="41584" y="5034"/>
                </a:lnTo>
                <a:lnTo>
                  <a:pt x="35212" y="11244"/>
                </a:lnTo>
                <a:lnTo>
                  <a:pt x="29008" y="21314"/>
                </a:lnTo>
                <a:lnTo>
                  <a:pt x="24460" y="28644"/>
                </a:lnTo>
                <a:lnTo>
                  <a:pt x="20289" y="35517"/>
                </a:lnTo>
                <a:lnTo>
                  <a:pt x="16357" y="41936"/>
                </a:lnTo>
                <a:lnTo>
                  <a:pt x="12575" y="47831"/>
                </a:lnTo>
                <a:lnTo>
                  <a:pt x="9801" y="54629"/>
                </a:lnTo>
                <a:lnTo>
                  <a:pt x="314" y="97593"/>
                </a:lnTo>
                <a:lnTo>
                  <a:pt x="0" y="124698"/>
                </a:lnTo>
                <a:lnTo>
                  <a:pt x="492" y="140031"/>
                </a:lnTo>
                <a:lnTo>
                  <a:pt x="8886" y="180083"/>
                </a:lnTo>
                <a:lnTo>
                  <a:pt x="30415" y="215791"/>
                </a:lnTo>
                <a:lnTo>
                  <a:pt x="44099" y="230432"/>
                </a:lnTo>
                <a:lnTo>
                  <a:pt x="55333" y="230432"/>
                </a:lnTo>
                <a:lnTo>
                  <a:pt x="57848" y="229089"/>
                </a:lnTo>
                <a:lnTo>
                  <a:pt x="60364" y="227915"/>
                </a:lnTo>
                <a:lnTo>
                  <a:pt x="61705" y="226572"/>
                </a:lnTo>
                <a:lnTo>
                  <a:pt x="61705" y="224054"/>
                </a:lnTo>
                <a:lnTo>
                  <a:pt x="60290" y="220089"/>
                </a:lnTo>
                <a:lnTo>
                  <a:pt x="56046" y="213733"/>
                </a:lnTo>
                <a:lnTo>
                  <a:pt x="48972" y="204985"/>
                </a:lnTo>
                <a:lnTo>
                  <a:pt x="39068" y="193845"/>
                </a:lnTo>
                <a:lnTo>
                  <a:pt x="35500" y="189124"/>
                </a:lnTo>
                <a:lnTo>
                  <a:pt x="23870" y="151850"/>
                </a:lnTo>
                <a:lnTo>
                  <a:pt x="20121" y="120838"/>
                </a:lnTo>
                <a:lnTo>
                  <a:pt x="20169" y="110328"/>
                </a:lnTo>
                <a:lnTo>
                  <a:pt x="23977" y="71664"/>
                </a:lnTo>
                <a:lnTo>
                  <a:pt x="26493" y="66629"/>
                </a:lnTo>
                <a:lnTo>
                  <a:pt x="29008" y="60419"/>
                </a:lnTo>
                <a:lnTo>
                  <a:pt x="31523" y="55384"/>
                </a:lnTo>
                <a:lnTo>
                  <a:pt x="34038" y="51524"/>
                </a:lnTo>
                <a:lnTo>
                  <a:pt x="36414" y="47257"/>
                </a:lnTo>
                <a:lnTo>
                  <a:pt x="39857" y="41918"/>
                </a:lnTo>
                <a:lnTo>
                  <a:pt x="44437" y="35451"/>
                </a:lnTo>
                <a:lnTo>
                  <a:pt x="50303" y="27692"/>
                </a:lnTo>
                <a:lnTo>
                  <a:pt x="57848" y="16279"/>
                </a:lnTo>
                <a:lnTo>
                  <a:pt x="61705" y="10069"/>
                </a:lnTo>
                <a:lnTo>
                  <a:pt x="61705" y="6209"/>
                </a:lnTo>
                <a:lnTo>
                  <a:pt x="60364" y="5034"/>
                </a:lnTo>
                <a:lnTo>
                  <a:pt x="59190" y="3692"/>
                </a:lnTo>
                <a:lnTo>
                  <a:pt x="56675" y="1174"/>
                </a:lnTo>
                <a:lnTo>
                  <a:pt x="54160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959647" y="1961595"/>
            <a:ext cx="80485" cy="1246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064110" y="1874659"/>
            <a:ext cx="63500" cy="233045"/>
          </a:xfrm>
          <a:custGeom>
            <a:avLst/>
            <a:gdLst/>
            <a:ahLst/>
            <a:cxnLst/>
            <a:rect l="l" t="t" r="r" b="b"/>
            <a:pathLst>
              <a:path w="63500" h="233044">
                <a:moveTo>
                  <a:pt x="16264" y="0"/>
                </a:moveTo>
                <a:lnTo>
                  <a:pt x="6204" y="0"/>
                </a:lnTo>
                <a:lnTo>
                  <a:pt x="1173" y="2517"/>
                </a:lnTo>
                <a:lnTo>
                  <a:pt x="0" y="3860"/>
                </a:lnTo>
                <a:lnTo>
                  <a:pt x="0" y="5034"/>
                </a:lnTo>
                <a:lnTo>
                  <a:pt x="1433" y="9776"/>
                </a:lnTo>
                <a:lnTo>
                  <a:pt x="5805" y="16531"/>
                </a:lnTo>
                <a:lnTo>
                  <a:pt x="13228" y="25426"/>
                </a:lnTo>
                <a:lnTo>
                  <a:pt x="23810" y="36587"/>
                </a:lnTo>
                <a:lnTo>
                  <a:pt x="27378" y="41491"/>
                </a:lnTo>
                <a:lnTo>
                  <a:pt x="39008" y="79169"/>
                </a:lnTo>
                <a:lnTo>
                  <a:pt x="42757" y="110936"/>
                </a:lnTo>
                <a:lnTo>
                  <a:pt x="42736" y="120127"/>
                </a:lnTo>
                <a:lnTo>
                  <a:pt x="38649" y="159544"/>
                </a:lnTo>
                <a:lnTo>
                  <a:pt x="922" y="222258"/>
                </a:lnTo>
                <a:lnTo>
                  <a:pt x="0" y="224222"/>
                </a:lnTo>
                <a:lnTo>
                  <a:pt x="0" y="225397"/>
                </a:lnTo>
                <a:lnTo>
                  <a:pt x="1173" y="227915"/>
                </a:lnTo>
                <a:lnTo>
                  <a:pt x="5030" y="231775"/>
                </a:lnTo>
                <a:lnTo>
                  <a:pt x="7545" y="232949"/>
                </a:lnTo>
                <a:lnTo>
                  <a:pt x="12575" y="232949"/>
                </a:lnTo>
                <a:lnTo>
                  <a:pt x="38893" y="201387"/>
                </a:lnTo>
                <a:lnTo>
                  <a:pt x="56507" y="167495"/>
                </a:lnTo>
                <a:lnTo>
                  <a:pt x="62426" y="128954"/>
                </a:lnTo>
                <a:lnTo>
                  <a:pt x="62879" y="112111"/>
                </a:lnTo>
                <a:lnTo>
                  <a:pt x="62386" y="94906"/>
                </a:lnTo>
                <a:lnTo>
                  <a:pt x="53992" y="51692"/>
                </a:lnTo>
                <a:lnTo>
                  <a:pt x="31402" y="15015"/>
                </a:lnTo>
                <a:lnTo>
                  <a:pt x="18779" y="1342"/>
                </a:lnTo>
                <a:lnTo>
                  <a:pt x="16264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954584" y="6438649"/>
            <a:ext cx="163653" cy="1435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40156" y="2424944"/>
            <a:ext cx="2870481" cy="34886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26646" y="1490148"/>
              <a:ext cx="4095224" cy="6116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65802" y="2282342"/>
              <a:ext cx="631825" cy="197485"/>
            </a:xfrm>
            <a:custGeom>
              <a:avLst/>
              <a:gdLst/>
              <a:ahLst/>
              <a:cxnLst/>
              <a:rect l="l" t="t" r="r" b="b"/>
              <a:pathLst>
                <a:path w="631825" h="197485">
                  <a:moveTo>
                    <a:pt x="120738" y="184404"/>
                  </a:moveTo>
                  <a:lnTo>
                    <a:pt x="112306" y="140741"/>
                  </a:lnTo>
                  <a:lnTo>
                    <a:pt x="104076" y="103047"/>
                  </a:lnTo>
                  <a:lnTo>
                    <a:pt x="87541" y="46951"/>
                  </a:lnTo>
                  <a:lnTo>
                    <a:pt x="82461" y="34772"/>
                  </a:lnTo>
                  <a:lnTo>
                    <a:pt x="82461" y="101688"/>
                  </a:lnTo>
                  <a:lnTo>
                    <a:pt x="82461" y="104228"/>
                  </a:lnTo>
                  <a:lnTo>
                    <a:pt x="81280" y="105587"/>
                  </a:lnTo>
                  <a:lnTo>
                    <a:pt x="81280" y="106781"/>
                  </a:lnTo>
                  <a:lnTo>
                    <a:pt x="66040" y="106781"/>
                  </a:lnTo>
                  <a:lnTo>
                    <a:pt x="55880" y="105587"/>
                  </a:lnTo>
                  <a:lnTo>
                    <a:pt x="46913" y="104228"/>
                  </a:lnTo>
                  <a:lnTo>
                    <a:pt x="40640" y="103047"/>
                  </a:lnTo>
                  <a:lnTo>
                    <a:pt x="39293" y="101688"/>
                  </a:lnTo>
                  <a:lnTo>
                    <a:pt x="39382" y="98374"/>
                  </a:lnTo>
                  <a:lnTo>
                    <a:pt x="53314" y="59131"/>
                  </a:lnTo>
                  <a:lnTo>
                    <a:pt x="63500" y="45758"/>
                  </a:lnTo>
                  <a:lnTo>
                    <a:pt x="65633" y="47421"/>
                  </a:lnTo>
                  <a:lnTo>
                    <a:pt x="78181" y="83604"/>
                  </a:lnTo>
                  <a:lnTo>
                    <a:pt x="82461" y="101688"/>
                  </a:lnTo>
                  <a:lnTo>
                    <a:pt x="82461" y="34772"/>
                  </a:lnTo>
                  <a:lnTo>
                    <a:pt x="80746" y="30924"/>
                  </a:lnTo>
                  <a:lnTo>
                    <a:pt x="77762" y="25349"/>
                  </a:lnTo>
                  <a:lnTo>
                    <a:pt x="74841" y="21526"/>
                  </a:lnTo>
                  <a:lnTo>
                    <a:pt x="72301" y="17792"/>
                  </a:lnTo>
                  <a:lnTo>
                    <a:pt x="68580" y="15252"/>
                  </a:lnTo>
                  <a:lnTo>
                    <a:pt x="63500" y="15252"/>
                  </a:lnTo>
                  <a:lnTo>
                    <a:pt x="33058" y="50342"/>
                  </a:lnTo>
                  <a:lnTo>
                    <a:pt x="15240" y="111861"/>
                  </a:lnTo>
                  <a:lnTo>
                    <a:pt x="8572" y="137185"/>
                  </a:lnTo>
                  <a:lnTo>
                    <a:pt x="3810" y="157810"/>
                  </a:lnTo>
                  <a:lnTo>
                    <a:pt x="952" y="173901"/>
                  </a:lnTo>
                  <a:lnTo>
                    <a:pt x="101" y="184404"/>
                  </a:lnTo>
                  <a:lnTo>
                    <a:pt x="0" y="192024"/>
                  </a:lnTo>
                  <a:lnTo>
                    <a:pt x="3733" y="194576"/>
                  </a:lnTo>
                  <a:lnTo>
                    <a:pt x="15240" y="194576"/>
                  </a:lnTo>
                  <a:lnTo>
                    <a:pt x="18973" y="192024"/>
                  </a:lnTo>
                  <a:lnTo>
                    <a:pt x="20320" y="189484"/>
                  </a:lnTo>
                  <a:lnTo>
                    <a:pt x="24091" y="161785"/>
                  </a:lnTo>
                  <a:lnTo>
                    <a:pt x="27622" y="141630"/>
                  </a:lnTo>
                  <a:lnTo>
                    <a:pt x="30683" y="128879"/>
                  </a:lnTo>
                  <a:lnTo>
                    <a:pt x="33020" y="123380"/>
                  </a:lnTo>
                  <a:lnTo>
                    <a:pt x="34213" y="122034"/>
                  </a:lnTo>
                  <a:lnTo>
                    <a:pt x="44373" y="122034"/>
                  </a:lnTo>
                  <a:lnTo>
                    <a:pt x="51981" y="123380"/>
                  </a:lnTo>
                  <a:lnTo>
                    <a:pt x="64681" y="124574"/>
                  </a:lnTo>
                  <a:lnTo>
                    <a:pt x="93980" y="164058"/>
                  </a:lnTo>
                  <a:lnTo>
                    <a:pt x="96520" y="174231"/>
                  </a:lnTo>
                  <a:lnTo>
                    <a:pt x="97701" y="181864"/>
                  </a:lnTo>
                  <a:lnTo>
                    <a:pt x="99060" y="184404"/>
                  </a:lnTo>
                  <a:lnTo>
                    <a:pt x="99060" y="188125"/>
                  </a:lnTo>
                  <a:lnTo>
                    <a:pt x="100241" y="190677"/>
                  </a:lnTo>
                  <a:lnTo>
                    <a:pt x="102781" y="192024"/>
                  </a:lnTo>
                  <a:lnTo>
                    <a:pt x="105321" y="193217"/>
                  </a:lnTo>
                  <a:lnTo>
                    <a:pt x="107861" y="194576"/>
                  </a:lnTo>
                  <a:lnTo>
                    <a:pt x="114300" y="194576"/>
                  </a:lnTo>
                  <a:lnTo>
                    <a:pt x="116840" y="193217"/>
                  </a:lnTo>
                  <a:lnTo>
                    <a:pt x="118198" y="192024"/>
                  </a:lnTo>
                  <a:lnTo>
                    <a:pt x="119380" y="190677"/>
                  </a:lnTo>
                  <a:lnTo>
                    <a:pt x="120738" y="189484"/>
                  </a:lnTo>
                  <a:lnTo>
                    <a:pt x="120738" y="184404"/>
                  </a:lnTo>
                  <a:close/>
                </a:path>
                <a:path w="631825" h="197485">
                  <a:moveTo>
                    <a:pt x="314960" y="69824"/>
                  </a:moveTo>
                  <a:lnTo>
                    <a:pt x="314147" y="68643"/>
                  </a:lnTo>
                  <a:lnTo>
                    <a:pt x="313220" y="67284"/>
                  </a:lnTo>
                  <a:lnTo>
                    <a:pt x="312420" y="66103"/>
                  </a:lnTo>
                  <a:lnTo>
                    <a:pt x="307340" y="66103"/>
                  </a:lnTo>
                  <a:lnTo>
                    <a:pt x="275666" y="67284"/>
                  </a:lnTo>
                  <a:lnTo>
                    <a:pt x="275666" y="5080"/>
                  </a:lnTo>
                  <a:lnTo>
                    <a:pt x="274320" y="3733"/>
                  </a:lnTo>
                  <a:lnTo>
                    <a:pt x="271780" y="2540"/>
                  </a:lnTo>
                  <a:lnTo>
                    <a:pt x="270586" y="1181"/>
                  </a:lnTo>
                  <a:lnTo>
                    <a:pt x="265506" y="1181"/>
                  </a:lnTo>
                  <a:lnTo>
                    <a:pt x="262966" y="2540"/>
                  </a:lnTo>
                  <a:lnTo>
                    <a:pt x="259080" y="5080"/>
                  </a:lnTo>
                  <a:lnTo>
                    <a:pt x="256540" y="6273"/>
                  </a:lnTo>
                  <a:lnTo>
                    <a:pt x="255346" y="8813"/>
                  </a:lnTo>
                  <a:lnTo>
                    <a:pt x="255346" y="68643"/>
                  </a:lnTo>
                  <a:lnTo>
                    <a:pt x="250266" y="68643"/>
                  </a:lnTo>
                  <a:lnTo>
                    <a:pt x="236220" y="67284"/>
                  </a:lnTo>
                  <a:lnTo>
                    <a:pt x="226060" y="67284"/>
                  </a:lnTo>
                  <a:lnTo>
                    <a:pt x="222326" y="71018"/>
                  </a:lnTo>
                  <a:lnTo>
                    <a:pt x="222326" y="69824"/>
                  </a:lnTo>
                  <a:lnTo>
                    <a:pt x="221526" y="68643"/>
                  </a:lnTo>
                  <a:lnTo>
                    <a:pt x="220599" y="67284"/>
                  </a:lnTo>
                  <a:lnTo>
                    <a:pt x="219786" y="66103"/>
                  </a:lnTo>
                  <a:lnTo>
                    <a:pt x="214718" y="66103"/>
                  </a:lnTo>
                  <a:lnTo>
                    <a:pt x="182880" y="67284"/>
                  </a:lnTo>
                  <a:lnTo>
                    <a:pt x="182880" y="7620"/>
                  </a:lnTo>
                  <a:lnTo>
                    <a:pt x="181698" y="5080"/>
                  </a:lnTo>
                  <a:lnTo>
                    <a:pt x="179158" y="2540"/>
                  </a:lnTo>
                  <a:lnTo>
                    <a:pt x="176618" y="1181"/>
                  </a:lnTo>
                  <a:lnTo>
                    <a:pt x="171538" y="1181"/>
                  </a:lnTo>
                  <a:lnTo>
                    <a:pt x="168998" y="2540"/>
                  </a:lnTo>
                  <a:lnTo>
                    <a:pt x="166458" y="5080"/>
                  </a:lnTo>
                  <a:lnTo>
                    <a:pt x="163918" y="6273"/>
                  </a:lnTo>
                  <a:lnTo>
                    <a:pt x="162560" y="8813"/>
                  </a:lnTo>
                  <a:lnTo>
                    <a:pt x="161378" y="12712"/>
                  </a:lnTo>
                  <a:lnTo>
                    <a:pt x="161378" y="68643"/>
                  </a:lnTo>
                  <a:lnTo>
                    <a:pt x="156298" y="68643"/>
                  </a:lnTo>
                  <a:lnTo>
                    <a:pt x="143598" y="67284"/>
                  </a:lnTo>
                  <a:lnTo>
                    <a:pt x="133438" y="67284"/>
                  </a:lnTo>
                  <a:lnTo>
                    <a:pt x="128358" y="72364"/>
                  </a:lnTo>
                  <a:lnTo>
                    <a:pt x="128358" y="87795"/>
                  </a:lnTo>
                  <a:lnTo>
                    <a:pt x="133438" y="90335"/>
                  </a:lnTo>
                  <a:lnTo>
                    <a:pt x="162560" y="90335"/>
                  </a:lnTo>
                  <a:lnTo>
                    <a:pt x="163791" y="119888"/>
                  </a:lnTo>
                  <a:lnTo>
                    <a:pt x="167601" y="168579"/>
                  </a:lnTo>
                  <a:lnTo>
                    <a:pt x="172720" y="194576"/>
                  </a:lnTo>
                  <a:lnTo>
                    <a:pt x="184238" y="194576"/>
                  </a:lnTo>
                  <a:lnTo>
                    <a:pt x="186778" y="193217"/>
                  </a:lnTo>
                  <a:lnTo>
                    <a:pt x="189318" y="190677"/>
                  </a:lnTo>
                  <a:lnTo>
                    <a:pt x="189318" y="189484"/>
                  </a:lnTo>
                  <a:lnTo>
                    <a:pt x="190500" y="186944"/>
                  </a:lnTo>
                  <a:lnTo>
                    <a:pt x="190500" y="183045"/>
                  </a:lnTo>
                  <a:lnTo>
                    <a:pt x="189318" y="176771"/>
                  </a:lnTo>
                  <a:lnTo>
                    <a:pt x="188328" y="170535"/>
                  </a:lnTo>
                  <a:lnTo>
                    <a:pt x="187363" y="161480"/>
                  </a:lnTo>
                  <a:lnTo>
                    <a:pt x="186410" y="149555"/>
                  </a:lnTo>
                  <a:lnTo>
                    <a:pt x="185420" y="134747"/>
                  </a:lnTo>
                  <a:lnTo>
                    <a:pt x="184518" y="119227"/>
                  </a:lnTo>
                  <a:lnTo>
                    <a:pt x="183705" y="106819"/>
                  </a:lnTo>
                  <a:lnTo>
                    <a:pt x="183108" y="97269"/>
                  </a:lnTo>
                  <a:lnTo>
                    <a:pt x="182880" y="90335"/>
                  </a:lnTo>
                  <a:lnTo>
                    <a:pt x="212178" y="90335"/>
                  </a:lnTo>
                  <a:lnTo>
                    <a:pt x="214718" y="88976"/>
                  </a:lnTo>
                  <a:lnTo>
                    <a:pt x="218440" y="86436"/>
                  </a:lnTo>
                  <a:lnTo>
                    <a:pt x="220980" y="83896"/>
                  </a:lnTo>
                  <a:lnTo>
                    <a:pt x="220980" y="87795"/>
                  </a:lnTo>
                  <a:lnTo>
                    <a:pt x="226060" y="90335"/>
                  </a:lnTo>
                  <a:lnTo>
                    <a:pt x="256540" y="90335"/>
                  </a:lnTo>
                  <a:lnTo>
                    <a:pt x="257759" y="119888"/>
                  </a:lnTo>
                  <a:lnTo>
                    <a:pt x="261086" y="168579"/>
                  </a:lnTo>
                  <a:lnTo>
                    <a:pt x="266700" y="194576"/>
                  </a:lnTo>
                  <a:lnTo>
                    <a:pt x="278206" y="194576"/>
                  </a:lnTo>
                  <a:lnTo>
                    <a:pt x="279400" y="193217"/>
                  </a:lnTo>
                  <a:lnTo>
                    <a:pt x="281940" y="192024"/>
                  </a:lnTo>
                  <a:lnTo>
                    <a:pt x="281940" y="190677"/>
                  </a:lnTo>
                  <a:lnTo>
                    <a:pt x="283286" y="189484"/>
                  </a:lnTo>
                  <a:lnTo>
                    <a:pt x="283286" y="183045"/>
                  </a:lnTo>
                  <a:lnTo>
                    <a:pt x="281940" y="176771"/>
                  </a:lnTo>
                  <a:lnTo>
                    <a:pt x="281711" y="170535"/>
                  </a:lnTo>
                  <a:lnTo>
                    <a:pt x="281025" y="161480"/>
                  </a:lnTo>
                  <a:lnTo>
                    <a:pt x="279869" y="149555"/>
                  </a:lnTo>
                  <a:lnTo>
                    <a:pt x="278206" y="134747"/>
                  </a:lnTo>
                  <a:lnTo>
                    <a:pt x="277431" y="119227"/>
                  </a:lnTo>
                  <a:lnTo>
                    <a:pt x="277025" y="106819"/>
                  </a:lnTo>
                  <a:lnTo>
                    <a:pt x="276872" y="97269"/>
                  </a:lnTo>
                  <a:lnTo>
                    <a:pt x="276860" y="90335"/>
                  </a:lnTo>
                  <a:lnTo>
                    <a:pt x="304800" y="90335"/>
                  </a:lnTo>
                  <a:lnTo>
                    <a:pt x="308686" y="88976"/>
                  </a:lnTo>
                  <a:lnTo>
                    <a:pt x="313766" y="83896"/>
                  </a:lnTo>
                  <a:lnTo>
                    <a:pt x="314960" y="80162"/>
                  </a:lnTo>
                  <a:lnTo>
                    <a:pt x="314960" y="69824"/>
                  </a:lnTo>
                  <a:close/>
                </a:path>
                <a:path w="631825" h="197485">
                  <a:moveTo>
                    <a:pt x="414007" y="194576"/>
                  </a:moveTo>
                  <a:lnTo>
                    <a:pt x="413918" y="189484"/>
                  </a:lnTo>
                  <a:lnTo>
                    <a:pt x="413169" y="180505"/>
                  </a:lnTo>
                  <a:lnTo>
                    <a:pt x="412648" y="174231"/>
                  </a:lnTo>
                  <a:lnTo>
                    <a:pt x="408927" y="129654"/>
                  </a:lnTo>
                  <a:lnTo>
                    <a:pt x="409041" y="117805"/>
                  </a:lnTo>
                  <a:lnTo>
                    <a:pt x="410286" y="111861"/>
                  </a:lnTo>
                  <a:lnTo>
                    <a:pt x="410286" y="92875"/>
                  </a:lnTo>
                  <a:lnTo>
                    <a:pt x="410286" y="75082"/>
                  </a:lnTo>
                  <a:lnTo>
                    <a:pt x="408927" y="72364"/>
                  </a:lnTo>
                  <a:lnTo>
                    <a:pt x="406387" y="67284"/>
                  </a:lnTo>
                  <a:lnTo>
                    <a:pt x="393687" y="67284"/>
                  </a:lnTo>
                  <a:lnTo>
                    <a:pt x="388607" y="72364"/>
                  </a:lnTo>
                  <a:lnTo>
                    <a:pt x="388505" y="129654"/>
                  </a:lnTo>
                  <a:lnTo>
                    <a:pt x="388366" y="134239"/>
                  </a:lnTo>
                  <a:lnTo>
                    <a:pt x="373380" y="169151"/>
                  </a:lnTo>
                  <a:lnTo>
                    <a:pt x="369646" y="172872"/>
                  </a:lnTo>
                  <a:lnTo>
                    <a:pt x="364566" y="174231"/>
                  </a:lnTo>
                  <a:lnTo>
                    <a:pt x="360680" y="174231"/>
                  </a:lnTo>
                  <a:lnTo>
                    <a:pt x="351459" y="171831"/>
                  </a:lnTo>
                  <a:lnTo>
                    <a:pt x="344716" y="164528"/>
                  </a:lnTo>
                  <a:lnTo>
                    <a:pt x="340575" y="152209"/>
                  </a:lnTo>
                  <a:lnTo>
                    <a:pt x="339166" y="134747"/>
                  </a:lnTo>
                  <a:lnTo>
                    <a:pt x="339648" y="123355"/>
                  </a:lnTo>
                  <a:lnTo>
                    <a:pt x="359486" y="92875"/>
                  </a:lnTo>
                  <a:lnTo>
                    <a:pt x="377266" y="92875"/>
                  </a:lnTo>
                  <a:lnTo>
                    <a:pt x="388505" y="129654"/>
                  </a:lnTo>
                  <a:lnTo>
                    <a:pt x="388505" y="72339"/>
                  </a:lnTo>
                  <a:lnTo>
                    <a:pt x="381000" y="69824"/>
                  </a:lnTo>
                  <a:lnTo>
                    <a:pt x="374726" y="68643"/>
                  </a:lnTo>
                  <a:lnTo>
                    <a:pt x="367106" y="68643"/>
                  </a:lnTo>
                  <a:lnTo>
                    <a:pt x="331546" y="85255"/>
                  </a:lnTo>
                  <a:lnTo>
                    <a:pt x="318846" y="134747"/>
                  </a:lnTo>
                  <a:lnTo>
                    <a:pt x="321233" y="160756"/>
                  </a:lnTo>
                  <a:lnTo>
                    <a:pt x="328371" y="179463"/>
                  </a:lnTo>
                  <a:lnTo>
                    <a:pt x="340283" y="190779"/>
                  </a:lnTo>
                  <a:lnTo>
                    <a:pt x="356946" y="194576"/>
                  </a:lnTo>
                  <a:lnTo>
                    <a:pt x="366890" y="193636"/>
                  </a:lnTo>
                  <a:lnTo>
                    <a:pt x="375805" y="190906"/>
                  </a:lnTo>
                  <a:lnTo>
                    <a:pt x="383552" y="186486"/>
                  </a:lnTo>
                  <a:lnTo>
                    <a:pt x="389966" y="180505"/>
                  </a:lnTo>
                  <a:lnTo>
                    <a:pt x="391147" y="184404"/>
                  </a:lnTo>
                  <a:lnTo>
                    <a:pt x="391147" y="189484"/>
                  </a:lnTo>
                  <a:lnTo>
                    <a:pt x="389966" y="190677"/>
                  </a:lnTo>
                  <a:lnTo>
                    <a:pt x="391147" y="193217"/>
                  </a:lnTo>
                  <a:lnTo>
                    <a:pt x="391147" y="194576"/>
                  </a:lnTo>
                  <a:lnTo>
                    <a:pt x="392506" y="197116"/>
                  </a:lnTo>
                  <a:lnTo>
                    <a:pt x="408927" y="197116"/>
                  </a:lnTo>
                  <a:lnTo>
                    <a:pt x="414007" y="194576"/>
                  </a:lnTo>
                  <a:close/>
                </a:path>
                <a:path w="631825" h="197485">
                  <a:moveTo>
                    <a:pt x="522046" y="162712"/>
                  </a:moveTo>
                  <a:lnTo>
                    <a:pt x="520865" y="160159"/>
                  </a:lnTo>
                  <a:lnTo>
                    <a:pt x="519506" y="158978"/>
                  </a:lnTo>
                  <a:lnTo>
                    <a:pt x="518325" y="157619"/>
                  </a:lnTo>
                  <a:lnTo>
                    <a:pt x="516966" y="156438"/>
                  </a:lnTo>
                  <a:lnTo>
                    <a:pt x="511886" y="156438"/>
                  </a:lnTo>
                  <a:lnTo>
                    <a:pt x="505447" y="158978"/>
                  </a:lnTo>
                  <a:lnTo>
                    <a:pt x="496646" y="164058"/>
                  </a:lnTo>
                  <a:lnTo>
                    <a:pt x="486486" y="167792"/>
                  </a:lnTo>
                  <a:lnTo>
                    <a:pt x="480047" y="170332"/>
                  </a:lnTo>
                  <a:lnTo>
                    <a:pt x="466166" y="170332"/>
                  </a:lnTo>
                  <a:lnTo>
                    <a:pt x="448386" y="133553"/>
                  </a:lnTo>
                  <a:lnTo>
                    <a:pt x="449084" y="124498"/>
                  </a:lnTo>
                  <a:lnTo>
                    <a:pt x="472160" y="93827"/>
                  </a:lnTo>
                  <a:lnTo>
                    <a:pt x="486486" y="90335"/>
                  </a:lnTo>
                  <a:lnTo>
                    <a:pt x="487667" y="90335"/>
                  </a:lnTo>
                  <a:lnTo>
                    <a:pt x="491566" y="91528"/>
                  </a:lnTo>
                  <a:lnTo>
                    <a:pt x="497827" y="94068"/>
                  </a:lnTo>
                  <a:lnTo>
                    <a:pt x="502907" y="96608"/>
                  </a:lnTo>
                  <a:lnTo>
                    <a:pt x="511886" y="96608"/>
                  </a:lnTo>
                  <a:lnTo>
                    <a:pt x="514426" y="95415"/>
                  </a:lnTo>
                  <a:lnTo>
                    <a:pt x="515785" y="91528"/>
                  </a:lnTo>
                  <a:lnTo>
                    <a:pt x="516585" y="90335"/>
                  </a:lnTo>
                  <a:lnTo>
                    <a:pt x="518325" y="87795"/>
                  </a:lnTo>
                  <a:lnTo>
                    <a:pt x="519506" y="83896"/>
                  </a:lnTo>
                  <a:lnTo>
                    <a:pt x="519506" y="76263"/>
                  </a:lnTo>
                  <a:lnTo>
                    <a:pt x="516966" y="73723"/>
                  </a:lnTo>
                  <a:lnTo>
                    <a:pt x="510527" y="71183"/>
                  </a:lnTo>
                  <a:lnTo>
                    <a:pt x="505447" y="68643"/>
                  </a:lnTo>
                  <a:lnTo>
                    <a:pt x="487667" y="68643"/>
                  </a:lnTo>
                  <a:lnTo>
                    <a:pt x="480847" y="69100"/>
                  </a:lnTo>
                  <a:lnTo>
                    <a:pt x="445630" y="84620"/>
                  </a:lnTo>
                  <a:lnTo>
                    <a:pt x="426021" y="122415"/>
                  </a:lnTo>
                  <a:lnTo>
                    <a:pt x="425526" y="131013"/>
                  </a:lnTo>
                  <a:lnTo>
                    <a:pt x="426224" y="144754"/>
                  </a:lnTo>
                  <a:lnTo>
                    <a:pt x="444055" y="185420"/>
                  </a:lnTo>
                  <a:lnTo>
                    <a:pt x="471246" y="194576"/>
                  </a:lnTo>
                  <a:lnTo>
                    <a:pt x="477507" y="194576"/>
                  </a:lnTo>
                  <a:lnTo>
                    <a:pt x="485127" y="193217"/>
                  </a:lnTo>
                  <a:lnTo>
                    <a:pt x="492747" y="189484"/>
                  </a:lnTo>
                  <a:lnTo>
                    <a:pt x="501726" y="186944"/>
                  </a:lnTo>
                  <a:lnTo>
                    <a:pt x="507987" y="183045"/>
                  </a:lnTo>
                  <a:lnTo>
                    <a:pt x="514426" y="177965"/>
                  </a:lnTo>
                  <a:lnTo>
                    <a:pt x="519506" y="172872"/>
                  </a:lnTo>
                  <a:lnTo>
                    <a:pt x="521233" y="170332"/>
                  </a:lnTo>
                  <a:lnTo>
                    <a:pt x="522046" y="169151"/>
                  </a:lnTo>
                  <a:lnTo>
                    <a:pt x="522046" y="162712"/>
                  </a:lnTo>
                  <a:close/>
                </a:path>
                <a:path w="631825" h="197485">
                  <a:moveTo>
                    <a:pt x="631266" y="134747"/>
                  </a:moveTo>
                  <a:lnTo>
                    <a:pt x="626186" y="95415"/>
                  </a:lnTo>
                  <a:lnTo>
                    <a:pt x="623379" y="88976"/>
                  </a:lnTo>
                  <a:lnTo>
                    <a:pt x="620763" y="82943"/>
                  </a:lnTo>
                  <a:lnTo>
                    <a:pt x="612254" y="74168"/>
                  </a:lnTo>
                  <a:lnTo>
                    <a:pt x="611276" y="73723"/>
                  </a:lnTo>
                  <a:lnTo>
                    <a:pt x="600887" y="68986"/>
                  </a:lnTo>
                  <a:lnTo>
                    <a:pt x="586892" y="67284"/>
                  </a:lnTo>
                  <a:lnTo>
                    <a:pt x="580199" y="67741"/>
                  </a:lnTo>
                  <a:lnTo>
                    <a:pt x="573519" y="69049"/>
                  </a:lnTo>
                  <a:lnTo>
                    <a:pt x="566851" y="71081"/>
                  </a:lnTo>
                  <a:lnTo>
                    <a:pt x="560146" y="73723"/>
                  </a:lnTo>
                  <a:lnTo>
                    <a:pt x="559460" y="68986"/>
                  </a:lnTo>
                  <a:lnTo>
                    <a:pt x="559104" y="62598"/>
                  </a:lnTo>
                  <a:lnTo>
                    <a:pt x="558977" y="54775"/>
                  </a:lnTo>
                  <a:lnTo>
                    <a:pt x="558952" y="45758"/>
                  </a:lnTo>
                  <a:lnTo>
                    <a:pt x="558723" y="36487"/>
                  </a:lnTo>
                  <a:lnTo>
                    <a:pt x="558126" y="27927"/>
                  </a:lnTo>
                  <a:lnTo>
                    <a:pt x="557314" y="20307"/>
                  </a:lnTo>
                  <a:lnTo>
                    <a:pt x="556425" y="13893"/>
                  </a:lnTo>
                  <a:lnTo>
                    <a:pt x="556425" y="5080"/>
                  </a:lnTo>
                  <a:lnTo>
                    <a:pt x="552526" y="0"/>
                  </a:lnTo>
                  <a:lnTo>
                    <a:pt x="544906" y="0"/>
                  </a:lnTo>
                  <a:lnTo>
                    <a:pt x="541185" y="1181"/>
                  </a:lnTo>
                  <a:lnTo>
                    <a:pt x="536105" y="6273"/>
                  </a:lnTo>
                  <a:lnTo>
                    <a:pt x="534746" y="8813"/>
                  </a:lnTo>
                  <a:lnTo>
                    <a:pt x="534847" y="20307"/>
                  </a:lnTo>
                  <a:lnTo>
                    <a:pt x="535000" y="31038"/>
                  </a:lnTo>
                  <a:lnTo>
                    <a:pt x="535736" y="49999"/>
                  </a:lnTo>
                  <a:lnTo>
                    <a:pt x="536956" y="69723"/>
                  </a:lnTo>
                  <a:lnTo>
                    <a:pt x="538619" y="90170"/>
                  </a:lnTo>
                  <a:lnTo>
                    <a:pt x="539737" y="111760"/>
                  </a:lnTo>
                  <a:lnTo>
                    <a:pt x="542518" y="156972"/>
                  </a:lnTo>
                  <a:lnTo>
                    <a:pt x="543725" y="180505"/>
                  </a:lnTo>
                  <a:lnTo>
                    <a:pt x="543725" y="186944"/>
                  </a:lnTo>
                  <a:lnTo>
                    <a:pt x="546265" y="190677"/>
                  </a:lnTo>
                  <a:lnTo>
                    <a:pt x="547446" y="193217"/>
                  </a:lnTo>
                  <a:lnTo>
                    <a:pt x="548805" y="194576"/>
                  </a:lnTo>
                  <a:lnTo>
                    <a:pt x="556425" y="194576"/>
                  </a:lnTo>
                  <a:lnTo>
                    <a:pt x="558952" y="193217"/>
                  </a:lnTo>
                  <a:lnTo>
                    <a:pt x="561492" y="192024"/>
                  </a:lnTo>
                  <a:lnTo>
                    <a:pt x="562686" y="190677"/>
                  </a:lnTo>
                  <a:lnTo>
                    <a:pt x="564032" y="188125"/>
                  </a:lnTo>
                  <a:lnTo>
                    <a:pt x="564032" y="184404"/>
                  </a:lnTo>
                  <a:lnTo>
                    <a:pt x="565226" y="183045"/>
                  </a:lnTo>
                  <a:lnTo>
                    <a:pt x="565226" y="170332"/>
                  </a:lnTo>
                  <a:lnTo>
                    <a:pt x="562686" y="106781"/>
                  </a:lnTo>
                  <a:lnTo>
                    <a:pt x="564108" y="99199"/>
                  </a:lnTo>
                  <a:lnTo>
                    <a:pt x="568401" y="93624"/>
                  </a:lnTo>
                  <a:lnTo>
                    <a:pt x="575538" y="90170"/>
                  </a:lnTo>
                  <a:lnTo>
                    <a:pt x="585546" y="88976"/>
                  </a:lnTo>
                  <a:lnTo>
                    <a:pt x="593166" y="88976"/>
                  </a:lnTo>
                  <a:lnTo>
                    <a:pt x="599592" y="91528"/>
                  </a:lnTo>
                  <a:lnTo>
                    <a:pt x="603326" y="97967"/>
                  </a:lnTo>
                  <a:lnTo>
                    <a:pt x="605866" y="103047"/>
                  </a:lnTo>
                  <a:lnTo>
                    <a:pt x="608406" y="110680"/>
                  </a:lnTo>
                  <a:lnTo>
                    <a:pt x="608368" y="139852"/>
                  </a:lnTo>
                  <a:lnTo>
                    <a:pt x="607275" y="183045"/>
                  </a:lnTo>
                  <a:lnTo>
                    <a:pt x="607212" y="192024"/>
                  </a:lnTo>
                  <a:lnTo>
                    <a:pt x="609752" y="194576"/>
                  </a:lnTo>
                  <a:lnTo>
                    <a:pt x="617372" y="194576"/>
                  </a:lnTo>
                  <a:lnTo>
                    <a:pt x="621106" y="193217"/>
                  </a:lnTo>
                  <a:lnTo>
                    <a:pt x="623646" y="192024"/>
                  </a:lnTo>
                  <a:lnTo>
                    <a:pt x="626186" y="189484"/>
                  </a:lnTo>
                  <a:lnTo>
                    <a:pt x="627532" y="186944"/>
                  </a:lnTo>
                  <a:lnTo>
                    <a:pt x="627532" y="183045"/>
                  </a:lnTo>
                  <a:lnTo>
                    <a:pt x="628726" y="180505"/>
                  </a:lnTo>
                  <a:lnTo>
                    <a:pt x="628726" y="172872"/>
                  </a:lnTo>
                  <a:lnTo>
                    <a:pt x="630072" y="161518"/>
                  </a:lnTo>
                  <a:lnTo>
                    <a:pt x="630758" y="152882"/>
                  </a:lnTo>
                  <a:lnTo>
                    <a:pt x="631113" y="145783"/>
                  </a:lnTo>
                  <a:lnTo>
                    <a:pt x="631240" y="139852"/>
                  </a:lnTo>
                  <a:lnTo>
                    <a:pt x="631266" y="134747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72093" y="2283521"/>
              <a:ext cx="910642" cy="1945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6057756" y="2283521"/>
            <a:ext cx="666115" cy="277495"/>
            <a:chOff x="6057756" y="2283521"/>
            <a:chExt cx="666115" cy="277495"/>
          </a:xfrm>
        </p:grpSpPr>
        <p:sp>
          <p:nvSpPr>
            <p:cNvPr id="15" name="object 15"/>
            <p:cNvSpPr/>
            <p:nvPr/>
          </p:nvSpPr>
          <p:spPr>
            <a:xfrm>
              <a:off x="6057756" y="2283521"/>
              <a:ext cx="245181" cy="1945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26981" y="2305215"/>
              <a:ext cx="144776" cy="1728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507382" y="2347079"/>
              <a:ext cx="92727" cy="1298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28049" y="2350977"/>
              <a:ext cx="95332" cy="2098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6802118" y="2283521"/>
            <a:ext cx="980585" cy="195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20834" y="6500955"/>
            <a:ext cx="148670" cy="1462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4224840" y="2633260"/>
            <a:ext cx="3743960" cy="3514725"/>
            <a:chOff x="4224840" y="2633260"/>
            <a:chExt cx="3743960" cy="3514725"/>
          </a:xfrm>
        </p:grpSpPr>
        <p:sp>
          <p:nvSpPr>
            <p:cNvPr id="22" name="object 22"/>
            <p:cNvSpPr/>
            <p:nvPr/>
          </p:nvSpPr>
          <p:spPr>
            <a:xfrm>
              <a:off x="4237460" y="2645886"/>
              <a:ext cx="3717959" cy="34889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231195" y="2639615"/>
              <a:ext cx="3731260" cy="3502025"/>
            </a:xfrm>
            <a:custGeom>
              <a:avLst/>
              <a:gdLst/>
              <a:ahLst/>
              <a:cxnLst/>
              <a:rect l="l" t="t" r="r" b="b"/>
              <a:pathLst>
                <a:path w="3731259" h="3502025">
                  <a:moveTo>
                    <a:pt x="0" y="0"/>
                  </a:moveTo>
                  <a:lnTo>
                    <a:pt x="3730658" y="0"/>
                  </a:lnTo>
                  <a:lnTo>
                    <a:pt x="3730658" y="3501534"/>
                  </a:lnTo>
                  <a:lnTo>
                    <a:pt x="0" y="3501534"/>
                  </a:lnTo>
                  <a:lnTo>
                    <a:pt x="0" y="0"/>
                  </a:lnTo>
                  <a:close/>
                </a:path>
              </a:pathLst>
            </a:custGeom>
            <a:ln w="12708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03051" y="1255077"/>
              <a:ext cx="3179445" cy="680720"/>
            </a:xfrm>
            <a:custGeom>
              <a:avLst/>
              <a:gdLst/>
              <a:ahLst/>
              <a:cxnLst/>
              <a:rect l="l" t="t" r="r" b="b"/>
              <a:pathLst>
                <a:path w="3179445" h="680719">
                  <a:moveTo>
                    <a:pt x="381076" y="166433"/>
                  </a:moveTo>
                  <a:lnTo>
                    <a:pt x="364832" y="96050"/>
                  </a:lnTo>
                  <a:lnTo>
                    <a:pt x="316217" y="45758"/>
                  </a:lnTo>
                  <a:lnTo>
                    <a:pt x="297078" y="35750"/>
                  </a:lnTo>
                  <a:lnTo>
                    <a:pt x="297078" y="168973"/>
                  </a:lnTo>
                  <a:lnTo>
                    <a:pt x="296151" y="189496"/>
                  </a:lnTo>
                  <a:lnTo>
                    <a:pt x="289077" y="228180"/>
                  </a:lnTo>
                  <a:lnTo>
                    <a:pt x="272059" y="264934"/>
                  </a:lnTo>
                  <a:lnTo>
                    <a:pt x="260426" y="275272"/>
                  </a:lnTo>
                  <a:lnTo>
                    <a:pt x="255041" y="279488"/>
                  </a:lnTo>
                  <a:lnTo>
                    <a:pt x="250367" y="283451"/>
                  </a:lnTo>
                  <a:lnTo>
                    <a:pt x="246291" y="287274"/>
                  </a:lnTo>
                  <a:lnTo>
                    <a:pt x="241084" y="289852"/>
                  </a:lnTo>
                  <a:lnTo>
                    <a:pt x="234899" y="291985"/>
                  </a:lnTo>
                  <a:lnTo>
                    <a:pt x="227761" y="293662"/>
                  </a:lnTo>
                  <a:lnTo>
                    <a:pt x="219697" y="294906"/>
                  </a:lnTo>
                  <a:lnTo>
                    <a:pt x="210896" y="296392"/>
                  </a:lnTo>
                  <a:lnTo>
                    <a:pt x="198056" y="297916"/>
                  </a:lnTo>
                  <a:lnTo>
                    <a:pt x="194297" y="298640"/>
                  </a:lnTo>
                  <a:lnTo>
                    <a:pt x="168897" y="298640"/>
                  </a:lnTo>
                  <a:lnTo>
                    <a:pt x="158902" y="298424"/>
                  </a:lnTo>
                  <a:lnTo>
                    <a:pt x="147942" y="297878"/>
                  </a:lnTo>
                  <a:lnTo>
                    <a:pt x="123177" y="296087"/>
                  </a:lnTo>
                  <a:lnTo>
                    <a:pt x="117182" y="294995"/>
                  </a:lnTo>
                  <a:lnTo>
                    <a:pt x="108826" y="293611"/>
                  </a:lnTo>
                  <a:lnTo>
                    <a:pt x="98132" y="292214"/>
                  </a:lnTo>
                  <a:lnTo>
                    <a:pt x="85077" y="291007"/>
                  </a:lnTo>
                  <a:lnTo>
                    <a:pt x="83400" y="269748"/>
                  </a:lnTo>
                  <a:lnTo>
                    <a:pt x="82181" y="247662"/>
                  </a:lnTo>
                  <a:lnTo>
                    <a:pt x="81445" y="224370"/>
                  </a:lnTo>
                  <a:lnTo>
                    <a:pt x="81292" y="209194"/>
                  </a:lnTo>
                  <a:lnTo>
                    <a:pt x="81292" y="189496"/>
                  </a:lnTo>
                  <a:lnTo>
                    <a:pt x="82181" y="147091"/>
                  </a:lnTo>
                  <a:lnTo>
                    <a:pt x="85077" y="88976"/>
                  </a:lnTo>
                  <a:lnTo>
                    <a:pt x="133108" y="80683"/>
                  </a:lnTo>
                  <a:lnTo>
                    <a:pt x="156197" y="79997"/>
                  </a:lnTo>
                  <a:lnTo>
                    <a:pt x="181432" y="81445"/>
                  </a:lnTo>
                  <a:lnTo>
                    <a:pt x="229590" y="93433"/>
                  </a:lnTo>
                  <a:lnTo>
                    <a:pt x="271932" y="117043"/>
                  </a:lnTo>
                  <a:lnTo>
                    <a:pt x="294246" y="149783"/>
                  </a:lnTo>
                  <a:lnTo>
                    <a:pt x="297078" y="168973"/>
                  </a:lnTo>
                  <a:lnTo>
                    <a:pt x="297078" y="35750"/>
                  </a:lnTo>
                  <a:lnTo>
                    <a:pt x="281139" y="27393"/>
                  </a:lnTo>
                  <a:lnTo>
                    <a:pt x="242646" y="14262"/>
                  </a:lnTo>
                  <a:lnTo>
                    <a:pt x="200583" y="6362"/>
                  </a:lnTo>
                  <a:lnTo>
                    <a:pt x="154851" y="3721"/>
                  </a:lnTo>
                  <a:lnTo>
                    <a:pt x="123913" y="4457"/>
                  </a:lnTo>
                  <a:lnTo>
                    <a:pt x="71120" y="10236"/>
                  </a:lnTo>
                  <a:lnTo>
                    <a:pt x="32397" y="21437"/>
                  </a:lnTo>
                  <a:lnTo>
                    <a:pt x="4991" y="58470"/>
                  </a:lnTo>
                  <a:lnTo>
                    <a:pt x="1587" y="120281"/>
                  </a:lnTo>
                  <a:lnTo>
                    <a:pt x="635" y="166433"/>
                  </a:lnTo>
                  <a:lnTo>
                    <a:pt x="76" y="223164"/>
                  </a:lnTo>
                  <a:lnTo>
                    <a:pt x="0" y="315379"/>
                  </a:lnTo>
                  <a:lnTo>
                    <a:pt x="127" y="346951"/>
                  </a:lnTo>
                  <a:lnTo>
                    <a:pt x="762" y="400050"/>
                  </a:lnTo>
                  <a:lnTo>
                    <a:pt x="1816" y="449097"/>
                  </a:lnTo>
                  <a:lnTo>
                    <a:pt x="3302" y="494106"/>
                  </a:lnTo>
                  <a:lnTo>
                    <a:pt x="5207" y="535089"/>
                  </a:lnTo>
                  <a:lnTo>
                    <a:pt x="7531" y="572020"/>
                  </a:lnTo>
                  <a:lnTo>
                    <a:pt x="7556" y="581329"/>
                  </a:lnTo>
                  <a:lnTo>
                    <a:pt x="7696" y="590181"/>
                  </a:lnTo>
                  <a:lnTo>
                    <a:pt x="8102" y="598551"/>
                  </a:lnTo>
                  <a:lnTo>
                    <a:pt x="8890" y="606425"/>
                  </a:lnTo>
                  <a:lnTo>
                    <a:pt x="8890" y="614057"/>
                  </a:lnTo>
                  <a:lnTo>
                    <a:pt x="10071" y="620318"/>
                  </a:lnTo>
                  <a:lnTo>
                    <a:pt x="10071" y="630491"/>
                  </a:lnTo>
                  <a:lnTo>
                    <a:pt x="11430" y="634390"/>
                  </a:lnTo>
                  <a:lnTo>
                    <a:pt x="11430" y="636930"/>
                  </a:lnTo>
                  <a:lnTo>
                    <a:pt x="12611" y="640664"/>
                  </a:lnTo>
                  <a:lnTo>
                    <a:pt x="13970" y="645744"/>
                  </a:lnTo>
                  <a:lnTo>
                    <a:pt x="15151" y="650836"/>
                  </a:lnTo>
                  <a:lnTo>
                    <a:pt x="16510" y="653376"/>
                  </a:lnTo>
                  <a:lnTo>
                    <a:pt x="19050" y="655916"/>
                  </a:lnTo>
                  <a:lnTo>
                    <a:pt x="20231" y="658456"/>
                  </a:lnTo>
                  <a:lnTo>
                    <a:pt x="22771" y="662355"/>
                  </a:lnTo>
                  <a:lnTo>
                    <a:pt x="26670" y="668629"/>
                  </a:lnTo>
                  <a:lnTo>
                    <a:pt x="30619" y="671969"/>
                  </a:lnTo>
                  <a:lnTo>
                    <a:pt x="36766" y="674344"/>
                  </a:lnTo>
                  <a:lnTo>
                    <a:pt x="44831" y="675779"/>
                  </a:lnTo>
                  <a:lnTo>
                    <a:pt x="54610" y="676249"/>
                  </a:lnTo>
                  <a:lnTo>
                    <a:pt x="69799" y="672922"/>
                  </a:lnTo>
                  <a:lnTo>
                    <a:pt x="80949" y="662901"/>
                  </a:lnTo>
                  <a:lnTo>
                    <a:pt x="87820" y="646226"/>
                  </a:lnTo>
                  <a:lnTo>
                    <a:pt x="90157" y="622871"/>
                  </a:lnTo>
                  <a:lnTo>
                    <a:pt x="90551" y="598551"/>
                  </a:lnTo>
                  <a:lnTo>
                    <a:pt x="90424" y="556971"/>
                  </a:lnTo>
                  <a:lnTo>
                    <a:pt x="89662" y="505701"/>
                  </a:lnTo>
                  <a:lnTo>
                    <a:pt x="88277" y="442468"/>
                  </a:lnTo>
                  <a:lnTo>
                    <a:pt x="86271" y="367449"/>
                  </a:lnTo>
                  <a:lnTo>
                    <a:pt x="115316" y="371678"/>
                  </a:lnTo>
                  <a:lnTo>
                    <a:pt x="141516" y="374878"/>
                  </a:lnTo>
                  <a:lnTo>
                    <a:pt x="164846" y="376910"/>
                  </a:lnTo>
                  <a:lnTo>
                    <a:pt x="185331" y="377621"/>
                  </a:lnTo>
                  <a:lnTo>
                    <a:pt x="226326" y="375462"/>
                  </a:lnTo>
                  <a:lnTo>
                    <a:pt x="261835" y="368998"/>
                  </a:lnTo>
                  <a:lnTo>
                    <a:pt x="266192" y="367449"/>
                  </a:lnTo>
                  <a:lnTo>
                    <a:pt x="292125" y="358241"/>
                  </a:lnTo>
                  <a:lnTo>
                    <a:pt x="330263" y="330542"/>
                  </a:lnTo>
                  <a:lnTo>
                    <a:pt x="352475" y="298640"/>
                  </a:lnTo>
                  <a:lnTo>
                    <a:pt x="370789" y="253720"/>
                  </a:lnTo>
                  <a:lnTo>
                    <a:pt x="379882" y="198412"/>
                  </a:lnTo>
                  <a:lnTo>
                    <a:pt x="381076" y="166433"/>
                  </a:lnTo>
                  <a:close/>
                </a:path>
                <a:path w="3179445" h="680719">
                  <a:moveTo>
                    <a:pt x="847229" y="428459"/>
                  </a:moveTo>
                  <a:lnTo>
                    <a:pt x="844169" y="380530"/>
                  </a:lnTo>
                  <a:lnTo>
                    <a:pt x="835126" y="337972"/>
                  </a:lnTo>
                  <a:lnTo>
                    <a:pt x="820369" y="300926"/>
                  </a:lnTo>
                  <a:lnTo>
                    <a:pt x="808329" y="282194"/>
                  </a:lnTo>
                  <a:lnTo>
                    <a:pt x="800163" y="269481"/>
                  </a:lnTo>
                  <a:lnTo>
                    <a:pt x="775411" y="244259"/>
                  </a:lnTo>
                  <a:lnTo>
                    <a:pt x="773404" y="242976"/>
                  </a:lnTo>
                  <a:lnTo>
                    <a:pt x="773404" y="439813"/>
                  </a:lnTo>
                  <a:lnTo>
                    <a:pt x="770813" y="478180"/>
                  </a:lnTo>
                  <a:lnTo>
                    <a:pt x="750404" y="544423"/>
                  </a:lnTo>
                  <a:lnTo>
                    <a:pt x="719924" y="584682"/>
                  </a:lnTo>
                  <a:lnTo>
                    <a:pt x="674344" y="601345"/>
                  </a:lnTo>
                  <a:lnTo>
                    <a:pt x="645337" y="597750"/>
                  </a:lnTo>
                  <a:lnTo>
                    <a:pt x="596836" y="569099"/>
                  </a:lnTo>
                  <a:lnTo>
                    <a:pt x="562838" y="514959"/>
                  </a:lnTo>
                  <a:lnTo>
                    <a:pt x="545757" y="453466"/>
                  </a:lnTo>
                  <a:lnTo>
                    <a:pt x="543623" y="420839"/>
                  </a:lnTo>
                  <a:lnTo>
                    <a:pt x="545744" y="389343"/>
                  </a:lnTo>
                  <a:lnTo>
                    <a:pt x="562343" y="337845"/>
                  </a:lnTo>
                  <a:lnTo>
                    <a:pt x="594461" y="302006"/>
                  </a:lnTo>
                  <a:lnTo>
                    <a:pt x="640181" y="284353"/>
                  </a:lnTo>
                  <a:lnTo>
                    <a:pt x="668083" y="282194"/>
                  </a:lnTo>
                  <a:lnTo>
                    <a:pt x="695236" y="284581"/>
                  </a:lnTo>
                  <a:lnTo>
                    <a:pt x="736257" y="303644"/>
                  </a:lnTo>
                  <a:lnTo>
                    <a:pt x="760552" y="342049"/>
                  </a:lnTo>
                  <a:lnTo>
                    <a:pt x="771982" y="401701"/>
                  </a:lnTo>
                  <a:lnTo>
                    <a:pt x="773404" y="439813"/>
                  </a:lnTo>
                  <a:lnTo>
                    <a:pt x="773404" y="242976"/>
                  </a:lnTo>
                  <a:lnTo>
                    <a:pt x="746975" y="225945"/>
                  </a:lnTo>
                  <a:lnTo>
                    <a:pt x="714933" y="214782"/>
                  </a:lnTo>
                  <a:lnTo>
                    <a:pt x="679424" y="211010"/>
                  </a:lnTo>
                  <a:lnTo>
                    <a:pt x="634415" y="214350"/>
                  </a:lnTo>
                  <a:lnTo>
                    <a:pt x="594525" y="224358"/>
                  </a:lnTo>
                  <a:lnTo>
                    <a:pt x="559625" y="241046"/>
                  </a:lnTo>
                  <a:lnTo>
                    <a:pt x="505345" y="294246"/>
                  </a:lnTo>
                  <a:lnTo>
                    <a:pt x="487857" y="330542"/>
                  </a:lnTo>
                  <a:lnTo>
                    <a:pt x="477253" y="373507"/>
                  </a:lnTo>
                  <a:lnTo>
                    <a:pt x="473697" y="423379"/>
                  </a:lnTo>
                  <a:lnTo>
                    <a:pt x="477024" y="473875"/>
                  </a:lnTo>
                  <a:lnTo>
                    <a:pt x="487032" y="520585"/>
                  </a:lnTo>
                  <a:lnTo>
                    <a:pt x="503694" y="563473"/>
                  </a:lnTo>
                  <a:lnTo>
                    <a:pt x="527037" y="602526"/>
                  </a:lnTo>
                  <a:lnTo>
                    <a:pt x="556412" y="634238"/>
                  </a:lnTo>
                  <a:lnTo>
                    <a:pt x="589330" y="656907"/>
                  </a:lnTo>
                  <a:lnTo>
                    <a:pt x="626021" y="670521"/>
                  </a:lnTo>
                  <a:lnTo>
                    <a:pt x="666724" y="675068"/>
                  </a:lnTo>
                  <a:lnTo>
                    <a:pt x="704164" y="670521"/>
                  </a:lnTo>
                  <a:lnTo>
                    <a:pt x="768997" y="634238"/>
                  </a:lnTo>
                  <a:lnTo>
                    <a:pt x="796429" y="602526"/>
                  </a:lnTo>
                  <a:lnTo>
                    <a:pt x="818299" y="563918"/>
                  </a:lnTo>
                  <a:lnTo>
                    <a:pt x="834212" y="522173"/>
                  </a:lnTo>
                  <a:lnTo>
                    <a:pt x="843940" y="477088"/>
                  </a:lnTo>
                  <a:lnTo>
                    <a:pt x="847229" y="428459"/>
                  </a:lnTo>
                  <a:close/>
                </a:path>
                <a:path w="3179445" h="680719">
                  <a:moveTo>
                    <a:pt x="1220609" y="324053"/>
                  </a:moveTo>
                  <a:lnTo>
                    <a:pt x="1209319" y="275793"/>
                  </a:lnTo>
                  <a:lnTo>
                    <a:pt x="1176070" y="238975"/>
                  </a:lnTo>
                  <a:lnTo>
                    <a:pt x="1152029" y="224561"/>
                  </a:lnTo>
                  <a:lnTo>
                    <a:pt x="1152029" y="320332"/>
                  </a:lnTo>
                  <a:lnTo>
                    <a:pt x="1152029" y="329145"/>
                  </a:lnTo>
                  <a:lnTo>
                    <a:pt x="1144993" y="367423"/>
                  </a:lnTo>
                  <a:lnTo>
                    <a:pt x="1111592" y="396036"/>
                  </a:lnTo>
                  <a:lnTo>
                    <a:pt x="1069390" y="403034"/>
                  </a:lnTo>
                  <a:lnTo>
                    <a:pt x="1053503" y="402793"/>
                  </a:lnTo>
                  <a:lnTo>
                    <a:pt x="1038199" y="402043"/>
                  </a:lnTo>
                  <a:lnTo>
                    <a:pt x="1023581" y="400824"/>
                  </a:lnTo>
                  <a:lnTo>
                    <a:pt x="1009789" y="399148"/>
                  </a:lnTo>
                  <a:lnTo>
                    <a:pt x="1009789" y="344563"/>
                  </a:lnTo>
                  <a:lnTo>
                    <a:pt x="1011364" y="293827"/>
                  </a:lnTo>
                  <a:lnTo>
                    <a:pt x="1055509" y="274574"/>
                  </a:lnTo>
                  <a:lnTo>
                    <a:pt x="1066406" y="275043"/>
                  </a:lnTo>
                  <a:lnTo>
                    <a:pt x="1123975" y="288874"/>
                  </a:lnTo>
                  <a:lnTo>
                    <a:pt x="1152029" y="320332"/>
                  </a:lnTo>
                  <a:lnTo>
                    <a:pt x="1152029" y="224561"/>
                  </a:lnTo>
                  <a:lnTo>
                    <a:pt x="1124826" y="214312"/>
                  </a:lnTo>
                  <a:lnTo>
                    <a:pt x="1093749" y="208038"/>
                  </a:lnTo>
                  <a:lnTo>
                    <a:pt x="1059230" y="205930"/>
                  </a:lnTo>
                  <a:lnTo>
                    <a:pt x="1008316" y="208749"/>
                  </a:lnTo>
                  <a:lnTo>
                    <a:pt x="971651" y="217043"/>
                  </a:lnTo>
                  <a:lnTo>
                    <a:pt x="949274" y="230593"/>
                  </a:lnTo>
                  <a:lnTo>
                    <a:pt x="941209" y="249148"/>
                  </a:lnTo>
                  <a:lnTo>
                    <a:pt x="941209" y="631850"/>
                  </a:lnTo>
                  <a:lnTo>
                    <a:pt x="955217" y="669886"/>
                  </a:lnTo>
                  <a:lnTo>
                    <a:pt x="985570" y="676249"/>
                  </a:lnTo>
                  <a:lnTo>
                    <a:pt x="998029" y="674827"/>
                  </a:lnTo>
                  <a:lnTo>
                    <a:pt x="1015771" y="635723"/>
                  </a:lnTo>
                  <a:lnTo>
                    <a:pt x="1017181" y="597103"/>
                  </a:lnTo>
                  <a:lnTo>
                    <a:pt x="1017181" y="552983"/>
                  </a:lnTo>
                  <a:lnTo>
                    <a:pt x="1014869" y="471678"/>
                  </a:lnTo>
                  <a:lnTo>
                    <a:pt x="1028179" y="473341"/>
                  </a:lnTo>
                  <a:lnTo>
                    <a:pt x="1041374" y="474497"/>
                  </a:lnTo>
                  <a:lnTo>
                    <a:pt x="1054303" y="475183"/>
                  </a:lnTo>
                  <a:lnTo>
                    <a:pt x="1066850" y="475411"/>
                  </a:lnTo>
                  <a:lnTo>
                    <a:pt x="1097368" y="473735"/>
                  </a:lnTo>
                  <a:lnTo>
                    <a:pt x="1108163" y="471678"/>
                  </a:lnTo>
                  <a:lnTo>
                    <a:pt x="1124318" y="468617"/>
                  </a:lnTo>
                  <a:lnTo>
                    <a:pt x="1168450" y="447446"/>
                  </a:lnTo>
                  <a:lnTo>
                    <a:pt x="1203794" y="403034"/>
                  </a:lnTo>
                  <a:lnTo>
                    <a:pt x="1217295" y="363258"/>
                  </a:lnTo>
                  <a:lnTo>
                    <a:pt x="1220609" y="324053"/>
                  </a:lnTo>
                  <a:close/>
                </a:path>
                <a:path w="3179445" h="680719">
                  <a:moveTo>
                    <a:pt x="2119909" y="352196"/>
                  </a:moveTo>
                  <a:lnTo>
                    <a:pt x="2116874" y="298564"/>
                  </a:lnTo>
                  <a:lnTo>
                    <a:pt x="2107806" y="247586"/>
                  </a:lnTo>
                  <a:lnTo>
                    <a:pt x="2092769" y="199148"/>
                  </a:lnTo>
                  <a:lnTo>
                    <a:pt x="2071839" y="153111"/>
                  </a:lnTo>
                  <a:lnTo>
                    <a:pt x="2046249" y="111264"/>
                  </a:lnTo>
                  <a:lnTo>
                    <a:pt x="2046249" y="363550"/>
                  </a:lnTo>
                  <a:lnTo>
                    <a:pt x="2044141" y="398157"/>
                  </a:lnTo>
                  <a:lnTo>
                    <a:pt x="2037867" y="431304"/>
                  </a:lnTo>
                  <a:lnTo>
                    <a:pt x="2027542" y="462991"/>
                  </a:lnTo>
                  <a:lnTo>
                    <a:pt x="2013229" y="493204"/>
                  </a:lnTo>
                  <a:lnTo>
                    <a:pt x="2010625" y="490156"/>
                  </a:lnTo>
                  <a:lnTo>
                    <a:pt x="2006688" y="484987"/>
                  </a:lnTo>
                  <a:lnTo>
                    <a:pt x="2001596" y="477901"/>
                  </a:lnTo>
                  <a:lnTo>
                    <a:pt x="1995449" y="469138"/>
                  </a:lnTo>
                  <a:lnTo>
                    <a:pt x="1979447" y="449351"/>
                  </a:lnTo>
                  <a:lnTo>
                    <a:pt x="1953590" y="416877"/>
                  </a:lnTo>
                  <a:lnTo>
                    <a:pt x="1914004" y="378523"/>
                  </a:lnTo>
                  <a:lnTo>
                    <a:pt x="1891322" y="369989"/>
                  </a:lnTo>
                  <a:lnTo>
                    <a:pt x="1881301" y="370713"/>
                  </a:lnTo>
                  <a:lnTo>
                    <a:pt x="1847900" y="397090"/>
                  </a:lnTo>
                  <a:lnTo>
                    <a:pt x="1844243" y="414401"/>
                  </a:lnTo>
                  <a:lnTo>
                    <a:pt x="1846173" y="424903"/>
                  </a:lnTo>
                  <a:lnTo>
                    <a:pt x="1852028" y="437451"/>
                  </a:lnTo>
                  <a:lnTo>
                    <a:pt x="1861959" y="452145"/>
                  </a:lnTo>
                  <a:lnTo>
                    <a:pt x="1876082" y="469138"/>
                  </a:lnTo>
                  <a:lnTo>
                    <a:pt x="1956003" y="561848"/>
                  </a:lnTo>
                  <a:lnTo>
                    <a:pt x="1930984" y="577329"/>
                  </a:lnTo>
                  <a:lnTo>
                    <a:pt x="1901583" y="589368"/>
                  </a:lnTo>
                  <a:lnTo>
                    <a:pt x="1867636" y="597814"/>
                  </a:lnTo>
                  <a:lnTo>
                    <a:pt x="1829003" y="602526"/>
                  </a:lnTo>
                  <a:lnTo>
                    <a:pt x="1782102" y="594728"/>
                  </a:lnTo>
                  <a:lnTo>
                    <a:pt x="1742071" y="577024"/>
                  </a:lnTo>
                  <a:lnTo>
                    <a:pt x="1708658" y="549490"/>
                  </a:lnTo>
                  <a:lnTo>
                    <a:pt x="1681683" y="512356"/>
                  </a:lnTo>
                  <a:lnTo>
                    <a:pt x="1663369" y="472808"/>
                  </a:lnTo>
                  <a:lnTo>
                    <a:pt x="1650301" y="430517"/>
                  </a:lnTo>
                  <a:lnTo>
                    <a:pt x="1642465" y="385584"/>
                  </a:lnTo>
                  <a:lnTo>
                    <a:pt x="1639862" y="338124"/>
                  </a:lnTo>
                  <a:lnTo>
                    <a:pt x="1642033" y="290182"/>
                  </a:lnTo>
                  <a:lnTo>
                    <a:pt x="1648714" y="245452"/>
                  </a:lnTo>
                  <a:lnTo>
                    <a:pt x="1660156" y="203847"/>
                  </a:lnTo>
                  <a:lnTo>
                    <a:pt x="1676603" y="165252"/>
                  </a:lnTo>
                  <a:lnTo>
                    <a:pt x="1702346" y="127571"/>
                  </a:lnTo>
                  <a:lnTo>
                    <a:pt x="1733931" y="100545"/>
                  </a:lnTo>
                  <a:lnTo>
                    <a:pt x="1771472" y="84264"/>
                  </a:lnTo>
                  <a:lnTo>
                    <a:pt x="1815122" y="78816"/>
                  </a:lnTo>
                  <a:lnTo>
                    <a:pt x="1850085" y="81635"/>
                  </a:lnTo>
                  <a:lnTo>
                    <a:pt x="1912416" y="103479"/>
                  </a:lnTo>
                  <a:lnTo>
                    <a:pt x="1972170" y="152006"/>
                  </a:lnTo>
                  <a:lnTo>
                    <a:pt x="1998840" y="186042"/>
                  </a:lnTo>
                  <a:lnTo>
                    <a:pt x="2019579" y="224167"/>
                  </a:lnTo>
                  <a:lnTo>
                    <a:pt x="2034400" y="266433"/>
                  </a:lnTo>
                  <a:lnTo>
                    <a:pt x="2043290" y="312877"/>
                  </a:lnTo>
                  <a:lnTo>
                    <a:pt x="2046249" y="363550"/>
                  </a:lnTo>
                  <a:lnTo>
                    <a:pt x="2046249" y="111264"/>
                  </a:lnTo>
                  <a:lnTo>
                    <a:pt x="2045068" y="109321"/>
                  </a:lnTo>
                  <a:lnTo>
                    <a:pt x="2025497" y="85712"/>
                  </a:lnTo>
                  <a:lnTo>
                    <a:pt x="2018258" y="78816"/>
                  </a:lnTo>
                  <a:lnTo>
                    <a:pt x="2003196" y="64465"/>
                  </a:lnTo>
                  <a:lnTo>
                    <a:pt x="1950923" y="29146"/>
                  </a:lnTo>
                  <a:lnTo>
                    <a:pt x="1892541" y="7454"/>
                  </a:lnTo>
                  <a:lnTo>
                    <a:pt x="1830362" y="0"/>
                  </a:lnTo>
                  <a:lnTo>
                    <a:pt x="1798675" y="1917"/>
                  </a:lnTo>
                  <a:lnTo>
                    <a:pt x="1739569" y="17665"/>
                  </a:lnTo>
                  <a:lnTo>
                    <a:pt x="1686699" y="48590"/>
                  </a:lnTo>
                  <a:lnTo>
                    <a:pt x="1642948" y="91465"/>
                  </a:lnTo>
                  <a:lnTo>
                    <a:pt x="1599730" y="161594"/>
                  </a:lnTo>
                  <a:lnTo>
                    <a:pt x="1580184" y="208661"/>
                  </a:lnTo>
                  <a:lnTo>
                    <a:pt x="1566087" y="258051"/>
                  </a:lnTo>
                  <a:lnTo>
                    <a:pt x="1557553" y="309702"/>
                  </a:lnTo>
                  <a:lnTo>
                    <a:pt x="1554695" y="363550"/>
                  </a:lnTo>
                  <a:lnTo>
                    <a:pt x="1556613" y="399783"/>
                  </a:lnTo>
                  <a:lnTo>
                    <a:pt x="1572336" y="472236"/>
                  </a:lnTo>
                  <a:lnTo>
                    <a:pt x="1586357" y="508457"/>
                  </a:lnTo>
                  <a:lnTo>
                    <a:pt x="1624596" y="573328"/>
                  </a:lnTo>
                  <a:lnTo>
                    <a:pt x="1677962" y="626770"/>
                  </a:lnTo>
                  <a:lnTo>
                    <a:pt x="1710105" y="647928"/>
                  </a:lnTo>
                  <a:lnTo>
                    <a:pt x="1779714" y="674624"/>
                  </a:lnTo>
                  <a:lnTo>
                    <a:pt x="1817662" y="680148"/>
                  </a:lnTo>
                  <a:lnTo>
                    <a:pt x="1867369" y="672007"/>
                  </a:lnTo>
                  <a:lnTo>
                    <a:pt x="1913496" y="657225"/>
                  </a:lnTo>
                  <a:lnTo>
                    <a:pt x="1955812" y="635774"/>
                  </a:lnTo>
                  <a:lnTo>
                    <a:pt x="1994103" y="607606"/>
                  </a:lnTo>
                  <a:lnTo>
                    <a:pt x="2027453" y="647001"/>
                  </a:lnTo>
                  <a:lnTo>
                    <a:pt x="2045347" y="664095"/>
                  </a:lnTo>
                  <a:lnTo>
                    <a:pt x="2060854" y="674255"/>
                  </a:lnTo>
                  <a:lnTo>
                    <a:pt x="2074189" y="677608"/>
                  </a:lnTo>
                  <a:lnTo>
                    <a:pt x="2085682" y="676440"/>
                  </a:lnTo>
                  <a:lnTo>
                    <a:pt x="2117242" y="644702"/>
                  </a:lnTo>
                  <a:lnTo>
                    <a:pt x="2119909" y="629310"/>
                  </a:lnTo>
                  <a:lnTo>
                    <a:pt x="2118029" y="619925"/>
                  </a:lnTo>
                  <a:lnTo>
                    <a:pt x="2112467" y="608901"/>
                  </a:lnTo>
                  <a:lnTo>
                    <a:pt x="2111552" y="607606"/>
                  </a:lnTo>
                  <a:lnTo>
                    <a:pt x="2107946" y="602526"/>
                  </a:lnTo>
                  <a:lnTo>
                    <a:pt x="2103335" y="596011"/>
                  </a:lnTo>
                  <a:lnTo>
                    <a:pt x="2090788" y="580999"/>
                  </a:lnTo>
                  <a:lnTo>
                    <a:pt x="2076665" y="566661"/>
                  </a:lnTo>
                  <a:lnTo>
                    <a:pt x="2066747" y="556171"/>
                  </a:lnTo>
                  <a:lnTo>
                    <a:pt x="2060879" y="549490"/>
                  </a:lnTo>
                  <a:lnTo>
                    <a:pt x="2058949" y="546595"/>
                  </a:lnTo>
                  <a:lnTo>
                    <a:pt x="2085619" y="500138"/>
                  </a:lnTo>
                  <a:lnTo>
                    <a:pt x="2088375" y="493204"/>
                  </a:lnTo>
                  <a:lnTo>
                    <a:pt x="2104669" y="452259"/>
                  </a:lnTo>
                  <a:lnTo>
                    <a:pt x="2116099" y="402945"/>
                  </a:lnTo>
                  <a:lnTo>
                    <a:pt x="2119909" y="352196"/>
                  </a:lnTo>
                  <a:close/>
                </a:path>
                <a:path w="3179445" h="680719">
                  <a:moveTo>
                    <a:pt x="2584894" y="394055"/>
                  </a:moveTo>
                  <a:lnTo>
                    <a:pt x="2582164" y="323697"/>
                  </a:lnTo>
                  <a:lnTo>
                    <a:pt x="2578963" y="280200"/>
                  </a:lnTo>
                  <a:lnTo>
                    <a:pt x="2574734" y="231343"/>
                  </a:lnTo>
                  <a:lnTo>
                    <a:pt x="2562034" y="213550"/>
                  </a:lnTo>
                  <a:lnTo>
                    <a:pt x="2555595" y="208470"/>
                  </a:lnTo>
                  <a:lnTo>
                    <a:pt x="2546794" y="205930"/>
                  </a:lnTo>
                  <a:lnTo>
                    <a:pt x="2539174" y="205930"/>
                  </a:lnTo>
                  <a:lnTo>
                    <a:pt x="2503614" y="222364"/>
                  </a:lnTo>
                  <a:lnTo>
                    <a:pt x="2499715" y="228803"/>
                  </a:lnTo>
                  <a:lnTo>
                    <a:pt x="2499715" y="245249"/>
                  </a:lnTo>
                  <a:lnTo>
                    <a:pt x="2501074" y="247789"/>
                  </a:lnTo>
                  <a:lnTo>
                    <a:pt x="2506268" y="280555"/>
                  </a:lnTo>
                  <a:lnTo>
                    <a:pt x="2510282" y="319836"/>
                  </a:lnTo>
                  <a:lnTo>
                    <a:pt x="2512860" y="366026"/>
                  </a:lnTo>
                  <a:lnTo>
                    <a:pt x="2513634" y="411848"/>
                  </a:lnTo>
                  <a:lnTo>
                    <a:pt x="2513647" y="421233"/>
                  </a:lnTo>
                  <a:lnTo>
                    <a:pt x="2509215" y="487400"/>
                  </a:lnTo>
                  <a:lnTo>
                    <a:pt x="2495639" y="540105"/>
                  </a:lnTo>
                  <a:lnTo>
                    <a:pt x="2473134" y="577659"/>
                  </a:lnTo>
                  <a:lnTo>
                    <a:pt x="2441829" y="600138"/>
                  </a:lnTo>
                  <a:lnTo>
                    <a:pt x="2401849" y="607606"/>
                  </a:lnTo>
                  <a:lnTo>
                    <a:pt x="2378075" y="604050"/>
                  </a:lnTo>
                  <a:lnTo>
                    <a:pt x="2337193" y="575513"/>
                  </a:lnTo>
                  <a:lnTo>
                    <a:pt x="2306091" y="520446"/>
                  </a:lnTo>
                  <a:lnTo>
                    <a:pt x="2287041" y="451243"/>
                  </a:lnTo>
                  <a:lnTo>
                    <a:pt x="2282469" y="411848"/>
                  </a:lnTo>
                  <a:lnTo>
                    <a:pt x="2280158" y="356082"/>
                  </a:lnTo>
                  <a:lnTo>
                    <a:pt x="2279929" y="335584"/>
                  </a:lnTo>
                  <a:lnTo>
                    <a:pt x="2280361" y="313905"/>
                  </a:lnTo>
                  <a:lnTo>
                    <a:pt x="2281517" y="290906"/>
                  </a:lnTo>
                  <a:lnTo>
                    <a:pt x="2283142" y="266725"/>
                  </a:lnTo>
                  <a:lnTo>
                    <a:pt x="2285009" y="241515"/>
                  </a:lnTo>
                  <a:lnTo>
                    <a:pt x="2286368" y="232537"/>
                  </a:lnTo>
                  <a:lnTo>
                    <a:pt x="2283828" y="224904"/>
                  </a:lnTo>
                  <a:lnTo>
                    <a:pt x="2278748" y="219824"/>
                  </a:lnTo>
                  <a:lnTo>
                    <a:pt x="2272309" y="213550"/>
                  </a:lnTo>
                  <a:lnTo>
                    <a:pt x="2266048" y="211010"/>
                  </a:lnTo>
                  <a:lnTo>
                    <a:pt x="2257069" y="211010"/>
                  </a:lnTo>
                  <a:lnTo>
                    <a:pt x="2218880" y="230708"/>
                  </a:lnTo>
                  <a:lnTo>
                    <a:pt x="2212022" y="268617"/>
                  </a:lnTo>
                  <a:lnTo>
                    <a:pt x="2209241" y="316776"/>
                  </a:lnTo>
                  <a:lnTo>
                    <a:pt x="2208809" y="340664"/>
                  </a:lnTo>
                  <a:lnTo>
                    <a:pt x="2210485" y="394766"/>
                  </a:lnTo>
                  <a:lnTo>
                    <a:pt x="2215515" y="446366"/>
                  </a:lnTo>
                  <a:lnTo>
                    <a:pt x="2223884" y="495325"/>
                  </a:lnTo>
                  <a:lnTo>
                    <a:pt x="2235568" y="541515"/>
                  </a:lnTo>
                  <a:lnTo>
                    <a:pt x="2259139" y="596214"/>
                  </a:lnTo>
                  <a:lnTo>
                    <a:pt x="2295169" y="639470"/>
                  </a:lnTo>
                  <a:lnTo>
                    <a:pt x="2343810" y="666889"/>
                  </a:lnTo>
                  <a:lnTo>
                    <a:pt x="2401849" y="676249"/>
                  </a:lnTo>
                  <a:lnTo>
                    <a:pt x="2442895" y="673392"/>
                  </a:lnTo>
                  <a:lnTo>
                    <a:pt x="2478189" y="664819"/>
                  </a:lnTo>
                  <a:lnTo>
                    <a:pt x="2507742" y="650519"/>
                  </a:lnTo>
                  <a:lnTo>
                    <a:pt x="2531554" y="630491"/>
                  </a:lnTo>
                  <a:lnTo>
                    <a:pt x="2547543" y="607606"/>
                  </a:lnTo>
                  <a:lnTo>
                    <a:pt x="2550350" y="603605"/>
                  </a:lnTo>
                  <a:lnTo>
                    <a:pt x="2575052" y="531152"/>
                  </a:lnTo>
                  <a:lnTo>
                    <a:pt x="2580995" y="485584"/>
                  </a:lnTo>
                  <a:lnTo>
                    <a:pt x="2583891" y="445541"/>
                  </a:lnTo>
                  <a:lnTo>
                    <a:pt x="2584640" y="421233"/>
                  </a:lnTo>
                  <a:lnTo>
                    <a:pt x="2584894" y="394055"/>
                  </a:lnTo>
                  <a:close/>
                </a:path>
                <a:path w="3179445" h="680719">
                  <a:moveTo>
                    <a:pt x="2738450" y="285927"/>
                  </a:moveTo>
                  <a:lnTo>
                    <a:pt x="2737281" y="237617"/>
                  </a:lnTo>
                  <a:lnTo>
                    <a:pt x="2707741" y="206400"/>
                  </a:lnTo>
                  <a:lnTo>
                    <a:pt x="2700375" y="205930"/>
                  </a:lnTo>
                  <a:lnTo>
                    <a:pt x="2693212" y="206590"/>
                  </a:lnTo>
                  <a:lnTo>
                    <a:pt x="2666161" y="228803"/>
                  </a:lnTo>
                  <a:lnTo>
                    <a:pt x="2666161" y="237617"/>
                  </a:lnTo>
                  <a:lnTo>
                    <a:pt x="2661081" y="652183"/>
                  </a:lnTo>
                  <a:lnTo>
                    <a:pt x="2662974" y="662889"/>
                  </a:lnTo>
                  <a:lnTo>
                    <a:pt x="2668549" y="670394"/>
                  </a:lnTo>
                  <a:lnTo>
                    <a:pt x="2677655" y="674801"/>
                  </a:lnTo>
                  <a:lnTo>
                    <a:pt x="2690215" y="676249"/>
                  </a:lnTo>
                  <a:lnTo>
                    <a:pt x="2697149" y="675576"/>
                  </a:lnTo>
                  <a:lnTo>
                    <a:pt x="2729915" y="655154"/>
                  </a:lnTo>
                  <a:lnTo>
                    <a:pt x="2736596" y="592061"/>
                  </a:lnTo>
                  <a:lnTo>
                    <a:pt x="2737281" y="553453"/>
                  </a:lnTo>
                  <a:lnTo>
                    <a:pt x="2737802" y="506183"/>
                  </a:lnTo>
                  <a:lnTo>
                    <a:pt x="2738170" y="450291"/>
                  </a:lnTo>
                  <a:lnTo>
                    <a:pt x="2738399" y="385787"/>
                  </a:lnTo>
                  <a:lnTo>
                    <a:pt x="2738450" y="285927"/>
                  </a:lnTo>
                  <a:close/>
                </a:path>
                <a:path w="3179445" h="680719">
                  <a:moveTo>
                    <a:pt x="3179229" y="269481"/>
                  </a:moveTo>
                  <a:lnTo>
                    <a:pt x="3151289" y="231343"/>
                  </a:lnTo>
                  <a:lnTo>
                    <a:pt x="3093872" y="220992"/>
                  </a:lnTo>
                  <a:lnTo>
                    <a:pt x="2973984" y="210210"/>
                  </a:lnTo>
                  <a:lnTo>
                    <a:pt x="2910078" y="206400"/>
                  </a:lnTo>
                  <a:lnTo>
                    <a:pt x="2887141" y="205930"/>
                  </a:lnTo>
                  <a:lnTo>
                    <a:pt x="2869565" y="206387"/>
                  </a:lnTo>
                  <a:lnTo>
                    <a:pt x="2828201" y="220078"/>
                  </a:lnTo>
                  <a:lnTo>
                    <a:pt x="2818561" y="246608"/>
                  </a:lnTo>
                  <a:lnTo>
                    <a:pt x="2820466" y="257505"/>
                  </a:lnTo>
                  <a:lnTo>
                    <a:pt x="2826181" y="265480"/>
                  </a:lnTo>
                  <a:lnTo>
                    <a:pt x="2835706" y="270370"/>
                  </a:lnTo>
                  <a:lnTo>
                    <a:pt x="2849041" y="272021"/>
                  </a:lnTo>
                  <a:lnTo>
                    <a:pt x="2911068" y="272630"/>
                  </a:lnTo>
                  <a:lnTo>
                    <a:pt x="2966021" y="274472"/>
                  </a:lnTo>
                  <a:lnTo>
                    <a:pt x="3013849" y="277520"/>
                  </a:lnTo>
                  <a:lnTo>
                    <a:pt x="3054464" y="281787"/>
                  </a:lnTo>
                  <a:lnTo>
                    <a:pt x="3087801" y="287274"/>
                  </a:lnTo>
                  <a:lnTo>
                    <a:pt x="3075724" y="304863"/>
                  </a:lnTo>
                  <a:lnTo>
                    <a:pt x="3060408" y="325221"/>
                  </a:lnTo>
                  <a:lnTo>
                    <a:pt x="3041980" y="348221"/>
                  </a:lnTo>
                  <a:lnTo>
                    <a:pt x="3020568" y="373722"/>
                  </a:lnTo>
                  <a:lnTo>
                    <a:pt x="3006521" y="388975"/>
                  </a:lnTo>
                  <a:lnTo>
                    <a:pt x="2977756" y="386156"/>
                  </a:lnTo>
                  <a:lnTo>
                    <a:pt x="2950387" y="381660"/>
                  </a:lnTo>
                  <a:lnTo>
                    <a:pt x="2924416" y="375742"/>
                  </a:lnTo>
                  <a:lnTo>
                    <a:pt x="2899841" y="368630"/>
                  </a:lnTo>
                  <a:lnTo>
                    <a:pt x="2897301" y="366090"/>
                  </a:lnTo>
                  <a:lnTo>
                    <a:pt x="2883420" y="366090"/>
                  </a:lnTo>
                  <a:lnTo>
                    <a:pt x="2858719" y="396849"/>
                  </a:lnTo>
                  <a:lnTo>
                    <a:pt x="2858020" y="404228"/>
                  </a:lnTo>
                  <a:lnTo>
                    <a:pt x="2863481" y="421640"/>
                  </a:lnTo>
                  <a:lnTo>
                    <a:pt x="2879877" y="435724"/>
                  </a:lnTo>
                  <a:lnTo>
                    <a:pt x="2907233" y="446481"/>
                  </a:lnTo>
                  <a:lnTo>
                    <a:pt x="2945561" y="453885"/>
                  </a:lnTo>
                  <a:lnTo>
                    <a:pt x="2939351" y="461987"/>
                  </a:lnTo>
                  <a:lnTo>
                    <a:pt x="2923629" y="481063"/>
                  </a:lnTo>
                  <a:lnTo>
                    <a:pt x="2913900" y="492023"/>
                  </a:lnTo>
                  <a:lnTo>
                    <a:pt x="2885059" y="521284"/>
                  </a:lnTo>
                  <a:lnTo>
                    <a:pt x="2869349" y="538924"/>
                  </a:lnTo>
                  <a:lnTo>
                    <a:pt x="2845320" y="577100"/>
                  </a:lnTo>
                  <a:lnTo>
                    <a:pt x="2826169" y="627722"/>
                  </a:lnTo>
                  <a:lnTo>
                    <a:pt x="2822460" y="647103"/>
                  </a:lnTo>
                  <a:lnTo>
                    <a:pt x="2822460" y="657275"/>
                  </a:lnTo>
                  <a:lnTo>
                    <a:pt x="2823641" y="664895"/>
                  </a:lnTo>
                  <a:lnTo>
                    <a:pt x="2832620" y="673709"/>
                  </a:lnTo>
                  <a:lnTo>
                    <a:pt x="2841421" y="676249"/>
                  </a:lnTo>
                  <a:lnTo>
                    <a:pt x="3089808" y="673239"/>
                  </a:lnTo>
                  <a:lnTo>
                    <a:pt x="3131235" y="669417"/>
                  </a:lnTo>
                  <a:lnTo>
                    <a:pt x="3164128" y="643420"/>
                  </a:lnTo>
                  <a:lnTo>
                    <a:pt x="3165348" y="630491"/>
                  </a:lnTo>
                  <a:lnTo>
                    <a:pt x="3165348" y="624217"/>
                  </a:lnTo>
                  <a:lnTo>
                    <a:pt x="3122853" y="606882"/>
                  </a:lnTo>
                  <a:lnTo>
                    <a:pt x="3023108" y="608965"/>
                  </a:lnTo>
                  <a:lnTo>
                    <a:pt x="2899841" y="608965"/>
                  </a:lnTo>
                  <a:lnTo>
                    <a:pt x="2906280" y="597966"/>
                  </a:lnTo>
                  <a:lnTo>
                    <a:pt x="2914167" y="586041"/>
                  </a:lnTo>
                  <a:lnTo>
                    <a:pt x="2923489" y="573163"/>
                  </a:lnTo>
                  <a:lnTo>
                    <a:pt x="2934220" y="559308"/>
                  </a:lnTo>
                  <a:lnTo>
                    <a:pt x="2937713" y="554329"/>
                  </a:lnTo>
                  <a:lnTo>
                    <a:pt x="2942552" y="548741"/>
                  </a:lnTo>
                  <a:lnTo>
                    <a:pt x="2962656" y="528104"/>
                  </a:lnTo>
                  <a:lnTo>
                    <a:pt x="2976041" y="513549"/>
                  </a:lnTo>
                  <a:lnTo>
                    <a:pt x="2980385" y="509790"/>
                  </a:lnTo>
                  <a:lnTo>
                    <a:pt x="3002788" y="488124"/>
                  </a:lnTo>
                  <a:lnTo>
                    <a:pt x="3029381" y="461518"/>
                  </a:lnTo>
                  <a:lnTo>
                    <a:pt x="3070021" y="462699"/>
                  </a:lnTo>
                  <a:lnTo>
                    <a:pt x="3108121" y="460159"/>
                  </a:lnTo>
                  <a:lnTo>
                    <a:pt x="3113201" y="457619"/>
                  </a:lnTo>
                  <a:lnTo>
                    <a:pt x="3118281" y="456425"/>
                  </a:lnTo>
                  <a:lnTo>
                    <a:pt x="3122168" y="453885"/>
                  </a:lnTo>
                  <a:lnTo>
                    <a:pt x="3127248" y="451345"/>
                  </a:lnTo>
                  <a:lnTo>
                    <a:pt x="3129788" y="447446"/>
                  </a:lnTo>
                  <a:lnTo>
                    <a:pt x="3132328" y="442366"/>
                  </a:lnTo>
                  <a:lnTo>
                    <a:pt x="3134868" y="438632"/>
                  </a:lnTo>
                  <a:lnTo>
                    <a:pt x="3136049" y="432193"/>
                  </a:lnTo>
                  <a:lnTo>
                    <a:pt x="3136049" y="415747"/>
                  </a:lnTo>
                  <a:lnTo>
                    <a:pt x="3132328" y="409308"/>
                  </a:lnTo>
                  <a:lnTo>
                    <a:pt x="3087801" y="394055"/>
                  </a:lnTo>
                  <a:lnTo>
                    <a:pt x="3108985" y="365912"/>
                  </a:lnTo>
                  <a:lnTo>
                    <a:pt x="3130524" y="338594"/>
                  </a:lnTo>
                  <a:lnTo>
                    <a:pt x="3152305" y="311975"/>
                  </a:lnTo>
                  <a:lnTo>
                    <a:pt x="3174149" y="285927"/>
                  </a:lnTo>
                  <a:lnTo>
                    <a:pt x="3178048" y="282194"/>
                  </a:lnTo>
                  <a:lnTo>
                    <a:pt x="3179229" y="275755"/>
                  </a:lnTo>
                  <a:lnTo>
                    <a:pt x="3179229" y="269481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6015754" y="6459006"/>
            <a:ext cx="162725" cy="144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94320" y="2382841"/>
            <a:ext cx="5906770" cy="3286760"/>
          </a:xfrm>
          <a:custGeom>
            <a:avLst/>
            <a:gdLst/>
            <a:ahLst/>
            <a:cxnLst/>
            <a:rect l="l" t="t" r="r" b="b"/>
            <a:pathLst>
              <a:path w="5906770" h="3286760">
                <a:moveTo>
                  <a:pt x="5906537" y="0"/>
                </a:moveTo>
                <a:lnTo>
                  <a:pt x="0" y="0"/>
                </a:lnTo>
                <a:lnTo>
                  <a:pt x="0" y="3286589"/>
                </a:lnTo>
                <a:lnTo>
                  <a:pt x="5906537" y="3286589"/>
                </a:lnTo>
                <a:lnTo>
                  <a:pt x="5906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087964" y="2376485"/>
            <a:ext cx="5919470" cy="3299460"/>
            <a:chOff x="3087964" y="2376485"/>
            <a:chExt cx="5919470" cy="3299460"/>
          </a:xfrm>
        </p:grpSpPr>
        <p:sp>
          <p:nvSpPr>
            <p:cNvPr id="14" name="object 14"/>
            <p:cNvSpPr/>
            <p:nvPr/>
          </p:nvSpPr>
          <p:spPr>
            <a:xfrm>
              <a:off x="3094320" y="2382841"/>
              <a:ext cx="5906770" cy="3286760"/>
            </a:xfrm>
            <a:custGeom>
              <a:avLst/>
              <a:gdLst/>
              <a:ahLst/>
              <a:cxnLst/>
              <a:rect l="l" t="t" r="r" b="b"/>
              <a:pathLst>
                <a:path w="5906770" h="3286760">
                  <a:moveTo>
                    <a:pt x="0" y="0"/>
                  </a:moveTo>
                  <a:lnTo>
                    <a:pt x="5906537" y="0"/>
                  </a:lnTo>
                  <a:lnTo>
                    <a:pt x="5906537" y="3286589"/>
                  </a:lnTo>
                  <a:lnTo>
                    <a:pt x="0" y="3286589"/>
                  </a:lnTo>
                  <a:lnTo>
                    <a:pt x="0" y="0"/>
                  </a:lnTo>
                  <a:close/>
                </a:path>
              </a:pathLst>
            </a:custGeom>
            <a:ln w="12711">
              <a:solidFill>
                <a:srgbClr val="97AC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335614" y="2942151"/>
              <a:ext cx="194945" cy="268605"/>
            </a:xfrm>
            <a:custGeom>
              <a:avLst/>
              <a:gdLst/>
              <a:ahLst/>
              <a:cxnLst/>
              <a:rect l="l" t="t" r="r" b="b"/>
              <a:pathLst>
                <a:path w="194945" h="268605">
                  <a:moveTo>
                    <a:pt x="182875" y="0"/>
                  </a:moveTo>
                  <a:lnTo>
                    <a:pt x="17779" y="2542"/>
                  </a:lnTo>
                  <a:lnTo>
                    <a:pt x="0" y="17796"/>
                  </a:lnTo>
                  <a:lnTo>
                    <a:pt x="0" y="25423"/>
                  </a:lnTo>
                  <a:lnTo>
                    <a:pt x="1354" y="27965"/>
                  </a:lnTo>
                  <a:lnTo>
                    <a:pt x="3894" y="30507"/>
                  </a:lnTo>
                  <a:lnTo>
                    <a:pt x="6434" y="34406"/>
                  </a:lnTo>
                  <a:lnTo>
                    <a:pt x="10159" y="35592"/>
                  </a:lnTo>
                  <a:lnTo>
                    <a:pt x="81277" y="35592"/>
                  </a:lnTo>
                  <a:lnTo>
                    <a:pt x="79809" y="48500"/>
                  </a:lnTo>
                  <a:lnTo>
                    <a:pt x="79055" y="69956"/>
                  </a:lnTo>
                  <a:lnTo>
                    <a:pt x="78903" y="86438"/>
                  </a:lnTo>
                  <a:lnTo>
                    <a:pt x="78777" y="178054"/>
                  </a:lnTo>
                  <a:lnTo>
                    <a:pt x="79055" y="210525"/>
                  </a:lnTo>
                  <a:lnTo>
                    <a:pt x="79809" y="236289"/>
                  </a:lnTo>
                  <a:lnTo>
                    <a:pt x="81277" y="255587"/>
                  </a:lnTo>
                  <a:lnTo>
                    <a:pt x="81277" y="264570"/>
                  </a:lnTo>
                  <a:lnTo>
                    <a:pt x="86357" y="268299"/>
                  </a:lnTo>
                  <a:lnTo>
                    <a:pt x="102952" y="268299"/>
                  </a:lnTo>
                  <a:lnTo>
                    <a:pt x="105492" y="267112"/>
                  </a:lnTo>
                  <a:lnTo>
                    <a:pt x="110571" y="265756"/>
                  </a:lnTo>
                  <a:lnTo>
                    <a:pt x="111757" y="260672"/>
                  </a:lnTo>
                  <a:lnTo>
                    <a:pt x="111757" y="253045"/>
                  </a:lnTo>
                  <a:lnTo>
                    <a:pt x="110571" y="109319"/>
                  </a:lnTo>
                  <a:lnTo>
                    <a:pt x="110571" y="86438"/>
                  </a:lnTo>
                  <a:lnTo>
                    <a:pt x="113111" y="34406"/>
                  </a:lnTo>
                  <a:lnTo>
                    <a:pt x="177795" y="33050"/>
                  </a:lnTo>
                  <a:lnTo>
                    <a:pt x="184674" y="31659"/>
                  </a:lnTo>
                  <a:lnTo>
                    <a:pt x="189902" y="27647"/>
                  </a:lnTo>
                  <a:lnTo>
                    <a:pt x="193225" y="21252"/>
                  </a:lnTo>
                  <a:lnTo>
                    <a:pt x="194389" y="12711"/>
                  </a:lnTo>
                  <a:lnTo>
                    <a:pt x="194389" y="7626"/>
                  </a:lnTo>
                  <a:lnTo>
                    <a:pt x="190495" y="2542"/>
                  </a:lnTo>
                  <a:lnTo>
                    <a:pt x="182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538906" y="3019776"/>
            <a:ext cx="140953" cy="18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92971" y="3018420"/>
            <a:ext cx="927246" cy="195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39595" y="2919270"/>
            <a:ext cx="1514140" cy="415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456518" y="2942151"/>
            <a:ext cx="161925" cy="268605"/>
          </a:xfrm>
          <a:custGeom>
            <a:avLst/>
            <a:gdLst/>
            <a:ahLst/>
            <a:cxnLst/>
            <a:rect l="l" t="t" r="r" b="b"/>
            <a:pathLst>
              <a:path w="161925" h="268605">
                <a:moveTo>
                  <a:pt x="47073" y="34406"/>
                </a:moveTo>
                <a:lnTo>
                  <a:pt x="15239" y="34406"/>
                </a:lnTo>
                <a:lnTo>
                  <a:pt x="16022" y="46474"/>
                </a:lnTo>
                <a:lnTo>
                  <a:pt x="16424" y="69299"/>
                </a:lnTo>
                <a:lnTo>
                  <a:pt x="16573" y="102643"/>
                </a:lnTo>
                <a:lnTo>
                  <a:pt x="16594" y="146268"/>
                </a:lnTo>
                <a:lnTo>
                  <a:pt x="16779" y="189206"/>
                </a:lnTo>
                <a:lnTo>
                  <a:pt x="17186" y="220673"/>
                </a:lnTo>
                <a:lnTo>
                  <a:pt x="17779" y="249316"/>
                </a:lnTo>
                <a:lnTo>
                  <a:pt x="19134" y="262028"/>
                </a:lnTo>
                <a:lnTo>
                  <a:pt x="25399" y="268299"/>
                </a:lnTo>
                <a:lnTo>
                  <a:pt x="44533" y="268299"/>
                </a:lnTo>
                <a:lnTo>
                  <a:pt x="48258" y="262028"/>
                </a:lnTo>
                <a:lnTo>
                  <a:pt x="48258" y="247960"/>
                </a:lnTo>
                <a:lnTo>
                  <a:pt x="47073" y="141183"/>
                </a:lnTo>
                <a:lnTo>
                  <a:pt x="137325" y="141183"/>
                </a:lnTo>
                <a:lnTo>
                  <a:pt x="142405" y="134742"/>
                </a:lnTo>
                <a:lnTo>
                  <a:pt x="142405" y="119488"/>
                </a:lnTo>
                <a:lnTo>
                  <a:pt x="141051" y="115760"/>
                </a:lnTo>
                <a:lnTo>
                  <a:pt x="135971" y="110675"/>
                </a:lnTo>
                <a:lnTo>
                  <a:pt x="133431" y="109319"/>
                </a:lnTo>
                <a:lnTo>
                  <a:pt x="47073" y="109319"/>
                </a:lnTo>
                <a:lnTo>
                  <a:pt x="47073" y="34406"/>
                </a:lnTo>
                <a:close/>
              </a:path>
              <a:path w="161925" h="268605">
                <a:moveTo>
                  <a:pt x="30479" y="0"/>
                </a:moveTo>
                <a:lnTo>
                  <a:pt x="10159" y="0"/>
                </a:lnTo>
                <a:lnTo>
                  <a:pt x="7619" y="2542"/>
                </a:lnTo>
                <a:lnTo>
                  <a:pt x="5079" y="6440"/>
                </a:lnTo>
                <a:lnTo>
                  <a:pt x="1354" y="10169"/>
                </a:lnTo>
                <a:lnTo>
                  <a:pt x="0" y="14067"/>
                </a:lnTo>
                <a:lnTo>
                  <a:pt x="0" y="29321"/>
                </a:lnTo>
                <a:lnTo>
                  <a:pt x="5079" y="35592"/>
                </a:lnTo>
                <a:lnTo>
                  <a:pt x="15239" y="34406"/>
                </a:lnTo>
                <a:lnTo>
                  <a:pt x="148670" y="34406"/>
                </a:lnTo>
                <a:lnTo>
                  <a:pt x="151210" y="33050"/>
                </a:lnTo>
                <a:lnTo>
                  <a:pt x="155105" y="31863"/>
                </a:lnTo>
                <a:lnTo>
                  <a:pt x="156290" y="31863"/>
                </a:lnTo>
                <a:lnTo>
                  <a:pt x="158830" y="29321"/>
                </a:lnTo>
                <a:lnTo>
                  <a:pt x="158830" y="27965"/>
                </a:lnTo>
                <a:lnTo>
                  <a:pt x="160185" y="26779"/>
                </a:lnTo>
                <a:lnTo>
                  <a:pt x="161370" y="25423"/>
                </a:lnTo>
                <a:lnTo>
                  <a:pt x="161370" y="19152"/>
                </a:lnTo>
                <a:lnTo>
                  <a:pt x="159677" y="11694"/>
                </a:lnTo>
                <a:lnTo>
                  <a:pt x="154428" y="6525"/>
                </a:lnTo>
                <a:lnTo>
                  <a:pt x="146517" y="3898"/>
                </a:lnTo>
                <a:lnTo>
                  <a:pt x="86527" y="3898"/>
                </a:lnTo>
                <a:lnTo>
                  <a:pt x="76711" y="3667"/>
                </a:lnTo>
                <a:lnTo>
                  <a:pt x="66165" y="3071"/>
                </a:lnTo>
                <a:lnTo>
                  <a:pt x="41993" y="1355"/>
                </a:lnTo>
                <a:lnTo>
                  <a:pt x="30479" y="0"/>
                </a:lnTo>
                <a:close/>
              </a:path>
              <a:path w="161925" h="268605">
                <a:moveTo>
                  <a:pt x="138511" y="34406"/>
                </a:moveTo>
                <a:lnTo>
                  <a:pt x="47073" y="34406"/>
                </a:lnTo>
                <a:lnTo>
                  <a:pt x="60921" y="35091"/>
                </a:lnTo>
                <a:lnTo>
                  <a:pt x="73785" y="35444"/>
                </a:lnTo>
                <a:lnTo>
                  <a:pt x="96686" y="35592"/>
                </a:lnTo>
                <a:lnTo>
                  <a:pt x="133431" y="35592"/>
                </a:lnTo>
                <a:lnTo>
                  <a:pt x="138511" y="34406"/>
                </a:lnTo>
                <a:close/>
              </a:path>
              <a:path w="161925" h="268605">
                <a:moveTo>
                  <a:pt x="132246" y="2542"/>
                </a:moveTo>
                <a:lnTo>
                  <a:pt x="86527" y="3898"/>
                </a:lnTo>
                <a:lnTo>
                  <a:pt x="146517" y="3898"/>
                </a:lnTo>
                <a:lnTo>
                  <a:pt x="145369" y="3516"/>
                </a:lnTo>
                <a:lnTo>
                  <a:pt x="132246" y="25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6623068" y="3017234"/>
            <a:ext cx="729615" cy="194945"/>
            <a:chOff x="6623068" y="3017234"/>
            <a:chExt cx="729615" cy="194945"/>
          </a:xfrm>
        </p:grpSpPr>
        <p:sp>
          <p:nvSpPr>
            <p:cNvPr id="21" name="object 21"/>
            <p:cNvSpPr/>
            <p:nvPr/>
          </p:nvSpPr>
          <p:spPr>
            <a:xfrm>
              <a:off x="6623068" y="3019776"/>
              <a:ext cx="142137" cy="1894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793144" y="3017234"/>
              <a:ext cx="130891" cy="1945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946895" y="3018420"/>
              <a:ext cx="243833" cy="1908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228828" y="3018420"/>
              <a:ext cx="123271" cy="1883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7382579" y="3167230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5">
                <a:moveTo>
                  <a:pt x="34373" y="0"/>
                </a:moveTo>
                <a:lnTo>
                  <a:pt x="19134" y="0"/>
                </a:lnTo>
                <a:lnTo>
                  <a:pt x="15239" y="3898"/>
                </a:lnTo>
                <a:lnTo>
                  <a:pt x="14054" y="12711"/>
                </a:lnTo>
                <a:lnTo>
                  <a:pt x="13141" y="26095"/>
                </a:lnTo>
                <a:lnTo>
                  <a:pt x="10561" y="37541"/>
                </a:lnTo>
                <a:lnTo>
                  <a:pt x="6553" y="47080"/>
                </a:lnTo>
                <a:lnTo>
                  <a:pt x="1354" y="54744"/>
                </a:lnTo>
                <a:lnTo>
                  <a:pt x="0" y="57286"/>
                </a:lnTo>
                <a:lnTo>
                  <a:pt x="0" y="73727"/>
                </a:lnTo>
                <a:lnTo>
                  <a:pt x="3894" y="77625"/>
                </a:lnTo>
                <a:lnTo>
                  <a:pt x="16594" y="77625"/>
                </a:lnTo>
                <a:lnTo>
                  <a:pt x="21674" y="76269"/>
                </a:lnTo>
                <a:lnTo>
                  <a:pt x="24214" y="72540"/>
                </a:lnTo>
                <a:lnTo>
                  <a:pt x="27939" y="68642"/>
                </a:lnTo>
                <a:lnTo>
                  <a:pt x="41305" y="24602"/>
                </a:lnTo>
                <a:lnTo>
                  <a:pt x="41993" y="11525"/>
                </a:lnTo>
                <a:lnTo>
                  <a:pt x="39453" y="3898"/>
                </a:lnTo>
                <a:lnTo>
                  <a:pt x="34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46489" y="3020962"/>
            <a:ext cx="153670" cy="314325"/>
          </a:xfrm>
          <a:custGeom>
            <a:avLst/>
            <a:gdLst/>
            <a:ahLst/>
            <a:cxnLst/>
            <a:rect l="l" t="t" r="r" b="b"/>
            <a:pathLst>
              <a:path w="153670" h="314325">
                <a:moveTo>
                  <a:pt x="140881" y="0"/>
                </a:moveTo>
                <a:lnTo>
                  <a:pt x="126996" y="0"/>
                </a:lnTo>
                <a:lnTo>
                  <a:pt x="120562" y="3898"/>
                </a:lnTo>
                <a:lnTo>
                  <a:pt x="104137" y="72540"/>
                </a:lnTo>
                <a:lnTo>
                  <a:pt x="92665" y="118493"/>
                </a:lnTo>
                <a:lnTo>
                  <a:pt x="85003" y="146268"/>
                </a:lnTo>
                <a:lnTo>
                  <a:pt x="78060" y="129298"/>
                </a:lnTo>
                <a:lnTo>
                  <a:pt x="67038" y="103469"/>
                </a:lnTo>
                <a:lnTo>
                  <a:pt x="29124" y="2542"/>
                </a:lnTo>
                <a:lnTo>
                  <a:pt x="24044" y="0"/>
                </a:lnTo>
                <a:lnTo>
                  <a:pt x="12699" y="0"/>
                </a:lnTo>
                <a:lnTo>
                  <a:pt x="7619" y="2542"/>
                </a:lnTo>
                <a:lnTo>
                  <a:pt x="1185" y="8982"/>
                </a:lnTo>
                <a:lnTo>
                  <a:pt x="0" y="11525"/>
                </a:lnTo>
                <a:lnTo>
                  <a:pt x="0" y="17796"/>
                </a:lnTo>
                <a:lnTo>
                  <a:pt x="1185" y="19152"/>
                </a:lnTo>
                <a:lnTo>
                  <a:pt x="26902" y="87831"/>
                </a:lnTo>
                <a:lnTo>
                  <a:pt x="46904" y="139319"/>
                </a:lnTo>
                <a:lnTo>
                  <a:pt x="61191" y="173645"/>
                </a:lnTo>
                <a:lnTo>
                  <a:pt x="69763" y="190843"/>
                </a:lnTo>
                <a:lnTo>
                  <a:pt x="67363" y="197667"/>
                </a:lnTo>
                <a:lnTo>
                  <a:pt x="47356" y="259787"/>
                </a:lnTo>
                <a:lnTo>
                  <a:pt x="42946" y="274231"/>
                </a:lnTo>
                <a:lnTo>
                  <a:pt x="40218" y="285115"/>
                </a:lnTo>
                <a:lnTo>
                  <a:pt x="39284" y="292536"/>
                </a:lnTo>
                <a:lnTo>
                  <a:pt x="39284" y="298807"/>
                </a:lnTo>
                <a:lnTo>
                  <a:pt x="40638" y="303891"/>
                </a:lnTo>
                <a:lnTo>
                  <a:pt x="44364" y="307789"/>
                </a:lnTo>
                <a:lnTo>
                  <a:pt x="46904" y="311518"/>
                </a:lnTo>
                <a:lnTo>
                  <a:pt x="50798" y="314060"/>
                </a:lnTo>
                <a:lnTo>
                  <a:pt x="60958" y="314060"/>
                </a:lnTo>
                <a:lnTo>
                  <a:pt x="76803" y="274731"/>
                </a:lnTo>
                <a:lnTo>
                  <a:pt x="102060" y="193616"/>
                </a:lnTo>
                <a:lnTo>
                  <a:pt x="118022" y="139996"/>
                </a:lnTo>
                <a:lnTo>
                  <a:pt x="133793" y="88432"/>
                </a:lnTo>
                <a:lnTo>
                  <a:pt x="144882" y="50104"/>
                </a:lnTo>
                <a:lnTo>
                  <a:pt x="151430" y="24901"/>
                </a:lnTo>
                <a:lnTo>
                  <a:pt x="153581" y="12711"/>
                </a:lnTo>
                <a:lnTo>
                  <a:pt x="153581" y="8982"/>
                </a:lnTo>
                <a:lnTo>
                  <a:pt x="148501" y="3898"/>
                </a:lnTo>
                <a:lnTo>
                  <a:pt x="144776" y="13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/>
          <p:cNvGrpSpPr/>
          <p:nvPr/>
        </p:nvGrpSpPr>
        <p:grpSpPr>
          <a:xfrm>
            <a:off x="7724383" y="3018420"/>
            <a:ext cx="306070" cy="196215"/>
            <a:chOff x="7724383" y="3018420"/>
            <a:chExt cx="306070" cy="196215"/>
          </a:xfrm>
        </p:grpSpPr>
        <p:sp>
          <p:nvSpPr>
            <p:cNvPr id="28" name="object 28"/>
            <p:cNvSpPr/>
            <p:nvPr/>
          </p:nvSpPr>
          <p:spPr>
            <a:xfrm>
              <a:off x="7724383" y="3019776"/>
              <a:ext cx="140953" cy="1894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886961" y="3018420"/>
              <a:ext cx="143471" cy="19592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3357288" y="3501630"/>
            <a:ext cx="123102" cy="1881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08329" y="3401124"/>
            <a:ext cx="144780" cy="291465"/>
          </a:xfrm>
          <a:custGeom>
            <a:avLst/>
            <a:gdLst/>
            <a:ahLst/>
            <a:cxnLst/>
            <a:rect l="l" t="t" r="r" b="b"/>
            <a:pathLst>
              <a:path w="144779" h="291464">
                <a:moveTo>
                  <a:pt x="26753" y="0"/>
                </a:moveTo>
                <a:lnTo>
                  <a:pt x="14054" y="0"/>
                </a:lnTo>
                <a:lnTo>
                  <a:pt x="10159" y="1355"/>
                </a:lnTo>
                <a:lnTo>
                  <a:pt x="6434" y="5084"/>
                </a:lnTo>
                <a:lnTo>
                  <a:pt x="2539" y="7626"/>
                </a:lnTo>
                <a:lnTo>
                  <a:pt x="0" y="12711"/>
                </a:lnTo>
                <a:lnTo>
                  <a:pt x="116" y="29888"/>
                </a:lnTo>
                <a:lnTo>
                  <a:pt x="269" y="45772"/>
                </a:lnTo>
                <a:lnTo>
                  <a:pt x="1142" y="74447"/>
                </a:lnTo>
                <a:lnTo>
                  <a:pt x="2714" y="104076"/>
                </a:lnTo>
                <a:lnTo>
                  <a:pt x="5079" y="134912"/>
                </a:lnTo>
                <a:lnTo>
                  <a:pt x="7102" y="169064"/>
                </a:lnTo>
                <a:lnTo>
                  <a:pt x="9408" y="209656"/>
                </a:lnTo>
                <a:lnTo>
                  <a:pt x="10794" y="234610"/>
                </a:lnTo>
                <a:lnTo>
                  <a:pt x="12699" y="269655"/>
                </a:lnTo>
                <a:lnTo>
                  <a:pt x="12699" y="275926"/>
                </a:lnTo>
                <a:lnTo>
                  <a:pt x="14054" y="281010"/>
                </a:lnTo>
                <a:lnTo>
                  <a:pt x="16594" y="284909"/>
                </a:lnTo>
                <a:lnTo>
                  <a:pt x="17779" y="289993"/>
                </a:lnTo>
                <a:lnTo>
                  <a:pt x="21674" y="291180"/>
                </a:lnTo>
                <a:lnTo>
                  <a:pt x="31833" y="291180"/>
                </a:lnTo>
                <a:lnTo>
                  <a:pt x="36913" y="289993"/>
                </a:lnTo>
                <a:lnTo>
                  <a:pt x="41993" y="284909"/>
                </a:lnTo>
                <a:lnTo>
                  <a:pt x="43178" y="281010"/>
                </a:lnTo>
                <a:lnTo>
                  <a:pt x="44533" y="275926"/>
                </a:lnTo>
                <a:lnTo>
                  <a:pt x="45718" y="274739"/>
                </a:lnTo>
                <a:lnTo>
                  <a:pt x="45621" y="253074"/>
                </a:lnTo>
                <a:lnTo>
                  <a:pt x="41993" y="158979"/>
                </a:lnTo>
                <a:lnTo>
                  <a:pt x="44123" y="148071"/>
                </a:lnTo>
                <a:lnTo>
                  <a:pt x="50523" y="140102"/>
                </a:lnTo>
                <a:lnTo>
                  <a:pt x="61209" y="135216"/>
                </a:lnTo>
                <a:lnTo>
                  <a:pt x="76198" y="133556"/>
                </a:lnTo>
                <a:lnTo>
                  <a:pt x="133207" y="133556"/>
                </a:lnTo>
                <a:lnTo>
                  <a:pt x="129081" y="124173"/>
                </a:lnTo>
                <a:lnTo>
                  <a:pt x="116371" y="111035"/>
                </a:lnTo>
                <a:lnTo>
                  <a:pt x="115585" y="110675"/>
                </a:lnTo>
                <a:lnTo>
                  <a:pt x="36913" y="110675"/>
                </a:lnTo>
                <a:lnTo>
                  <a:pt x="36702" y="103083"/>
                </a:lnTo>
                <a:lnTo>
                  <a:pt x="36236" y="93536"/>
                </a:lnTo>
                <a:lnTo>
                  <a:pt x="35770" y="82050"/>
                </a:lnTo>
                <a:lnTo>
                  <a:pt x="35352" y="54283"/>
                </a:lnTo>
                <a:lnTo>
                  <a:pt x="34797" y="41482"/>
                </a:lnTo>
                <a:lnTo>
                  <a:pt x="33987" y="29888"/>
                </a:lnTo>
                <a:lnTo>
                  <a:pt x="32892" y="17796"/>
                </a:lnTo>
                <a:lnTo>
                  <a:pt x="31833" y="6440"/>
                </a:lnTo>
                <a:lnTo>
                  <a:pt x="26753" y="0"/>
                </a:lnTo>
                <a:close/>
              </a:path>
              <a:path w="144779" h="291464">
                <a:moveTo>
                  <a:pt x="133207" y="133556"/>
                </a:moveTo>
                <a:lnTo>
                  <a:pt x="76198" y="133556"/>
                </a:lnTo>
                <a:lnTo>
                  <a:pt x="84310" y="134303"/>
                </a:lnTo>
                <a:lnTo>
                  <a:pt x="91310" y="136607"/>
                </a:lnTo>
                <a:lnTo>
                  <a:pt x="110571" y="178131"/>
                </a:lnTo>
                <a:lnTo>
                  <a:pt x="110757" y="187856"/>
                </a:lnTo>
                <a:lnTo>
                  <a:pt x="111164" y="196182"/>
                </a:lnTo>
                <a:lnTo>
                  <a:pt x="111572" y="203110"/>
                </a:lnTo>
                <a:lnTo>
                  <a:pt x="111757" y="208639"/>
                </a:lnTo>
                <a:lnTo>
                  <a:pt x="108031" y="278468"/>
                </a:lnTo>
                <a:lnTo>
                  <a:pt x="108031" y="287451"/>
                </a:lnTo>
                <a:lnTo>
                  <a:pt x="111757" y="291180"/>
                </a:lnTo>
                <a:lnTo>
                  <a:pt x="124456" y="291180"/>
                </a:lnTo>
                <a:lnTo>
                  <a:pt x="129536" y="289993"/>
                </a:lnTo>
                <a:lnTo>
                  <a:pt x="133431" y="287451"/>
                </a:lnTo>
                <a:lnTo>
                  <a:pt x="137156" y="283553"/>
                </a:lnTo>
                <a:lnTo>
                  <a:pt x="139696" y="279824"/>
                </a:lnTo>
                <a:lnTo>
                  <a:pt x="139696" y="274739"/>
                </a:lnTo>
                <a:lnTo>
                  <a:pt x="139933" y="269655"/>
                </a:lnTo>
                <a:lnTo>
                  <a:pt x="140521" y="262473"/>
                </a:lnTo>
                <a:lnTo>
                  <a:pt x="141339" y="253074"/>
                </a:lnTo>
                <a:lnTo>
                  <a:pt x="144014" y="218639"/>
                </a:lnTo>
                <a:lnTo>
                  <a:pt x="144570" y="209656"/>
                </a:lnTo>
                <a:lnTo>
                  <a:pt x="144751" y="203110"/>
                </a:lnTo>
                <a:lnTo>
                  <a:pt x="144724" y="200313"/>
                </a:lnTo>
                <a:lnTo>
                  <a:pt x="144300" y="184868"/>
                </a:lnTo>
                <a:lnTo>
                  <a:pt x="142871" y="169064"/>
                </a:lnTo>
                <a:lnTo>
                  <a:pt x="140490" y="154911"/>
                </a:lnTo>
                <a:lnTo>
                  <a:pt x="137156" y="142539"/>
                </a:lnTo>
                <a:lnTo>
                  <a:pt x="133207" y="133556"/>
                </a:lnTo>
                <a:close/>
              </a:path>
              <a:path w="144779" h="291464">
                <a:moveTo>
                  <a:pt x="77552" y="100506"/>
                </a:moveTo>
                <a:lnTo>
                  <a:pt x="67797" y="101213"/>
                </a:lnTo>
                <a:lnTo>
                  <a:pt x="57677" y="103239"/>
                </a:lnTo>
                <a:lnTo>
                  <a:pt x="47335" y="106441"/>
                </a:lnTo>
                <a:lnTo>
                  <a:pt x="36913" y="110675"/>
                </a:lnTo>
                <a:lnTo>
                  <a:pt x="115585" y="110675"/>
                </a:lnTo>
                <a:lnTo>
                  <a:pt x="99152" y="103141"/>
                </a:lnTo>
                <a:lnTo>
                  <a:pt x="77552" y="100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3676218" y="3501630"/>
            <a:ext cx="306070" cy="196215"/>
            <a:chOff x="3676218" y="3501630"/>
            <a:chExt cx="306070" cy="196215"/>
          </a:xfrm>
        </p:grpSpPr>
        <p:sp>
          <p:nvSpPr>
            <p:cNvPr id="33" name="object 33"/>
            <p:cNvSpPr/>
            <p:nvPr/>
          </p:nvSpPr>
          <p:spPr>
            <a:xfrm>
              <a:off x="3676218" y="3502986"/>
              <a:ext cx="140798" cy="1893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837336" y="3501630"/>
              <a:ext cx="144776" cy="19575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4002544" y="3401136"/>
            <a:ext cx="245110" cy="294005"/>
          </a:xfrm>
          <a:custGeom>
            <a:avLst/>
            <a:gdLst/>
            <a:ahLst/>
            <a:cxnLst/>
            <a:rect l="l" t="t" r="r" b="b"/>
            <a:pathLst>
              <a:path w="245110" h="294004">
                <a:moveTo>
                  <a:pt x="93865" y="255587"/>
                </a:moveTo>
                <a:lnTo>
                  <a:pt x="79971" y="230162"/>
                </a:lnTo>
                <a:lnTo>
                  <a:pt x="74891" y="230162"/>
                </a:lnTo>
                <a:lnTo>
                  <a:pt x="59651" y="251853"/>
                </a:lnTo>
                <a:lnTo>
                  <a:pt x="54571" y="255587"/>
                </a:lnTo>
                <a:lnTo>
                  <a:pt x="48145" y="255587"/>
                </a:lnTo>
                <a:lnTo>
                  <a:pt x="44348" y="253199"/>
                </a:lnTo>
                <a:lnTo>
                  <a:pt x="33286" y="205079"/>
                </a:lnTo>
                <a:lnTo>
                  <a:pt x="31864" y="170497"/>
                </a:lnTo>
                <a:lnTo>
                  <a:pt x="31915" y="138925"/>
                </a:lnTo>
                <a:lnTo>
                  <a:pt x="32473" y="118783"/>
                </a:lnTo>
                <a:lnTo>
                  <a:pt x="33286" y="97459"/>
                </a:lnTo>
                <a:lnTo>
                  <a:pt x="34251" y="75082"/>
                </a:lnTo>
                <a:lnTo>
                  <a:pt x="34937" y="54165"/>
                </a:lnTo>
                <a:lnTo>
                  <a:pt x="35293" y="37414"/>
                </a:lnTo>
                <a:lnTo>
                  <a:pt x="35394" y="27965"/>
                </a:lnTo>
                <a:lnTo>
                  <a:pt x="35445" y="7620"/>
                </a:lnTo>
                <a:lnTo>
                  <a:pt x="30365" y="3898"/>
                </a:lnTo>
                <a:lnTo>
                  <a:pt x="12585" y="3898"/>
                </a:lnTo>
                <a:lnTo>
                  <a:pt x="8851" y="5080"/>
                </a:lnTo>
                <a:lnTo>
                  <a:pt x="6311" y="7620"/>
                </a:lnTo>
                <a:lnTo>
                  <a:pt x="3771" y="11518"/>
                </a:lnTo>
                <a:lnTo>
                  <a:pt x="1231" y="17792"/>
                </a:lnTo>
                <a:lnTo>
                  <a:pt x="1231" y="27965"/>
                </a:lnTo>
                <a:lnTo>
                  <a:pt x="444" y="37414"/>
                </a:lnTo>
                <a:lnTo>
                  <a:pt x="50" y="49758"/>
                </a:lnTo>
                <a:lnTo>
                  <a:pt x="0" y="118783"/>
                </a:lnTo>
                <a:lnTo>
                  <a:pt x="50" y="125793"/>
                </a:lnTo>
                <a:lnTo>
                  <a:pt x="457" y="147866"/>
                </a:lnTo>
                <a:lnTo>
                  <a:pt x="1231" y="170497"/>
                </a:lnTo>
                <a:lnTo>
                  <a:pt x="1447" y="190957"/>
                </a:lnTo>
                <a:lnTo>
                  <a:pt x="3771" y="235242"/>
                </a:lnTo>
                <a:lnTo>
                  <a:pt x="8851" y="256933"/>
                </a:lnTo>
                <a:lnTo>
                  <a:pt x="10045" y="262026"/>
                </a:lnTo>
                <a:lnTo>
                  <a:pt x="13931" y="268300"/>
                </a:lnTo>
                <a:lnTo>
                  <a:pt x="16471" y="274739"/>
                </a:lnTo>
                <a:lnTo>
                  <a:pt x="20205" y="281000"/>
                </a:lnTo>
                <a:lnTo>
                  <a:pt x="24091" y="286092"/>
                </a:lnTo>
                <a:lnTo>
                  <a:pt x="30365" y="288632"/>
                </a:lnTo>
                <a:lnTo>
                  <a:pt x="35445" y="291172"/>
                </a:lnTo>
                <a:lnTo>
                  <a:pt x="43065" y="293712"/>
                </a:lnTo>
                <a:lnTo>
                  <a:pt x="52031" y="293712"/>
                </a:lnTo>
                <a:lnTo>
                  <a:pt x="85953" y="274370"/>
                </a:lnTo>
                <a:lnTo>
                  <a:pt x="93091" y="261035"/>
                </a:lnTo>
                <a:lnTo>
                  <a:pt x="93865" y="255587"/>
                </a:lnTo>
                <a:close/>
              </a:path>
              <a:path w="245110" h="294004">
                <a:moveTo>
                  <a:pt x="245071" y="289991"/>
                </a:moveTo>
                <a:lnTo>
                  <a:pt x="244284" y="234746"/>
                </a:lnTo>
                <a:lnTo>
                  <a:pt x="242531" y="186944"/>
                </a:lnTo>
                <a:lnTo>
                  <a:pt x="240880" y="160756"/>
                </a:lnTo>
                <a:lnTo>
                  <a:pt x="239826" y="136093"/>
                </a:lnTo>
                <a:lnTo>
                  <a:pt x="239712" y="133578"/>
                </a:lnTo>
                <a:lnTo>
                  <a:pt x="239090" y="108127"/>
                </a:lnTo>
                <a:lnTo>
                  <a:pt x="238988" y="100495"/>
                </a:lnTo>
                <a:lnTo>
                  <a:pt x="238810" y="76263"/>
                </a:lnTo>
                <a:lnTo>
                  <a:pt x="237998" y="50292"/>
                </a:lnTo>
                <a:lnTo>
                  <a:pt x="234911" y="3898"/>
                </a:lnTo>
                <a:lnTo>
                  <a:pt x="229831" y="0"/>
                </a:lnTo>
                <a:lnTo>
                  <a:pt x="221030" y="0"/>
                </a:lnTo>
                <a:lnTo>
                  <a:pt x="214541" y="1422"/>
                </a:lnTo>
                <a:lnTo>
                  <a:pt x="212051" y="3886"/>
                </a:lnTo>
                <a:lnTo>
                  <a:pt x="212051" y="195922"/>
                </a:lnTo>
                <a:lnTo>
                  <a:pt x="211531" y="208775"/>
                </a:lnTo>
                <a:lnTo>
                  <a:pt x="196672" y="247967"/>
                </a:lnTo>
                <a:lnTo>
                  <a:pt x="173951" y="258127"/>
                </a:lnTo>
                <a:lnTo>
                  <a:pt x="165887" y="257175"/>
                </a:lnTo>
                <a:lnTo>
                  <a:pt x="139877" y="225564"/>
                </a:lnTo>
                <a:lnTo>
                  <a:pt x="137210" y="203555"/>
                </a:lnTo>
                <a:lnTo>
                  <a:pt x="138137" y="191325"/>
                </a:lnTo>
                <a:lnTo>
                  <a:pt x="154990" y="150164"/>
                </a:lnTo>
                <a:lnTo>
                  <a:pt x="177850" y="136093"/>
                </a:lnTo>
                <a:lnTo>
                  <a:pt x="190550" y="136093"/>
                </a:lnTo>
                <a:lnTo>
                  <a:pt x="193090" y="137452"/>
                </a:lnTo>
                <a:lnTo>
                  <a:pt x="196811" y="138633"/>
                </a:lnTo>
                <a:lnTo>
                  <a:pt x="211848" y="182079"/>
                </a:lnTo>
                <a:lnTo>
                  <a:pt x="212051" y="195922"/>
                </a:lnTo>
                <a:lnTo>
                  <a:pt x="212051" y="3886"/>
                </a:lnTo>
                <a:lnTo>
                  <a:pt x="210185" y="5715"/>
                </a:lnTo>
                <a:lnTo>
                  <a:pt x="207733" y="12865"/>
                </a:lnTo>
                <a:lnTo>
                  <a:pt x="206971" y="22872"/>
                </a:lnTo>
                <a:lnTo>
                  <a:pt x="206971" y="100495"/>
                </a:lnTo>
                <a:lnTo>
                  <a:pt x="195630" y="100495"/>
                </a:lnTo>
                <a:lnTo>
                  <a:pt x="147764" y="115049"/>
                </a:lnTo>
                <a:lnTo>
                  <a:pt x="118071" y="150164"/>
                </a:lnTo>
                <a:lnTo>
                  <a:pt x="106121" y="195656"/>
                </a:lnTo>
                <a:lnTo>
                  <a:pt x="105371" y="212356"/>
                </a:lnTo>
                <a:lnTo>
                  <a:pt x="106362" y="228104"/>
                </a:lnTo>
                <a:lnTo>
                  <a:pt x="123151" y="268300"/>
                </a:lnTo>
                <a:lnTo>
                  <a:pt x="158229" y="289750"/>
                </a:lnTo>
                <a:lnTo>
                  <a:pt x="172770" y="291172"/>
                </a:lnTo>
                <a:lnTo>
                  <a:pt x="184632" y="290245"/>
                </a:lnTo>
                <a:lnTo>
                  <a:pt x="195580" y="287528"/>
                </a:lnTo>
                <a:lnTo>
                  <a:pt x="205574" y="283171"/>
                </a:lnTo>
                <a:lnTo>
                  <a:pt x="214591" y="277279"/>
                </a:lnTo>
                <a:lnTo>
                  <a:pt x="214591" y="288632"/>
                </a:lnTo>
                <a:lnTo>
                  <a:pt x="218490" y="293712"/>
                </a:lnTo>
                <a:lnTo>
                  <a:pt x="238810" y="293712"/>
                </a:lnTo>
                <a:lnTo>
                  <a:pt x="245071" y="2899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58192" y="3401124"/>
            <a:ext cx="149860" cy="294005"/>
          </a:xfrm>
          <a:custGeom>
            <a:avLst/>
            <a:gdLst/>
            <a:ahLst/>
            <a:cxnLst/>
            <a:rect l="l" t="t" r="r" b="b"/>
            <a:pathLst>
              <a:path w="149860" h="294004">
                <a:moveTo>
                  <a:pt x="144776" y="133556"/>
                </a:moveTo>
                <a:lnTo>
                  <a:pt x="110402" y="133556"/>
                </a:lnTo>
                <a:lnTo>
                  <a:pt x="110407" y="173309"/>
                </a:lnTo>
                <a:lnTo>
                  <a:pt x="112621" y="242431"/>
                </a:lnTo>
                <a:lnTo>
                  <a:pt x="114297" y="283553"/>
                </a:lnTo>
                <a:lnTo>
                  <a:pt x="120731" y="293722"/>
                </a:lnTo>
                <a:lnTo>
                  <a:pt x="130891" y="293722"/>
                </a:lnTo>
                <a:lnTo>
                  <a:pt x="134616" y="292536"/>
                </a:lnTo>
                <a:lnTo>
                  <a:pt x="138511" y="288637"/>
                </a:lnTo>
                <a:lnTo>
                  <a:pt x="142236" y="286095"/>
                </a:lnTo>
                <a:lnTo>
                  <a:pt x="144776" y="281010"/>
                </a:lnTo>
                <a:lnTo>
                  <a:pt x="144776" y="133556"/>
                </a:lnTo>
                <a:close/>
              </a:path>
              <a:path w="149860" h="294004">
                <a:moveTo>
                  <a:pt x="88897" y="0"/>
                </a:moveTo>
                <a:lnTo>
                  <a:pt x="76198" y="0"/>
                </a:lnTo>
                <a:lnTo>
                  <a:pt x="72303" y="1355"/>
                </a:lnTo>
                <a:lnTo>
                  <a:pt x="69763" y="1355"/>
                </a:lnTo>
                <a:lnTo>
                  <a:pt x="66038" y="2542"/>
                </a:lnTo>
                <a:lnTo>
                  <a:pt x="62143" y="6440"/>
                </a:lnTo>
                <a:lnTo>
                  <a:pt x="57063" y="8982"/>
                </a:lnTo>
                <a:lnTo>
                  <a:pt x="47285" y="49299"/>
                </a:lnTo>
                <a:lnTo>
                  <a:pt x="44364" y="103048"/>
                </a:lnTo>
                <a:lnTo>
                  <a:pt x="20319" y="103048"/>
                </a:lnTo>
                <a:lnTo>
                  <a:pt x="13884" y="104404"/>
                </a:lnTo>
                <a:lnTo>
                  <a:pt x="7619" y="105590"/>
                </a:lnTo>
                <a:lnTo>
                  <a:pt x="2539" y="108133"/>
                </a:lnTo>
                <a:lnTo>
                  <a:pt x="0" y="113217"/>
                </a:lnTo>
                <a:lnTo>
                  <a:pt x="0" y="125929"/>
                </a:lnTo>
                <a:lnTo>
                  <a:pt x="2539" y="127285"/>
                </a:lnTo>
                <a:lnTo>
                  <a:pt x="7265" y="130622"/>
                </a:lnTo>
                <a:lnTo>
                  <a:pt x="15832" y="133005"/>
                </a:lnTo>
                <a:lnTo>
                  <a:pt x="28209" y="134435"/>
                </a:lnTo>
                <a:lnTo>
                  <a:pt x="44364" y="134912"/>
                </a:lnTo>
                <a:lnTo>
                  <a:pt x="47390" y="192029"/>
                </a:lnTo>
                <a:lnTo>
                  <a:pt x="48258" y="207283"/>
                </a:lnTo>
                <a:lnTo>
                  <a:pt x="49912" y="224674"/>
                </a:lnTo>
                <a:lnTo>
                  <a:pt x="51073" y="242431"/>
                </a:lnTo>
                <a:lnTo>
                  <a:pt x="51759" y="260410"/>
                </a:lnTo>
                <a:lnTo>
                  <a:pt x="51920" y="273383"/>
                </a:lnTo>
                <a:lnTo>
                  <a:pt x="51984" y="287451"/>
                </a:lnTo>
                <a:lnTo>
                  <a:pt x="54523" y="291180"/>
                </a:lnTo>
                <a:lnTo>
                  <a:pt x="67223" y="291180"/>
                </a:lnTo>
                <a:lnTo>
                  <a:pt x="71118" y="289993"/>
                </a:lnTo>
                <a:lnTo>
                  <a:pt x="76198" y="287451"/>
                </a:lnTo>
                <a:lnTo>
                  <a:pt x="79923" y="283553"/>
                </a:lnTo>
                <a:lnTo>
                  <a:pt x="82463" y="279824"/>
                </a:lnTo>
                <a:lnTo>
                  <a:pt x="82463" y="273383"/>
                </a:lnTo>
                <a:lnTo>
                  <a:pt x="81701" y="233660"/>
                </a:lnTo>
                <a:lnTo>
                  <a:pt x="79923" y="192029"/>
                </a:lnTo>
                <a:lnTo>
                  <a:pt x="78250" y="173047"/>
                </a:lnTo>
                <a:lnTo>
                  <a:pt x="77108" y="157305"/>
                </a:lnTo>
                <a:lnTo>
                  <a:pt x="76422" y="144385"/>
                </a:lnTo>
                <a:lnTo>
                  <a:pt x="76198" y="134912"/>
                </a:lnTo>
                <a:lnTo>
                  <a:pt x="104137" y="134912"/>
                </a:lnTo>
                <a:lnTo>
                  <a:pt x="110402" y="133556"/>
                </a:lnTo>
                <a:lnTo>
                  <a:pt x="144776" y="133556"/>
                </a:lnTo>
                <a:lnTo>
                  <a:pt x="144776" y="115760"/>
                </a:lnTo>
                <a:lnTo>
                  <a:pt x="143591" y="110675"/>
                </a:lnTo>
                <a:lnTo>
                  <a:pt x="141051" y="106946"/>
                </a:lnTo>
                <a:lnTo>
                  <a:pt x="138511" y="105590"/>
                </a:lnTo>
                <a:lnTo>
                  <a:pt x="136693" y="104404"/>
                </a:lnTo>
                <a:lnTo>
                  <a:pt x="74843" y="104404"/>
                </a:lnTo>
                <a:lnTo>
                  <a:pt x="73759" y="72940"/>
                </a:lnTo>
                <a:lnTo>
                  <a:pt x="73658" y="67456"/>
                </a:lnTo>
                <a:lnTo>
                  <a:pt x="74843" y="64913"/>
                </a:lnTo>
                <a:lnTo>
                  <a:pt x="74974" y="60867"/>
                </a:lnTo>
                <a:lnTo>
                  <a:pt x="76026" y="48812"/>
                </a:lnTo>
                <a:lnTo>
                  <a:pt x="79478" y="38812"/>
                </a:lnTo>
                <a:lnTo>
                  <a:pt x="85058" y="32626"/>
                </a:lnTo>
                <a:lnTo>
                  <a:pt x="92623" y="30507"/>
                </a:lnTo>
                <a:lnTo>
                  <a:pt x="147740" y="30507"/>
                </a:lnTo>
                <a:lnTo>
                  <a:pt x="147358" y="28961"/>
                </a:lnTo>
                <a:lnTo>
                  <a:pt x="107190" y="953"/>
                </a:lnTo>
                <a:lnTo>
                  <a:pt x="88897" y="0"/>
                </a:lnTo>
                <a:close/>
              </a:path>
              <a:path w="149860" h="294004">
                <a:moveTo>
                  <a:pt x="129536" y="101862"/>
                </a:moveTo>
                <a:lnTo>
                  <a:pt x="121916" y="101862"/>
                </a:lnTo>
                <a:lnTo>
                  <a:pt x="74843" y="104404"/>
                </a:lnTo>
                <a:lnTo>
                  <a:pt x="136693" y="104404"/>
                </a:lnTo>
                <a:lnTo>
                  <a:pt x="134616" y="103048"/>
                </a:lnTo>
                <a:lnTo>
                  <a:pt x="129536" y="101862"/>
                </a:lnTo>
                <a:close/>
              </a:path>
              <a:path w="149860" h="294004">
                <a:moveTo>
                  <a:pt x="147740" y="30507"/>
                </a:moveTo>
                <a:lnTo>
                  <a:pt x="97702" y="30507"/>
                </a:lnTo>
                <a:lnTo>
                  <a:pt x="102782" y="31863"/>
                </a:lnTo>
                <a:lnTo>
                  <a:pt x="106677" y="34406"/>
                </a:lnTo>
                <a:lnTo>
                  <a:pt x="105322" y="39490"/>
                </a:lnTo>
                <a:lnTo>
                  <a:pt x="104137" y="43219"/>
                </a:lnTo>
                <a:lnTo>
                  <a:pt x="104137" y="44575"/>
                </a:lnTo>
                <a:lnTo>
                  <a:pt x="105566" y="53841"/>
                </a:lnTo>
                <a:lnTo>
                  <a:pt x="109852" y="60867"/>
                </a:lnTo>
                <a:lnTo>
                  <a:pt x="116995" y="65763"/>
                </a:lnTo>
                <a:lnTo>
                  <a:pt x="126996" y="68642"/>
                </a:lnTo>
                <a:lnTo>
                  <a:pt x="133431" y="68642"/>
                </a:lnTo>
                <a:lnTo>
                  <a:pt x="138511" y="66100"/>
                </a:lnTo>
                <a:lnTo>
                  <a:pt x="142236" y="61015"/>
                </a:lnTo>
                <a:lnTo>
                  <a:pt x="147316" y="55930"/>
                </a:lnTo>
                <a:lnTo>
                  <a:pt x="149856" y="50846"/>
                </a:lnTo>
                <a:lnTo>
                  <a:pt x="149746" y="43219"/>
                </a:lnTo>
                <a:lnTo>
                  <a:pt x="149194" y="36394"/>
                </a:lnTo>
                <a:lnTo>
                  <a:pt x="147740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4530908" y="3500444"/>
            <a:ext cx="281940" cy="194945"/>
            <a:chOff x="4530908" y="3500444"/>
            <a:chExt cx="281940" cy="194945"/>
          </a:xfrm>
        </p:grpSpPr>
        <p:sp>
          <p:nvSpPr>
            <p:cNvPr id="38" name="object 38"/>
            <p:cNvSpPr/>
            <p:nvPr/>
          </p:nvSpPr>
          <p:spPr>
            <a:xfrm>
              <a:off x="4690924" y="3501630"/>
              <a:ext cx="121916" cy="18813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530908" y="3500444"/>
              <a:ext cx="130891" cy="19440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4828080" y="3402479"/>
            <a:ext cx="141605" cy="290195"/>
          </a:xfrm>
          <a:custGeom>
            <a:avLst/>
            <a:gdLst/>
            <a:ahLst/>
            <a:cxnLst/>
            <a:rect l="l" t="t" r="r" b="b"/>
            <a:pathLst>
              <a:path w="141604" h="290195">
                <a:moveTo>
                  <a:pt x="73827" y="0"/>
                </a:moveTo>
                <a:lnTo>
                  <a:pt x="66207" y="0"/>
                </a:lnTo>
                <a:lnTo>
                  <a:pt x="61127" y="1186"/>
                </a:lnTo>
                <a:lnTo>
                  <a:pt x="57233" y="5084"/>
                </a:lnTo>
                <a:lnTo>
                  <a:pt x="53507" y="7626"/>
                </a:lnTo>
                <a:lnTo>
                  <a:pt x="50798" y="11355"/>
                </a:lnTo>
                <a:lnTo>
                  <a:pt x="50798" y="100506"/>
                </a:lnTo>
                <a:lnTo>
                  <a:pt x="21674" y="100506"/>
                </a:lnTo>
                <a:lnTo>
                  <a:pt x="12358" y="101705"/>
                </a:lnTo>
                <a:lnTo>
                  <a:pt x="5566" y="105400"/>
                </a:lnTo>
                <a:lnTo>
                  <a:pt x="1410" y="111732"/>
                </a:lnTo>
                <a:lnTo>
                  <a:pt x="0" y="120844"/>
                </a:lnTo>
                <a:lnTo>
                  <a:pt x="1449" y="126734"/>
                </a:lnTo>
                <a:lnTo>
                  <a:pt x="5884" y="131098"/>
                </a:lnTo>
                <a:lnTo>
                  <a:pt x="13429" y="133810"/>
                </a:lnTo>
                <a:lnTo>
                  <a:pt x="24214" y="134742"/>
                </a:lnTo>
                <a:lnTo>
                  <a:pt x="52153" y="134742"/>
                </a:lnTo>
                <a:lnTo>
                  <a:pt x="53597" y="178333"/>
                </a:lnTo>
                <a:lnTo>
                  <a:pt x="55836" y="217410"/>
                </a:lnTo>
                <a:lnTo>
                  <a:pt x="62313" y="281010"/>
                </a:lnTo>
                <a:lnTo>
                  <a:pt x="67392" y="289824"/>
                </a:lnTo>
                <a:lnTo>
                  <a:pt x="83987" y="289824"/>
                </a:lnTo>
                <a:lnTo>
                  <a:pt x="87712" y="287281"/>
                </a:lnTo>
                <a:lnTo>
                  <a:pt x="90252" y="287281"/>
                </a:lnTo>
                <a:lnTo>
                  <a:pt x="91607" y="284739"/>
                </a:lnTo>
                <a:lnTo>
                  <a:pt x="91607" y="282197"/>
                </a:lnTo>
                <a:lnTo>
                  <a:pt x="92792" y="279654"/>
                </a:lnTo>
                <a:lnTo>
                  <a:pt x="92792" y="273383"/>
                </a:lnTo>
                <a:lnTo>
                  <a:pt x="89003" y="240460"/>
                </a:lnTo>
                <a:lnTo>
                  <a:pt x="87630" y="222267"/>
                </a:lnTo>
                <a:lnTo>
                  <a:pt x="86527" y="199656"/>
                </a:lnTo>
                <a:lnTo>
                  <a:pt x="83627" y="158471"/>
                </a:lnTo>
                <a:lnTo>
                  <a:pt x="82632" y="133556"/>
                </a:lnTo>
                <a:lnTo>
                  <a:pt x="106846" y="134742"/>
                </a:lnTo>
                <a:lnTo>
                  <a:pt x="111926" y="134742"/>
                </a:lnTo>
                <a:lnTo>
                  <a:pt x="117006" y="133556"/>
                </a:lnTo>
                <a:lnTo>
                  <a:pt x="125811" y="133556"/>
                </a:lnTo>
                <a:lnTo>
                  <a:pt x="130891" y="132200"/>
                </a:lnTo>
                <a:lnTo>
                  <a:pt x="138511" y="124573"/>
                </a:lnTo>
                <a:lnTo>
                  <a:pt x="141051" y="119488"/>
                </a:lnTo>
                <a:lnTo>
                  <a:pt x="141051" y="103048"/>
                </a:lnTo>
                <a:lnTo>
                  <a:pt x="137325" y="97963"/>
                </a:lnTo>
                <a:lnTo>
                  <a:pt x="128351" y="97963"/>
                </a:lnTo>
                <a:lnTo>
                  <a:pt x="81447" y="99150"/>
                </a:lnTo>
                <a:lnTo>
                  <a:pt x="81447" y="6271"/>
                </a:lnTo>
                <a:lnTo>
                  <a:pt x="76367" y="1186"/>
                </a:lnTo>
                <a:lnTo>
                  <a:pt x="738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080889" y="3504172"/>
            <a:ext cx="144145" cy="315595"/>
          </a:xfrm>
          <a:custGeom>
            <a:avLst/>
            <a:gdLst/>
            <a:ahLst/>
            <a:cxnLst/>
            <a:rect l="l" t="t" r="r" b="b"/>
            <a:pathLst>
              <a:path w="144145" h="315595">
                <a:moveTo>
                  <a:pt x="22859" y="268299"/>
                </a:moveTo>
                <a:lnTo>
                  <a:pt x="19134" y="268299"/>
                </a:lnTo>
                <a:lnTo>
                  <a:pt x="15239" y="269485"/>
                </a:lnTo>
                <a:lnTo>
                  <a:pt x="12699" y="272027"/>
                </a:lnTo>
                <a:lnTo>
                  <a:pt x="10159" y="275926"/>
                </a:lnTo>
                <a:lnTo>
                  <a:pt x="7619" y="279654"/>
                </a:lnTo>
                <a:lnTo>
                  <a:pt x="7619" y="286095"/>
                </a:lnTo>
                <a:lnTo>
                  <a:pt x="9048" y="291585"/>
                </a:lnTo>
                <a:lnTo>
                  <a:pt x="51624" y="313192"/>
                </a:lnTo>
                <a:lnTo>
                  <a:pt x="73658" y="315247"/>
                </a:lnTo>
                <a:lnTo>
                  <a:pt x="89831" y="314275"/>
                </a:lnTo>
                <a:lnTo>
                  <a:pt x="125811" y="298807"/>
                </a:lnTo>
                <a:lnTo>
                  <a:pt x="134851" y="286095"/>
                </a:lnTo>
                <a:lnTo>
                  <a:pt x="81277" y="286095"/>
                </a:lnTo>
                <a:lnTo>
                  <a:pt x="75848" y="285597"/>
                </a:lnTo>
                <a:lnTo>
                  <a:pt x="68959" y="284019"/>
                </a:lnTo>
                <a:lnTo>
                  <a:pt x="60609" y="281233"/>
                </a:lnTo>
                <a:lnTo>
                  <a:pt x="41289" y="273089"/>
                </a:lnTo>
                <a:lnTo>
                  <a:pt x="33527" y="270354"/>
                </a:lnTo>
                <a:lnTo>
                  <a:pt x="27415" y="268794"/>
                </a:lnTo>
                <a:lnTo>
                  <a:pt x="22859" y="268299"/>
                </a:lnTo>
                <a:close/>
              </a:path>
              <a:path w="144145" h="315595">
                <a:moveTo>
                  <a:pt x="140429" y="171691"/>
                </a:moveTo>
                <a:lnTo>
                  <a:pt x="109217" y="171691"/>
                </a:lnTo>
                <a:lnTo>
                  <a:pt x="110000" y="182901"/>
                </a:lnTo>
                <a:lnTo>
                  <a:pt x="110402" y="197559"/>
                </a:lnTo>
                <a:lnTo>
                  <a:pt x="110454" y="203965"/>
                </a:lnTo>
                <a:lnTo>
                  <a:pt x="110571" y="237791"/>
                </a:lnTo>
                <a:lnTo>
                  <a:pt x="108852" y="258709"/>
                </a:lnTo>
                <a:lnTo>
                  <a:pt x="103544" y="273828"/>
                </a:lnTo>
                <a:lnTo>
                  <a:pt x="94427" y="283004"/>
                </a:lnTo>
                <a:lnTo>
                  <a:pt x="81277" y="286095"/>
                </a:lnTo>
                <a:lnTo>
                  <a:pt x="134851" y="286095"/>
                </a:lnTo>
                <a:lnTo>
                  <a:pt x="138955" y="277472"/>
                </a:lnTo>
                <a:lnTo>
                  <a:pt x="142408" y="263365"/>
                </a:lnTo>
                <a:lnTo>
                  <a:pt x="143591" y="246604"/>
                </a:lnTo>
                <a:lnTo>
                  <a:pt x="143360" y="234955"/>
                </a:lnTo>
                <a:lnTo>
                  <a:pt x="142765" y="220779"/>
                </a:lnTo>
                <a:lnTo>
                  <a:pt x="141948" y="203965"/>
                </a:lnTo>
                <a:lnTo>
                  <a:pt x="140789" y="179050"/>
                </a:lnTo>
                <a:lnTo>
                  <a:pt x="140429" y="171691"/>
                </a:lnTo>
                <a:close/>
              </a:path>
              <a:path w="144145" h="315595">
                <a:moveTo>
                  <a:pt x="81277" y="0"/>
                </a:moveTo>
                <a:lnTo>
                  <a:pt x="35773" y="13943"/>
                </a:lnTo>
                <a:lnTo>
                  <a:pt x="5714" y="55041"/>
                </a:lnTo>
                <a:lnTo>
                  <a:pt x="0" y="94065"/>
                </a:lnTo>
                <a:lnTo>
                  <a:pt x="2135" y="119290"/>
                </a:lnTo>
                <a:lnTo>
                  <a:pt x="18787" y="160205"/>
                </a:lnTo>
                <a:lnTo>
                  <a:pt x="51349" y="185144"/>
                </a:lnTo>
                <a:lnTo>
                  <a:pt x="72472" y="188131"/>
                </a:lnTo>
                <a:lnTo>
                  <a:pt x="83214" y="187159"/>
                </a:lnTo>
                <a:lnTo>
                  <a:pt x="92750" y="184169"/>
                </a:lnTo>
                <a:lnTo>
                  <a:pt x="101332" y="179050"/>
                </a:lnTo>
                <a:lnTo>
                  <a:pt x="109217" y="171691"/>
                </a:lnTo>
                <a:lnTo>
                  <a:pt x="140429" y="171691"/>
                </a:lnTo>
                <a:lnTo>
                  <a:pt x="139404" y="149996"/>
                </a:lnTo>
                <a:lnTo>
                  <a:pt x="75012" y="149996"/>
                </a:lnTo>
                <a:lnTo>
                  <a:pt x="64495" y="149043"/>
                </a:lnTo>
                <a:lnTo>
                  <a:pt x="34056" y="115717"/>
                </a:lnTo>
                <a:lnTo>
                  <a:pt x="31833" y="92879"/>
                </a:lnTo>
                <a:lnTo>
                  <a:pt x="32534" y="80215"/>
                </a:lnTo>
                <a:lnTo>
                  <a:pt x="48684" y="42017"/>
                </a:lnTo>
                <a:lnTo>
                  <a:pt x="72472" y="31863"/>
                </a:lnTo>
                <a:lnTo>
                  <a:pt x="132164" y="31863"/>
                </a:lnTo>
                <a:lnTo>
                  <a:pt x="128351" y="22880"/>
                </a:lnTo>
                <a:lnTo>
                  <a:pt x="120424" y="12870"/>
                </a:lnTo>
                <a:lnTo>
                  <a:pt x="110021" y="5720"/>
                </a:lnTo>
                <a:lnTo>
                  <a:pt x="97014" y="1430"/>
                </a:lnTo>
                <a:lnTo>
                  <a:pt x="81277" y="0"/>
                </a:lnTo>
                <a:close/>
              </a:path>
              <a:path w="144145" h="315595">
                <a:moveTo>
                  <a:pt x="132164" y="31863"/>
                </a:moveTo>
                <a:lnTo>
                  <a:pt x="72472" y="31863"/>
                </a:lnTo>
                <a:lnTo>
                  <a:pt x="81291" y="32586"/>
                </a:lnTo>
                <a:lnTo>
                  <a:pt x="88791" y="34850"/>
                </a:lnTo>
                <a:lnTo>
                  <a:pt x="108555" y="71889"/>
                </a:lnTo>
                <a:lnTo>
                  <a:pt x="109217" y="85252"/>
                </a:lnTo>
                <a:lnTo>
                  <a:pt x="108780" y="99552"/>
                </a:lnTo>
                <a:lnTo>
                  <a:pt x="99586" y="139342"/>
                </a:lnTo>
                <a:lnTo>
                  <a:pt x="75012" y="149996"/>
                </a:lnTo>
                <a:lnTo>
                  <a:pt x="139404" y="149996"/>
                </a:lnTo>
                <a:lnTo>
                  <a:pt x="138813" y="134742"/>
                </a:lnTo>
                <a:lnTo>
                  <a:pt x="138699" y="131014"/>
                </a:lnTo>
                <a:lnTo>
                  <a:pt x="138612" y="125722"/>
                </a:lnTo>
                <a:lnTo>
                  <a:pt x="138641" y="115717"/>
                </a:lnTo>
                <a:lnTo>
                  <a:pt x="139696" y="85252"/>
                </a:lnTo>
                <a:lnTo>
                  <a:pt x="138995" y="65687"/>
                </a:lnTo>
                <a:lnTo>
                  <a:pt x="136881" y="48854"/>
                </a:lnTo>
                <a:lnTo>
                  <a:pt x="133338" y="34628"/>
                </a:lnTo>
                <a:lnTo>
                  <a:pt x="132164" y="31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52503" y="3502986"/>
            <a:ext cx="140967" cy="1893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498793" y="3402480"/>
            <a:ext cx="142240" cy="290195"/>
          </a:xfrm>
          <a:custGeom>
            <a:avLst/>
            <a:gdLst/>
            <a:ahLst/>
            <a:cxnLst/>
            <a:rect l="l" t="t" r="r" b="b"/>
            <a:pathLst>
              <a:path w="142239" h="290195">
                <a:moveTo>
                  <a:pt x="73658" y="0"/>
                </a:moveTo>
                <a:lnTo>
                  <a:pt x="66038" y="0"/>
                </a:lnTo>
                <a:lnTo>
                  <a:pt x="62313" y="1186"/>
                </a:lnTo>
                <a:lnTo>
                  <a:pt x="58418" y="5084"/>
                </a:lnTo>
                <a:lnTo>
                  <a:pt x="53338" y="7626"/>
                </a:lnTo>
                <a:lnTo>
                  <a:pt x="50798" y="11355"/>
                </a:lnTo>
                <a:lnTo>
                  <a:pt x="50798" y="100506"/>
                </a:lnTo>
                <a:lnTo>
                  <a:pt x="22859" y="100506"/>
                </a:lnTo>
                <a:lnTo>
                  <a:pt x="12858" y="101705"/>
                </a:lnTo>
                <a:lnTo>
                  <a:pt x="5714" y="105400"/>
                </a:lnTo>
                <a:lnTo>
                  <a:pt x="1428" y="111732"/>
                </a:lnTo>
                <a:lnTo>
                  <a:pt x="0" y="120844"/>
                </a:lnTo>
                <a:lnTo>
                  <a:pt x="1640" y="126734"/>
                </a:lnTo>
                <a:lnTo>
                  <a:pt x="6392" y="131098"/>
                </a:lnTo>
                <a:lnTo>
                  <a:pt x="14001" y="133810"/>
                </a:lnTo>
                <a:lnTo>
                  <a:pt x="24214" y="134742"/>
                </a:lnTo>
                <a:lnTo>
                  <a:pt x="52153" y="134742"/>
                </a:lnTo>
                <a:lnTo>
                  <a:pt x="54283" y="178332"/>
                </a:lnTo>
                <a:lnTo>
                  <a:pt x="56873" y="217410"/>
                </a:lnTo>
                <a:lnTo>
                  <a:pt x="63498" y="281010"/>
                </a:lnTo>
                <a:lnTo>
                  <a:pt x="68578" y="289824"/>
                </a:lnTo>
                <a:lnTo>
                  <a:pt x="85172" y="289824"/>
                </a:lnTo>
                <a:lnTo>
                  <a:pt x="88897" y="287281"/>
                </a:lnTo>
                <a:lnTo>
                  <a:pt x="90252" y="287281"/>
                </a:lnTo>
                <a:lnTo>
                  <a:pt x="91437" y="284739"/>
                </a:lnTo>
                <a:lnTo>
                  <a:pt x="92792" y="282197"/>
                </a:lnTo>
                <a:lnTo>
                  <a:pt x="93977" y="279654"/>
                </a:lnTo>
                <a:lnTo>
                  <a:pt x="93977" y="273383"/>
                </a:lnTo>
                <a:lnTo>
                  <a:pt x="91437" y="263214"/>
                </a:lnTo>
                <a:lnTo>
                  <a:pt x="90501" y="254141"/>
                </a:lnTo>
                <a:lnTo>
                  <a:pt x="86357" y="199656"/>
                </a:lnTo>
                <a:lnTo>
                  <a:pt x="83542" y="158471"/>
                </a:lnTo>
                <a:lnTo>
                  <a:pt x="82632" y="133556"/>
                </a:lnTo>
                <a:lnTo>
                  <a:pt x="126996" y="133556"/>
                </a:lnTo>
                <a:lnTo>
                  <a:pt x="130891" y="132200"/>
                </a:lnTo>
                <a:lnTo>
                  <a:pt x="135971" y="128471"/>
                </a:lnTo>
                <a:lnTo>
                  <a:pt x="139696" y="124573"/>
                </a:lnTo>
                <a:lnTo>
                  <a:pt x="142236" y="119488"/>
                </a:lnTo>
                <a:lnTo>
                  <a:pt x="142236" y="103048"/>
                </a:lnTo>
                <a:lnTo>
                  <a:pt x="138341" y="99150"/>
                </a:lnTo>
                <a:lnTo>
                  <a:pt x="82632" y="99150"/>
                </a:lnTo>
                <a:lnTo>
                  <a:pt x="82632" y="10169"/>
                </a:lnTo>
                <a:lnTo>
                  <a:pt x="81277" y="6271"/>
                </a:lnTo>
                <a:lnTo>
                  <a:pt x="78738" y="3728"/>
                </a:lnTo>
                <a:lnTo>
                  <a:pt x="77552" y="1186"/>
                </a:lnTo>
                <a:lnTo>
                  <a:pt x="73658" y="0"/>
                </a:lnTo>
                <a:close/>
              </a:path>
              <a:path w="142239" h="290195">
                <a:moveTo>
                  <a:pt x="116837" y="133556"/>
                </a:moveTo>
                <a:lnTo>
                  <a:pt x="82632" y="133556"/>
                </a:lnTo>
                <a:lnTo>
                  <a:pt x="108031" y="134742"/>
                </a:lnTo>
                <a:lnTo>
                  <a:pt x="113111" y="134742"/>
                </a:lnTo>
                <a:lnTo>
                  <a:pt x="116837" y="133556"/>
                </a:lnTo>
                <a:close/>
              </a:path>
              <a:path w="142239" h="290195">
                <a:moveTo>
                  <a:pt x="137156" y="97963"/>
                </a:moveTo>
                <a:lnTo>
                  <a:pt x="129536" y="97963"/>
                </a:lnTo>
                <a:lnTo>
                  <a:pt x="82632" y="99150"/>
                </a:lnTo>
                <a:lnTo>
                  <a:pt x="138341" y="99150"/>
                </a:lnTo>
                <a:lnTo>
                  <a:pt x="137156" y="979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648649" y="3502986"/>
            <a:ext cx="142405" cy="1893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24074" y="3521969"/>
            <a:ext cx="44450" cy="170815"/>
          </a:xfrm>
          <a:custGeom>
            <a:avLst/>
            <a:gdLst/>
            <a:ahLst/>
            <a:cxnLst/>
            <a:rect l="l" t="t" r="r" b="b"/>
            <a:pathLst>
              <a:path w="44450" h="170814">
                <a:moveTo>
                  <a:pt x="26584" y="0"/>
                </a:moveTo>
                <a:lnTo>
                  <a:pt x="15239" y="0"/>
                </a:lnTo>
                <a:lnTo>
                  <a:pt x="10159" y="3898"/>
                </a:lnTo>
                <a:lnTo>
                  <a:pt x="6265" y="10169"/>
                </a:lnTo>
                <a:lnTo>
                  <a:pt x="1185" y="16609"/>
                </a:lnTo>
                <a:lnTo>
                  <a:pt x="0" y="22880"/>
                </a:lnTo>
                <a:lnTo>
                  <a:pt x="0" y="35592"/>
                </a:lnTo>
                <a:lnTo>
                  <a:pt x="2539" y="40677"/>
                </a:lnTo>
                <a:lnTo>
                  <a:pt x="6265" y="43219"/>
                </a:lnTo>
                <a:lnTo>
                  <a:pt x="11345" y="47117"/>
                </a:lnTo>
                <a:lnTo>
                  <a:pt x="16424" y="48304"/>
                </a:lnTo>
                <a:lnTo>
                  <a:pt x="27939" y="48304"/>
                </a:lnTo>
                <a:lnTo>
                  <a:pt x="33019" y="45761"/>
                </a:lnTo>
                <a:lnTo>
                  <a:pt x="36744" y="40677"/>
                </a:lnTo>
                <a:lnTo>
                  <a:pt x="41824" y="35592"/>
                </a:lnTo>
                <a:lnTo>
                  <a:pt x="44364" y="30507"/>
                </a:lnTo>
                <a:lnTo>
                  <a:pt x="44364" y="24236"/>
                </a:lnTo>
                <a:lnTo>
                  <a:pt x="43178" y="16609"/>
                </a:lnTo>
                <a:lnTo>
                  <a:pt x="40638" y="11525"/>
                </a:lnTo>
                <a:lnTo>
                  <a:pt x="36744" y="6440"/>
                </a:lnTo>
                <a:lnTo>
                  <a:pt x="31664" y="2542"/>
                </a:lnTo>
                <a:lnTo>
                  <a:pt x="26584" y="0"/>
                </a:lnTo>
                <a:close/>
              </a:path>
              <a:path w="44450" h="170814">
                <a:moveTo>
                  <a:pt x="31664" y="124573"/>
                </a:moveTo>
                <a:lnTo>
                  <a:pt x="26584" y="124573"/>
                </a:lnTo>
                <a:lnTo>
                  <a:pt x="15898" y="126003"/>
                </a:lnTo>
                <a:lnTo>
                  <a:pt x="8402" y="130293"/>
                </a:lnTo>
                <a:lnTo>
                  <a:pt x="3987" y="137444"/>
                </a:lnTo>
                <a:lnTo>
                  <a:pt x="2539" y="147454"/>
                </a:lnTo>
                <a:lnTo>
                  <a:pt x="2539" y="153894"/>
                </a:lnTo>
                <a:lnTo>
                  <a:pt x="3725" y="160166"/>
                </a:lnTo>
                <a:lnTo>
                  <a:pt x="11345" y="167792"/>
                </a:lnTo>
                <a:lnTo>
                  <a:pt x="16424" y="170335"/>
                </a:lnTo>
                <a:lnTo>
                  <a:pt x="27939" y="170335"/>
                </a:lnTo>
                <a:lnTo>
                  <a:pt x="33019" y="167792"/>
                </a:lnTo>
                <a:lnTo>
                  <a:pt x="36744" y="164064"/>
                </a:lnTo>
                <a:lnTo>
                  <a:pt x="41824" y="160166"/>
                </a:lnTo>
                <a:lnTo>
                  <a:pt x="44364" y="155081"/>
                </a:lnTo>
                <a:lnTo>
                  <a:pt x="44364" y="144912"/>
                </a:lnTo>
                <a:lnTo>
                  <a:pt x="43178" y="139827"/>
                </a:lnTo>
                <a:lnTo>
                  <a:pt x="40638" y="136098"/>
                </a:lnTo>
                <a:lnTo>
                  <a:pt x="38099" y="131014"/>
                </a:lnTo>
                <a:lnTo>
                  <a:pt x="36744" y="127115"/>
                </a:lnTo>
                <a:lnTo>
                  <a:pt x="34204" y="127115"/>
                </a:lnTo>
                <a:lnTo>
                  <a:pt x="31664" y="124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364903" y="4390428"/>
            <a:ext cx="255270" cy="268605"/>
          </a:xfrm>
          <a:custGeom>
            <a:avLst/>
            <a:gdLst/>
            <a:ahLst/>
            <a:cxnLst/>
            <a:rect l="l" t="t" r="r" b="b"/>
            <a:pathLst>
              <a:path w="255270" h="268604">
                <a:moveTo>
                  <a:pt x="180340" y="254241"/>
                </a:moveTo>
                <a:lnTo>
                  <a:pt x="167919" y="188226"/>
                </a:lnTo>
                <a:lnTo>
                  <a:pt x="161798" y="160172"/>
                </a:lnTo>
                <a:lnTo>
                  <a:pt x="156819" y="137287"/>
                </a:lnTo>
                <a:lnTo>
                  <a:pt x="143141" y="83845"/>
                </a:lnTo>
                <a:lnTo>
                  <a:pt x="130721" y="45770"/>
                </a:lnTo>
                <a:lnTo>
                  <a:pt x="121920" y="26454"/>
                </a:lnTo>
                <a:lnTo>
                  <a:pt x="121920" y="129667"/>
                </a:lnTo>
                <a:lnTo>
                  <a:pt x="121920" y="135928"/>
                </a:lnTo>
                <a:lnTo>
                  <a:pt x="120561" y="135928"/>
                </a:lnTo>
                <a:lnTo>
                  <a:pt x="118021" y="137287"/>
                </a:lnTo>
                <a:lnTo>
                  <a:pt x="112941" y="137287"/>
                </a:lnTo>
                <a:lnTo>
                  <a:pt x="108966" y="137058"/>
                </a:lnTo>
                <a:lnTo>
                  <a:pt x="94272" y="135648"/>
                </a:lnTo>
                <a:lnTo>
                  <a:pt x="83820" y="134747"/>
                </a:lnTo>
                <a:lnTo>
                  <a:pt x="57061" y="127114"/>
                </a:lnTo>
                <a:lnTo>
                  <a:pt x="57061" y="125768"/>
                </a:lnTo>
                <a:lnTo>
                  <a:pt x="72301" y="81356"/>
                </a:lnTo>
                <a:lnTo>
                  <a:pt x="93980" y="45770"/>
                </a:lnTo>
                <a:lnTo>
                  <a:pt x="97256" y="48171"/>
                </a:lnTo>
                <a:lnTo>
                  <a:pt x="111760" y="85090"/>
                </a:lnTo>
                <a:lnTo>
                  <a:pt x="121399" y="124625"/>
                </a:lnTo>
                <a:lnTo>
                  <a:pt x="121920" y="129667"/>
                </a:lnTo>
                <a:lnTo>
                  <a:pt x="121920" y="26454"/>
                </a:lnTo>
                <a:lnTo>
                  <a:pt x="101600" y="0"/>
                </a:lnTo>
                <a:lnTo>
                  <a:pt x="95161" y="0"/>
                </a:lnTo>
                <a:lnTo>
                  <a:pt x="57061" y="34239"/>
                </a:lnTo>
                <a:lnTo>
                  <a:pt x="41249" y="75107"/>
                </a:lnTo>
                <a:lnTo>
                  <a:pt x="21501" y="143560"/>
                </a:lnTo>
                <a:lnTo>
                  <a:pt x="12280" y="181965"/>
                </a:lnTo>
                <a:lnTo>
                  <a:pt x="1409" y="237871"/>
                </a:lnTo>
                <a:lnTo>
                  <a:pt x="0" y="264401"/>
                </a:lnTo>
                <a:lnTo>
                  <a:pt x="3721" y="268300"/>
                </a:lnTo>
                <a:lnTo>
                  <a:pt x="22860" y="268300"/>
                </a:lnTo>
                <a:lnTo>
                  <a:pt x="27940" y="265760"/>
                </a:lnTo>
                <a:lnTo>
                  <a:pt x="29121" y="260680"/>
                </a:lnTo>
                <a:lnTo>
                  <a:pt x="35369" y="219392"/>
                </a:lnTo>
                <a:lnTo>
                  <a:pt x="40741" y="189090"/>
                </a:lnTo>
                <a:lnTo>
                  <a:pt x="45389" y="169748"/>
                </a:lnTo>
                <a:lnTo>
                  <a:pt x="49441" y="161353"/>
                </a:lnTo>
                <a:lnTo>
                  <a:pt x="49441" y="160172"/>
                </a:lnTo>
                <a:lnTo>
                  <a:pt x="59601" y="160172"/>
                </a:lnTo>
                <a:lnTo>
                  <a:pt x="65392" y="160375"/>
                </a:lnTo>
                <a:lnTo>
                  <a:pt x="108445" y="164592"/>
                </a:lnTo>
                <a:lnTo>
                  <a:pt x="136613" y="199771"/>
                </a:lnTo>
                <a:lnTo>
                  <a:pt x="140881" y="222377"/>
                </a:lnTo>
                <a:lnTo>
                  <a:pt x="143332" y="233070"/>
                </a:lnTo>
                <a:lnTo>
                  <a:pt x="145046" y="242112"/>
                </a:lnTo>
                <a:lnTo>
                  <a:pt x="146291" y="249250"/>
                </a:lnTo>
                <a:lnTo>
                  <a:pt x="147320" y="254241"/>
                </a:lnTo>
                <a:lnTo>
                  <a:pt x="148501" y="259321"/>
                </a:lnTo>
                <a:lnTo>
                  <a:pt x="151041" y="263220"/>
                </a:lnTo>
                <a:lnTo>
                  <a:pt x="153581" y="265760"/>
                </a:lnTo>
                <a:lnTo>
                  <a:pt x="157480" y="266941"/>
                </a:lnTo>
                <a:lnTo>
                  <a:pt x="161201" y="268300"/>
                </a:lnTo>
                <a:lnTo>
                  <a:pt x="170180" y="268300"/>
                </a:lnTo>
                <a:lnTo>
                  <a:pt x="173901" y="266941"/>
                </a:lnTo>
                <a:lnTo>
                  <a:pt x="176441" y="265760"/>
                </a:lnTo>
                <a:lnTo>
                  <a:pt x="178981" y="263220"/>
                </a:lnTo>
                <a:lnTo>
                  <a:pt x="180340" y="260680"/>
                </a:lnTo>
                <a:lnTo>
                  <a:pt x="180340" y="254241"/>
                </a:lnTo>
                <a:close/>
              </a:path>
              <a:path w="255270" h="268604">
                <a:moveTo>
                  <a:pt x="255181" y="244068"/>
                </a:moveTo>
                <a:lnTo>
                  <a:pt x="253987" y="236435"/>
                </a:lnTo>
                <a:lnTo>
                  <a:pt x="251447" y="229997"/>
                </a:lnTo>
                <a:lnTo>
                  <a:pt x="242481" y="221183"/>
                </a:lnTo>
                <a:lnTo>
                  <a:pt x="237401" y="219824"/>
                </a:lnTo>
                <a:lnTo>
                  <a:pt x="226047" y="219824"/>
                </a:lnTo>
                <a:lnTo>
                  <a:pt x="220967" y="222377"/>
                </a:lnTo>
                <a:lnTo>
                  <a:pt x="213347" y="235077"/>
                </a:lnTo>
                <a:lnTo>
                  <a:pt x="210807" y="242709"/>
                </a:lnTo>
                <a:lnTo>
                  <a:pt x="210807" y="255587"/>
                </a:lnTo>
                <a:lnTo>
                  <a:pt x="213347" y="260680"/>
                </a:lnTo>
                <a:lnTo>
                  <a:pt x="222161" y="266941"/>
                </a:lnTo>
                <a:lnTo>
                  <a:pt x="227241" y="268300"/>
                </a:lnTo>
                <a:lnTo>
                  <a:pt x="238747" y="268300"/>
                </a:lnTo>
                <a:lnTo>
                  <a:pt x="243827" y="265760"/>
                </a:lnTo>
                <a:lnTo>
                  <a:pt x="248907" y="260680"/>
                </a:lnTo>
                <a:lnTo>
                  <a:pt x="252641" y="255587"/>
                </a:lnTo>
                <a:lnTo>
                  <a:pt x="255181" y="250342"/>
                </a:lnTo>
                <a:lnTo>
                  <a:pt x="255181" y="244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45368" y="4368730"/>
            <a:ext cx="1515326" cy="41710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370021" y="4869738"/>
            <a:ext cx="250190" cy="272415"/>
          </a:xfrm>
          <a:custGeom>
            <a:avLst/>
            <a:gdLst/>
            <a:ahLst/>
            <a:cxnLst/>
            <a:rect l="l" t="t" r="r" b="b"/>
            <a:pathLst>
              <a:path w="250189" h="272414">
                <a:moveTo>
                  <a:pt x="166243" y="190677"/>
                </a:moveTo>
                <a:lnTo>
                  <a:pt x="156756" y="147459"/>
                </a:lnTo>
                <a:lnTo>
                  <a:pt x="156083" y="146100"/>
                </a:lnTo>
                <a:lnTo>
                  <a:pt x="151003" y="139827"/>
                </a:lnTo>
                <a:lnTo>
                  <a:pt x="145923" y="134747"/>
                </a:lnTo>
                <a:lnTo>
                  <a:pt x="139661" y="128308"/>
                </a:lnTo>
                <a:lnTo>
                  <a:pt x="133223" y="123228"/>
                </a:lnTo>
                <a:lnTo>
                  <a:pt x="133223" y="180505"/>
                </a:lnTo>
                <a:lnTo>
                  <a:pt x="133223" y="204749"/>
                </a:lnTo>
                <a:lnTo>
                  <a:pt x="100203" y="232714"/>
                </a:lnTo>
                <a:lnTo>
                  <a:pt x="56121" y="238721"/>
                </a:lnTo>
                <a:lnTo>
                  <a:pt x="34163" y="238975"/>
                </a:lnTo>
                <a:lnTo>
                  <a:pt x="33274" y="225145"/>
                </a:lnTo>
                <a:lnTo>
                  <a:pt x="32448" y="206413"/>
                </a:lnTo>
                <a:lnTo>
                  <a:pt x="31851" y="182714"/>
                </a:lnTo>
                <a:lnTo>
                  <a:pt x="31623" y="153898"/>
                </a:lnTo>
                <a:lnTo>
                  <a:pt x="50025" y="151244"/>
                </a:lnTo>
                <a:lnTo>
                  <a:pt x="65189" y="149212"/>
                </a:lnTo>
                <a:lnTo>
                  <a:pt x="77254" y="147916"/>
                </a:lnTo>
                <a:lnTo>
                  <a:pt x="86321" y="147459"/>
                </a:lnTo>
                <a:lnTo>
                  <a:pt x="94170" y="147688"/>
                </a:lnTo>
                <a:lnTo>
                  <a:pt x="100863" y="148374"/>
                </a:lnTo>
                <a:lnTo>
                  <a:pt x="106629" y="149529"/>
                </a:lnTo>
                <a:lnTo>
                  <a:pt x="111721" y="151193"/>
                </a:lnTo>
                <a:lnTo>
                  <a:pt x="116801" y="153898"/>
                </a:lnTo>
                <a:lnTo>
                  <a:pt x="121881" y="156438"/>
                </a:lnTo>
                <a:lnTo>
                  <a:pt x="124421" y="160172"/>
                </a:lnTo>
                <a:lnTo>
                  <a:pt x="126961" y="162712"/>
                </a:lnTo>
                <a:lnTo>
                  <a:pt x="129501" y="166611"/>
                </a:lnTo>
                <a:lnTo>
                  <a:pt x="130683" y="171691"/>
                </a:lnTo>
                <a:lnTo>
                  <a:pt x="132041" y="176784"/>
                </a:lnTo>
                <a:lnTo>
                  <a:pt x="133223" y="180505"/>
                </a:lnTo>
                <a:lnTo>
                  <a:pt x="133223" y="123228"/>
                </a:lnTo>
                <a:lnTo>
                  <a:pt x="126961" y="119494"/>
                </a:lnTo>
                <a:lnTo>
                  <a:pt x="120523" y="118135"/>
                </a:lnTo>
                <a:lnTo>
                  <a:pt x="128866" y="108597"/>
                </a:lnTo>
                <a:lnTo>
                  <a:pt x="134848" y="96888"/>
                </a:lnTo>
                <a:lnTo>
                  <a:pt x="138455" y="82791"/>
                </a:lnTo>
                <a:lnTo>
                  <a:pt x="139661" y="66103"/>
                </a:lnTo>
                <a:lnTo>
                  <a:pt x="138950" y="53454"/>
                </a:lnTo>
                <a:lnTo>
                  <a:pt x="136931" y="42227"/>
                </a:lnTo>
                <a:lnTo>
                  <a:pt x="133731" y="32423"/>
                </a:lnTo>
                <a:lnTo>
                  <a:pt x="133362" y="31699"/>
                </a:lnTo>
                <a:lnTo>
                  <a:pt x="129501" y="24066"/>
                </a:lnTo>
                <a:lnTo>
                  <a:pt x="123520" y="16941"/>
                </a:lnTo>
                <a:lnTo>
                  <a:pt x="115290" y="10896"/>
                </a:lnTo>
                <a:lnTo>
                  <a:pt x="110363" y="8597"/>
                </a:lnTo>
                <a:lnTo>
                  <a:pt x="110363" y="67284"/>
                </a:lnTo>
                <a:lnTo>
                  <a:pt x="107759" y="83807"/>
                </a:lnTo>
                <a:lnTo>
                  <a:pt x="68541" y="114414"/>
                </a:lnTo>
                <a:lnTo>
                  <a:pt x="46863" y="118135"/>
                </a:lnTo>
                <a:lnTo>
                  <a:pt x="38061" y="119494"/>
                </a:lnTo>
                <a:lnTo>
                  <a:pt x="32981" y="119494"/>
                </a:lnTo>
                <a:lnTo>
                  <a:pt x="32981" y="69837"/>
                </a:lnTo>
                <a:lnTo>
                  <a:pt x="31623" y="66103"/>
                </a:lnTo>
                <a:lnTo>
                  <a:pt x="31623" y="58483"/>
                </a:lnTo>
                <a:lnTo>
                  <a:pt x="32981" y="57124"/>
                </a:lnTo>
                <a:lnTo>
                  <a:pt x="32981" y="52031"/>
                </a:lnTo>
                <a:lnTo>
                  <a:pt x="34163" y="48310"/>
                </a:lnTo>
                <a:lnTo>
                  <a:pt x="34163" y="46951"/>
                </a:lnTo>
                <a:lnTo>
                  <a:pt x="35521" y="44411"/>
                </a:lnTo>
                <a:lnTo>
                  <a:pt x="38061" y="43218"/>
                </a:lnTo>
                <a:lnTo>
                  <a:pt x="39243" y="41871"/>
                </a:lnTo>
                <a:lnTo>
                  <a:pt x="41783" y="39319"/>
                </a:lnTo>
                <a:lnTo>
                  <a:pt x="46367" y="35991"/>
                </a:lnTo>
                <a:lnTo>
                  <a:pt x="52616" y="33604"/>
                </a:lnTo>
                <a:lnTo>
                  <a:pt x="60782" y="32169"/>
                </a:lnTo>
                <a:lnTo>
                  <a:pt x="71081" y="31699"/>
                </a:lnTo>
                <a:lnTo>
                  <a:pt x="79324" y="32194"/>
                </a:lnTo>
                <a:lnTo>
                  <a:pt x="109664" y="58483"/>
                </a:lnTo>
                <a:lnTo>
                  <a:pt x="110363" y="67284"/>
                </a:lnTo>
                <a:lnTo>
                  <a:pt x="110363" y="8597"/>
                </a:lnTo>
                <a:lnTo>
                  <a:pt x="72301" y="215"/>
                </a:lnTo>
                <a:lnTo>
                  <a:pt x="63461" y="0"/>
                </a:lnTo>
                <a:lnTo>
                  <a:pt x="54432" y="444"/>
                </a:lnTo>
                <a:lnTo>
                  <a:pt x="16891" y="18262"/>
                </a:lnTo>
                <a:lnTo>
                  <a:pt x="1701" y="57124"/>
                </a:lnTo>
                <a:lnTo>
                  <a:pt x="0" y="123228"/>
                </a:lnTo>
                <a:lnTo>
                  <a:pt x="355" y="171691"/>
                </a:lnTo>
                <a:lnTo>
                  <a:pt x="1549" y="223278"/>
                </a:lnTo>
                <a:lnTo>
                  <a:pt x="5041" y="269494"/>
                </a:lnTo>
                <a:lnTo>
                  <a:pt x="57023" y="270840"/>
                </a:lnTo>
                <a:lnTo>
                  <a:pt x="83007" y="269849"/>
                </a:lnTo>
                <a:lnTo>
                  <a:pt x="124434" y="261188"/>
                </a:lnTo>
                <a:lnTo>
                  <a:pt x="159613" y="228092"/>
                </a:lnTo>
                <a:lnTo>
                  <a:pt x="164592" y="211010"/>
                </a:lnTo>
                <a:lnTo>
                  <a:pt x="166243" y="190677"/>
                </a:lnTo>
                <a:close/>
              </a:path>
              <a:path w="250189" h="272414">
                <a:moveTo>
                  <a:pt x="250063" y="247967"/>
                </a:moveTo>
                <a:lnTo>
                  <a:pt x="248869" y="240334"/>
                </a:lnTo>
                <a:lnTo>
                  <a:pt x="246329" y="233895"/>
                </a:lnTo>
                <a:lnTo>
                  <a:pt x="237363" y="225082"/>
                </a:lnTo>
                <a:lnTo>
                  <a:pt x="232283" y="223723"/>
                </a:lnTo>
                <a:lnTo>
                  <a:pt x="220929" y="223723"/>
                </a:lnTo>
                <a:lnTo>
                  <a:pt x="215849" y="226275"/>
                </a:lnTo>
                <a:lnTo>
                  <a:pt x="208229" y="238975"/>
                </a:lnTo>
                <a:lnTo>
                  <a:pt x="205689" y="246608"/>
                </a:lnTo>
                <a:lnTo>
                  <a:pt x="205689" y="259321"/>
                </a:lnTo>
                <a:lnTo>
                  <a:pt x="208229" y="264401"/>
                </a:lnTo>
                <a:lnTo>
                  <a:pt x="217043" y="270840"/>
                </a:lnTo>
                <a:lnTo>
                  <a:pt x="222123" y="272034"/>
                </a:lnTo>
                <a:lnTo>
                  <a:pt x="233629" y="272034"/>
                </a:lnTo>
                <a:lnTo>
                  <a:pt x="238709" y="269494"/>
                </a:lnTo>
                <a:lnTo>
                  <a:pt x="243789" y="264401"/>
                </a:lnTo>
                <a:lnTo>
                  <a:pt x="247523" y="259321"/>
                </a:lnTo>
                <a:lnTo>
                  <a:pt x="250063" y="254241"/>
                </a:lnTo>
                <a:lnTo>
                  <a:pt x="250063" y="247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956713" y="4850584"/>
            <a:ext cx="1432862" cy="29372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03051" y="1255077"/>
              <a:ext cx="3179445" cy="680720"/>
            </a:xfrm>
            <a:custGeom>
              <a:avLst/>
              <a:gdLst/>
              <a:ahLst/>
              <a:cxnLst/>
              <a:rect l="l" t="t" r="r" b="b"/>
              <a:pathLst>
                <a:path w="3179445" h="680719">
                  <a:moveTo>
                    <a:pt x="381076" y="166433"/>
                  </a:moveTo>
                  <a:lnTo>
                    <a:pt x="364832" y="96050"/>
                  </a:lnTo>
                  <a:lnTo>
                    <a:pt x="316217" y="45758"/>
                  </a:lnTo>
                  <a:lnTo>
                    <a:pt x="297078" y="35750"/>
                  </a:lnTo>
                  <a:lnTo>
                    <a:pt x="297078" y="168973"/>
                  </a:lnTo>
                  <a:lnTo>
                    <a:pt x="296151" y="189496"/>
                  </a:lnTo>
                  <a:lnTo>
                    <a:pt x="289077" y="228180"/>
                  </a:lnTo>
                  <a:lnTo>
                    <a:pt x="272059" y="264934"/>
                  </a:lnTo>
                  <a:lnTo>
                    <a:pt x="260426" y="275272"/>
                  </a:lnTo>
                  <a:lnTo>
                    <a:pt x="255041" y="279488"/>
                  </a:lnTo>
                  <a:lnTo>
                    <a:pt x="250367" y="283451"/>
                  </a:lnTo>
                  <a:lnTo>
                    <a:pt x="246291" y="287274"/>
                  </a:lnTo>
                  <a:lnTo>
                    <a:pt x="241084" y="289852"/>
                  </a:lnTo>
                  <a:lnTo>
                    <a:pt x="234899" y="291985"/>
                  </a:lnTo>
                  <a:lnTo>
                    <a:pt x="227761" y="293662"/>
                  </a:lnTo>
                  <a:lnTo>
                    <a:pt x="219697" y="294906"/>
                  </a:lnTo>
                  <a:lnTo>
                    <a:pt x="210896" y="296392"/>
                  </a:lnTo>
                  <a:lnTo>
                    <a:pt x="198056" y="297916"/>
                  </a:lnTo>
                  <a:lnTo>
                    <a:pt x="194297" y="298640"/>
                  </a:lnTo>
                  <a:lnTo>
                    <a:pt x="168897" y="298640"/>
                  </a:lnTo>
                  <a:lnTo>
                    <a:pt x="158902" y="298424"/>
                  </a:lnTo>
                  <a:lnTo>
                    <a:pt x="147942" y="297878"/>
                  </a:lnTo>
                  <a:lnTo>
                    <a:pt x="123177" y="296087"/>
                  </a:lnTo>
                  <a:lnTo>
                    <a:pt x="117182" y="294995"/>
                  </a:lnTo>
                  <a:lnTo>
                    <a:pt x="108826" y="293611"/>
                  </a:lnTo>
                  <a:lnTo>
                    <a:pt x="98132" y="292214"/>
                  </a:lnTo>
                  <a:lnTo>
                    <a:pt x="85077" y="291007"/>
                  </a:lnTo>
                  <a:lnTo>
                    <a:pt x="83400" y="269748"/>
                  </a:lnTo>
                  <a:lnTo>
                    <a:pt x="82181" y="247662"/>
                  </a:lnTo>
                  <a:lnTo>
                    <a:pt x="81445" y="224370"/>
                  </a:lnTo>
                  <a:lnTo>
                    <a:pt x="81292" y="209194"/>
                  </a:lnTo>
                  <a:lnTo>
                    <a:pt x="81292" y="189496"/>
                  </a:lnTo>
                  <a:lnTo>
                    <a:pt x="82181" y="147091"/>
                  </a:lnTo>
                  <a:lnTo>
                    <a:pt x="85077" y="88976"/>
                  </a:lnTo>
                  <a:lnTo>
                    <a:pt x="133108" y="80683"/>
                  </a:lnTo>
                  <a:lnTo>
                    <a:pt x="156197" y="79997"/>
                  </a:lnTo>
                  <a:lnTo>
                    <a:pt x="181432" y="81445"/>
                  </a:lnTo>
                  <a:lnTo>
                    <a:pt x="229590" y="93433"/>
                  </a:lnTo>
                  <a:lnTo>
                    <a:pt x="271932" y="117043"/>
                  </a:lnTo>
                  <a:lnTo>
                    <a:pt x="294246" y="149783"/>
                  </a:lnTo>
                  <a:lnTo>
                    <a:pt x="297078" y="168973"/>
                  </a:lnTo>
                  <a:lnTo>
                    <a:pt x="297078" y="35750"/>
                  </a:lnTo>
                  <a:lnTo>
                    <a:pt x="281139" y="27393"/>
                  </a:lnTo>
                  <a:lnTo>
                    <a:pt x="242646" y="14262"/>
                  </a:lnTo>
                  <a:lnTo>
                    <a:pt x="200583" y="6362"/>
                  </a:lnTo>
                  <a:lnTo>
                    <a:pt x="154851" y="3721"/>
                  </a:lnTo>
                  <a:lnTo>
                    <a:pt x="123913" y="4457"/>
                  </a:lnTo>
                  <a:lnTo>
                    <a:pt x="71120" y="10236"/>
                  </a:lnTo>
                  <a:lnTo>
                    <a:pt x="32397" y="21437"/>
                  </a:lnTo>
                  <a:lnTo>
                    <a:pt x="4991" y="58470"/>
                  </a:lnTo>
                  <a:lnTo>
                    <a:pt x="1587" y="120281"/>
                  </a:lnTo>
                  <a:lnTo>
                    <a:pt x="635" y="166433"/>
                  </a:lnTo>
                  <a:lnTo>
                    <a:pt x="76" y="223164"/>
                  </a:lnTo>
                  <a:lnTo>
                    <a:pt x="0" y="315379"/>
                  </a:lnTo>
                  <a:lnTo>
                    <a:pt x="127" y="346951"/>
                  </a:lnTo>
                  <a:lnTo>
                    <a:pt x="762" y="400050"/>
                  </a:lnTo>
                  <a:lnTo>
                    <a:pt x="1816" y="449097"/>
                  </a:lnTo>
                  <a:lnTo>
                    <a:pt x="3302" y="494106"/>
                  </a:lnTo>
                  <a:lnTo>
                    <a:pt x="5207" y="535089"/>
                  </a:lnTo>
                  <a:lnTo>
                    <a:pt x="7531" y="572020"/>
                  </a:lnTo>
                  <a:lnTo>
                    <a:pt x="7556" y="581329"/>
                  </a:lnTo>
                  <a:lnTo>
                    <a:pt x="7696" y="590181"/>
                  </a:lnTo>
                  <a:lnTo>
                    <a:pt x="8102" y="598551"/>
                  </a:lnTo>
                  <a:lnTo>
                    <a:pt x="8890" y="606425"/>
                  </a:lnTo>
                  <a:lnTo>
                    <a:pt x="8890" y="614057"/>
                  </a:lnTo>
                  <a:lnTo>
                    <a:pt x="10071" y="620318"/>
                  </a:lnTo>
                  <a:lnTo>
                    <a:pt x="10071" y="630491"/>
                  </a:lnTo>
                  <a:lnTo>
                    <a:pt x="11430" y="634390"/>
                  </a:lnTo>
                  <a:lnTo>
                    <a:pt x="11430" y="636930"/>
                  </a:lnTo>
                  <a:lnTo>
                    <a:pt x="12611" y="640664"/>
                  </a:lnTo>
                  <a:lnTo>
                    <a:pt x="13970" y="645744"/>
                  </a:lnTo>
                  <a:lnTo>
                    <a:pt x="15151" y="650836"/>
                  </a:lnTo>
                  <a:lnTo>
                    <a:pt x="16510" y="653376"/>
                  </a:lnTo>
                  <a:lnTo>
                    <a:pt x="19050" y="655916"/>
                  </a:lnTo>
                  <a:lnTo>
                    <a:pt x="20231" y="658456"/>
                  </a:lnTo>
                  <a:lnTo>
                    <a:pt x="22771" y="662355"/>
                  </a:lnTo>
                  <a:lnTo>
                    <a:pt x="26670" y="668629"/>
                  </a:lnTo>
                  <a:lnTo>
                    <a:pt x="30619" y="671969"/>
                  </a:lnTo>
                  <a:lnTo>
                    <a:pt x="36766" y="674344"/>
                  </a:lnTo>
                  <a:lnTo>
                    <a:pt x="44831" y="675779"/>
                  </a:lnTo>
                  <a:lnTo>
                    <a:pt x="54610" y="676249"/>
                  </a:lnTo>
                  <a:lnTo>
                    <a:pt x="69799" y="672922"/>
                  </a:lnTo>
                  <a:lnTo>
                    <a:pt x="80949" y="662901"/>
                  </a:lnTo>
                  <a:lnTo>
                    <a:pt x="87820" y="646226"/>
                  </a:lnTo>
                  <a:lnTo>
                    <a:pt x="90157" y="622871"/>
                  </a:lnTo>
                  <a:lnTo>
                    <a:pt x="90551" y="598551"/>
                  </a:lnTo>
                  <a:lnTo>
                    <a:pt x="90424" y="556971"/>
                  </a:lnTo>
                  <a:lnTo>
                    <a:pt x="89662" y="505701"/>
                  </a:lnTo>
                  <a:lnTo>
                    <a:pt x="88277" y="442468"/>
                  </a:lnTo>
                  <a:lnTo>
                    <a:pt x="86271" y="367449"/>
                  </a:lnTo>
                  <a:lnTo>
                    <a:pt x="115316" y="371678"/>
                  </a:lnTo>
                  <a:lnTo>
                    <a:pt x="141516" y="374878"/>
                  </a:lnTo>
                  <a:lnTo>
                    <a:pt x="164846" y="376910"/>
                  </a:lnTo>
                  <a:lnTo>
                    <a:pt x="185331" y="377621"/>
                  </a:lnTo>
                  <a:lnTo>
                    <a:pt x="226326" y="375462"/>
                  </a:lnTo>
                  <a:lnTo>
                    <a:pt x="261835" y="368998"/>
                  </a:lnTo>
                  <a:lnTo>
                    <a:pt x="266192" y="367449"/>
                  </a:lnTo>
                  <a:lnTo>
                    <a:pt x="292125" y="358241"/>
                  </a:lnTo>
                  <a:lnTo>
                    <a:pt x="330263" y="330542"/>
                  </a:lnTo>
                  <a:lnTo>
                    <a:pt x="352475" y="298640"/>
                  </a:lnTo>
                  <a:lnTo>
                    <a:pt x="370789" y="253720"/>
                  </a:lnTo>
                  <a:lnTo>
                    <a:pt x="379882" y="198412"/>
                  </a:lnTo>
                  <a:lnTo>
                    <a:pt x="381076" y="166433"/>
                  </a:lnTo>
                  <a:close/>
                </a:path>
                <a:path w="3179445" h="680719">
                  <a:moveTo>
                    <a:pt x="847229" y="428459"/>
                  </a:moveTo>
                  <a:lnTo>
                    <a:pt x="844169" y="380530"/>
                  </a:lnTo>
                  <a:lnTo>
                    <a:pt x="835126" y="337972"/>
                  </a:lnTo>
                  <a:lnTo>
                    <a:pt x="820369" y="300926"/>
                  </a:lnTo>
                  <a:lnTo>
                    <a:pt x="808329" y="282194"/>
                  </a:lnTo>
                  <a:lnTo>
                    <a:pt x="800163" y="269481"/>
                  </a:lnTo>
                  <a:lnTo>
                    <a:pt x="775411" y="244259"/>
                  </a:lnTo>
                  <a:lnTo>
                    <a:pt x="773404" y="242976"/>
                  </a:lnTo>
                  <a:lnTo>
                    <a:pt x="773404" y="439813"/>
                  </a:lnTo>
                  <a:lnTo>
                    <a:pt x="770813" y="478180"/>
                  </a:lnTo>
                  <a:lnTo>
                    <a:pt x="750404" y="544423"/>
                  </a:lnTo>
                  <a:lnTo>
                    <a:pt x="719924" y="584682"/>
                  </a:lnTo>
                  <a:lnTo>
                    <a:pt x="674344" y="601345"/>
                  </a:lnTo>
                  <a:lnTo>
                    <a:pt x="645337" y="597750"/>
                  </a:lnTo>
                  <a:lnTo>
                    <a:pt x="596836" y="569099"/>
                  </a:lnTo>
                  <a:lnTo>
                    <a:pt x="562838" y="514959"/>
                  </a:lnTo>
                  <a:lnTo>
                    <a:pt x="545757" y="453466"/>
                  </a:lnTo>
                  <a:lnTo>
                    <a:pt x="543623" y="420839"/>
                  </a:lnTo>
                  <a:lnTo>
                    <a:pt x="545744" y="389343"/>
                  </a:lnTo>
                  <a:lnTo>
                    <a:pt x="562343" y="337845"/>
                  </a:lnTo>
                  <a:lnTo>
                    <a:pt x="594461" y="302006"/>
                  </a:lnTo>
                  <a:lnTo>
                    <a:pt x="640181" y="284353"/>
                  </a:lnTo>
                  <a:lnTo>
                    <a:pt x="668083" y="282194"/>
                  </a:lnTo>
                  <a:lnTo>
                    <a:pt x="695236" y="284581"/>
                  </a:lnTo>
                  <a:lnTo>
                    <a:pt x="736257" y="303644"/>
                  </a:lnTo>
                  <a:lnTo>
                    <a:pt x="760552" y="342049"/>
                  </a:lnTo>
                  <a:lnTo>
                    <a:pt x="771982" y="401701"/>
                  </a:lnTo>
                  <a:lnTo>
                    <a:pt x="773404" y="439813"/>
                  </a:lnTo>
                  <a:lnTo>
                    <a:pt x="773404" y="242976"/>
                  </a:lnTo>
                  <a:lnTo>
                    <a:pt x="746975" y="225945"/>
                  </a:lnTo>
                  <a:lnTo>
                    <a:pt x="714933" y="214782"/>
                  </a:lnTo>
                  <a:lnTo>
                    <a:pt x="679424" y="211010"/>
                  </a:lnTo>
                  <a:lnTo>
                    <a:pt x="634415" y="214350"/>
                  </a:lnTo>
                  <a:lnTo>
                    <a:pt x="594525" y="224358"/>
                  </a:lnTo>
                  <a:lnTo>
                    <a:pt x="559625" y="241046"/>
                  </a:lnTo>
                  <a:lnTo>
                    <a:pt x="505345" y="294246"/>
                  </a:lnTo>
                  <a:lnTo>
                    <a:pt x="487857" y="330542"/>
                  </a:lnTo>
                  <a:lnTo>
                    <a:pt x="477253" y="373507"/>
                  </a:lnTo>
                  <a:lnTo>
                    <a:pt x="473697" y="423379"/>
                  </a:lnTo>
                  <a:lnTo>
                    <a:pt x="477024" y="473875"/>
                  </a:lnTo>
                  <a:lnTo>
                    <a:pt x="487032" y="520585"/>
                  </a:lnTo>
                  <a:lnTo>
                    <a:pt x="503694" y="563473"/>
                  </a:lnTo>
                  <a:lnTo>
                    <a:pt x="527037" y="602526"/>
                  </a:lnTo>
                  <a:lnTo>
                    <a:pt x="556412" y="634238"/>
                  </a:lnTo>
                  <a:lnTo>
                    <a:pt x="589330" y="656907"/>
                  </a:lnTo>
                  <a:lnTo>
                    <a:pt x="626021" y="670521"/>
                  </a:lnTo>
                  <a:lnTo>
                    <a:pt x="666724" y="675068"/>
                  </a:lnTo>
                  <a:lnTo>
                    <a:pt x="704164" y="670521"/>
                  </a:lnTo>
                  <a:lnTo>
                    <a:pt x="768997" y="634238"/>
                  </a:lnTo>
                  <a:lnTo>
                    <a:pt x="796429" y="602526"/>
                  </a:lnTo>
                  <a:lnTo>
                    <a:pt x="818299" y="563918"/>
                  </a:lnTo>
                  <a:lnTo>
                    <a:pt x="834212" y="522173"/>
                  </a:lnTo>
                  <a:lnTo>
                    <a:pt x="843940" y="477088"/>
                  </a:lnTo>
                  <a:lnTo>
                    <a:pt x="847229" y="428459"/>
                  </a:lnTo>
                  <a:close/>
                </a:path>
                <a:path w="3179445" h="680719">
                  <a:moveTo>
                    <a:pt x="1220609" y="324053"/>
                  </a:moveTo>
                  <a:lnTo>
                    <a:pt x="1209319" y="275793"/>
                  </a:lnTo>
                  <a:lnTo>
                    <a:pt x="1176070" y="238975"/>
                  </a:lnTo>
                  <a:lnTo>
                    <a:pt x="1152029" y="224561"/>
                  </a:lnTo>
                  <a:lnTo>
                    <a:pt x="1152029" y="320332"/>
                  </a:lnTo>
                  <a:lnTo>
                    <a:pt x="1152029" y="329145"/>
                  </a:lnTo>
                  <a:lnTo>
                    <a:pt x="1144993" y="367423"/>
                  </a:lnTo>
                  <a:lnTo>
                    <a:pt x="1111592" y="396036"/>
                  </a:lnTo>
                  <a:lnTo>
                    <a:pt x="1069390" y="403034"/>
                  </a:lnTo>
                  <a:lnTo>
                    <a:pt x="1053503" y="402793"/>
                  </a:lnTo>
                  <a:lnTo>
                    <a:pt x="1038199" y="402043"/>
                  </a:lnTo>
                  <a:lnTo>
                    <a:pt x="1023581" y="400824"/>
                  </a:lnTo>
                  <a:lnTo>
                    <a:pt x="1009789" y="399148"/>
                  </a:lnTo>
                  <a:lnTo>
                    <a:pt x="1009789" y="344563"/>
                  </a:lnTo>
                  <a:lnTo>
                    <a:pt x="1011364" y="293827"/>
                  </a:lnTo>
                  <a:lnTo>
                    <a:pt x="1055509" y="274574"/>
                  </a:lnTo>
                  <a:lnTo>
                    <a:pt x="1066406" y="275043"/>
                  </a:lnTo>
                  <a:lnTo>
                    <a:pt x="1123975" y="288874"/>
                  </a:lnTo>
                  <a:lnTo>
                    <a:pt x="1152029" y="320332"/>
                  </a:lnTo>
                  <a:lnTo>
                    <a:pt x="1152029" y="224561"/>
                  </a:lnTo>
                  <a:lnTo>
                    <a:pt x="1124826" y="214312"/>
                  </a:lnTo>
                  <a:lnTo>
                    <a:pt x="1093749" y="208038"/>
                  </a:lnTo>
                  <a:lnTo>
                    <a:pt x="1059230" y="205930"/>
                  </a:lnTo>
                  <a:lnTo>
                    <a:pt x="1008316" y="208749"/>
                  </a:lnTo>
                  <a:lnTo>
                    <a:pt x="971651" y="217043"/>
                  </a:lnTo>
                  <a:lnTo>
                    <a:pt x="949274" y="230593"/>
                  </a:lnTo>
                  <a:lnTo>
                    <a:pt x="941209" y="249148"/>
                  </a:lnTo>
                  <a:lnTo>
                    <a:pt x="941209" y="631850"/>
                  </a:lnTo>
                  <a:lnTo>
                    <a:pt x="955217" y="669886"/>
                  </a:lnTo>
                  <a:lnTo>
                    <a:pt x="985570" y="676249"/>
                  </a:lnTo>
                  <a:lnTo>
                    <a:pt x="998029" y="674827"/>
                  </a:lnTo>
                  <a:lnTo>
                    <a:pt x="1015771" y="635723"/>
                  </a:lnTo>
                  <a:lnTo>
                    <a:pt x="1017181" y="597103"/>
                  </a:lnTo>
                  <a:lnTo>
                    <a:pt x="1017181" y="552983"/>
                  </a:lnTo>
                  <a:lnTo>
                    <a:pt x="1014869" y="471678"/>
                  </a:lnTo>
                  <a:lnTo>
                    <a:pt x="1028179" y="473341"/>
                  </a:lnTo>
                  <a:lnTo>
                    <a:pt x="1041374" y="474497"/>
                  </a:lnTo>
                  <a:lnTo>
                    <a:pt x="1054303" y="475183"/>
                  </a:lnTo>
                  <a:lnTo>
                    <a:pt x="1066850" y="475411"/>
                  </a:lnTo>
                  <a:lnTo>
                    <a:pt x="1097368" y="473735"/>
                  </a:lnTo>
                  <a:lnTo>
                    <a:pt x="1108163" y="471678"/>
                  </a:lnTo>
                  <a:lnTo>
                    <a:pt x="1124318" y="468617"/>
                  </a:lnTo>
                  <a:lnTo>
                    <a:pt x="1168450" y="447446"/>
                  </a:lnTo>
                  <a:lnTo>
                    <a:pt x="1203794" y="403034"/>
                  </a:lnTo>
                  <a:lnTo>
                    <a:pt x="1217295" y="363258"/>
                  </a:lnTo>
                  <a:lnTo>
                    <a:pt x="1220609" y="324053"/>
                  </a:lnTo>
                  <a:close/>
                </a:path>
                <a:path w="3179445" h="680719">
                  <a:moveTo>
                    <a:pt x="2119909" y="352196"/>
                  </a:moveTo>
                  <a:lnTo>
                    <a:pt x="2116874" y="298564"/>
                  </a:lnTo>
                  <a:lnTo>
                    <a:pt x="2107806" y="247586"/>
                  </a:lnTo>
                  <a:lnTo>
                    <a:pt x="2092769" y="199148"/>
                  </a:lnTo>
                  <a:lnTo>
                    <a:pt x="2071839" y="153111"/>
                  </a:lnTo>
                  <a:lnTo>
                    <a:pt x="2046249" y="111264"/>
                  </a:lnTo>
                  <a:lnTo>
                    <a:pt x="2046249" y="363550"/>
                  </a:lnTo>
                  <a:lnTo>
                    <a:pt x="2044141" y="398157"/>
                  </a:lnTo>
                  <a:lnTo>
                    <a:pt x="2037867" y="431304"/>
                  </a:lnTo>
                  <a:lnTo>
                    <a:pt x="2027542" y="462991"/>
                  </a:lnTo>
                  <a:lnTo>
                    <a:pt x="2013229" y="493204"/>
                  </a:lnTo>
                  <a:lnTo>
                    <a:pt x="2010625" y="490156"/>
                  </a:lnTo>
                  <a:lnTo>
                    <a:pt x="2006688" y="484987"/>
                  </a:lnTo>
                  <a:lnTo>
                    <a:pt x="2001596" y="477901"/>
                  </a:lnTo>
                  <a:lnTo>
                    <a:pt x="1995449" y="469138"/>
                  </a:lnTo>
                  <a:lnTo>
                    <a:pt x="1979447" y="449351"/>
                  </a:lnTo>
                  <a:lnTo>
                    <a:pt x="1953590" y="416877"/>
                  </a:lnTo>
                  <a:lnTo>
                    <a:pt x="1914004" y="378523"/>
                  </a:lnTo>
                  <a:lnTo>
                    <a:pt x="1891322" y="369989"/>
                  </a:lnTo>
                  <a:lnTo>
                    <a:pt x="1881301" y="370713"/>
                  </a:lnTo>
                  <a:lnTo>
                    <a:pt x="1847900" y="397090"/>
                  </a:lnTo>
                  <a:lnTo>
                    <a:pt x="1844243" y="414401"/>
                  </a:lnTo>
                  <a:lnTo>
                    <a:pt x="1846173" y="424903"/>
                  </a:lnTo>
                  <a:lnTo>
                    <a:pt x="1852028" y="437451"/>
                  </a:lnTo>
                  <a:lnTo>
                    <a:pt x="1861959" y="452145"/>
                  </a:lnTo>
                  <a:lnTo>
                    <a:pt x="1876082" y="469138"/>
                  </a:lnTo>
                  <a:lnTo>
                    <a:pt x="1956003" y="561848"/>
                  </a:lnTo>
                  <a:lnTo>
                    <a:pt x="1930984" y="577329"/>
                  </a:lnTo>
                  <a:lnTo>
                    <a:pt x="1901583" y="589368"/>
                  </a:lnTo>
                  <a:lnTo>
                    <a:pt x="1867636" y="597814"/>
                  </a:lnTo>
                  <a:lnTo>
                    <a:pt x="1829003" y="602526"/>
                  </a:lnTo>
                  <a:lnTo>
                    <a:pt x="1782102" y="594728"/>
                  </a:lnTo>
                  <a:lnTo>
                    <a:pt x="1742071" y="577024"/>
                  </a:lnTo>
                  <a:lnTo>
                    <a:pt x="1708658" y="549490"/>
                  </a:lnTo>
                  <a:lnTo>
                    <a:pt x="1681683" y="512356"/>
                  </a:lnTo>
                  <a:lnTo>
                    <a:pt x="1663369" y="472808"/>
                  </a:lnTo>
                  <a:lnTo>
                    <a:pt x="1650301" y="430517"/>
                  </a:lnTo>
                  <a:lnTo>
                    <a:pt x="1642465" y="385584"/>
                  </a:lnTo>
                  <a:lnTo>
                    <a:pt x="1639862" y="338124"/>
                  </a:lnTo>
                  <a:lnTo>
                    <a:pt x="1642033" y="290182"/>
                  </a:lnTo>
                  <a:lnTo>
                    <a:pt x="1648714" y="245452"/>
                  </a:lnTo>
                  <a:lnTo>
                    <a:pt x="1660156" y="203847"/>
                  </a:lnTo>
                  <a:lnTo>
                    <a:pt x="1676603" y="165252"/>
                  </a:lnTo>
                  <a:lnTo>
                    <a:pt x="1702346" y="127571"/>
                  </a:lnTo>
                  <a:lnTo>
                    <a:pt x="1733931" y="100545"/>
                  </a:lnTo>
                  <a:lnTo>
                    <a:pt x="1771472" y="84264"/>
                  </a:lnTo>
                  <a:lnTo>
                    <a:pt x="1815122" y="78816"/>
                  </a:lnTo>
                  <a:lnTo>
                    <a:pt x="1850085" y="81635"/>
                  </a:lnTo>
                  <a:lnTo>
                    <a:pt x="1912416" y="103479"/>
                  </a:lnTo>
                  <a:lnTo>
                    <a:pt x="1972170" y="152006"/>
                  </a:lnTo>
                  <a:lnTo>
                    <a:pt x="1998840" y="186042"/>
                  </a:lnTo>
                  <a:lnTo>
                    <a:pt x="2019579" y="224167"/>
                  </a:lnTo>
                  <a:lnTo>
                    <a:pt x="2034400" y="266433"/>
                  </a:lnTo>
                  <a:lnTo>
                    <a:pt x="2043290" y="312877"/>
                  </a:lnTo>
                  <a:lnTo>
                    <a:pt x="2046249" y="363550"/>
                  </a:lnTo>
                  <a:lnTo>
                    <a:pt x="2046249" y="111264"/>
                  </a:lnTo>
                  <a:lnTo>
                    <a:pt x="2045068" y="109321"/>
                  </a:lnTo>
                  <a:lnTo>
                    <a:pt x="2025497" y="85712"/>
                  </a:lnTo>
                  <a:lnTo>
                    <a:pt x="2018258" y="78816"/>
                  </a:lnTo>
                  <a:lnTo>
                    <a:pt x="2003196" y="64465"/>
                  </a:lnTo>
                  <a:lnTo>
                    <a:pt x="1950923" y="29146"/>
                  </a:lnTo>
                  <a:lnTo>
                    <a:pt x="1892541" y="7454"/>
                  </a:lnTo>
                  <a:lnTo>
                    <a:pt x="1830362" y="0"/>
                  </a:lnTo>
                  <a:lnTo>
                    <a:pt x="1798675" y="1917"/>
                  </a:lnTo>
                  <a:lnTo>
                    <a:pt x="1739569" y="17665"/>
                  </a:lnTo>
                  <a:lnTo>
                    <a:pt x="1686699" y="48590"/>
                  </a:lnTo>
                  <a:lnTo>
                    <a:pt x="1642948" y="91465"/>
                  </a:lnTo>
                  <a:lnTo>
                    <a:pt x="1599730" y="161594"/>
                  </a:lnTo>
                  <a:lnTo>
                    <a:pt x="1580184" y="208661"/>
                  </a:lnTo>
                  <a:lnTo>
                    <a:pt x="1566087" y="258051"/>
                  </a:lnTo>
                  <a:lnTo>
                    <a:pt x="1557553" y="309702"/>
                  </a:lnTo>
                  <a:lnTo>
                    <a:pt x="1554695" y="363550"/>
                  </a:lnTo>
                  <a:lnTo>
                    <a:pt x="1556613" y="399783"/>
                  </a:lnTo>
                  <a:lnTo>
                    <a:pt x="1572336" y="472236"/>
                  </a:lnTo>
                  <a:lnTo>
                    <a:pt x="1586357" y="508457"/>
                  </a:lnTo>
                  <a:lnTo>
                    <a:pt x="1624596" y="573328"/>
                  </a:lnTo>
                  <a:lnTo>
                    <a:pt x="1677962" y="626770"/>
                  </a:lnTo>
                  <a:lnTo>
                    <a:pt x="1710105" y="647928"/>
                  </a:lnTo>
                  <a:lnTo>
                    <a:pt x="1779714" y="674624"/>
                  </a:lnTo>
                  <a:lnTo>
                    <a:pt x="1817662" y="680148"/>
                  </a:lnTo>
                  <a:lnTo>
                    <a:pt x="1867369" y="672007"/>
                  </a:lnTo>
                  <a:lnTo>
                    <a:pt x="1913496" y="657225"/>
                  </a:lnTo>
                  <a:lnTo>
                    <a:pt x="1955812" y="635774"/>
                  </a:lnTo>
                  <a:lnTo>
                    <a:pt x="1994103" y="607606"/>
                  </a:lnTo>
                  <a:lnTo>
                    <a:pt x="2027453" y="647001"/>
                  </a:lnTo>
                  <a:lnTo>
                    <a:pt x="2045347" y="664095"/>
                  </a:lnTo>
                  <a:lnTo>
                    <a:pt x="2060854" y="674255"/>
                  </a:lnTo>
                  <a:lnTo>
                    <a:pt x="2074189" y="677608"/>
                  </a:lnTo>
                  <a:lnTo>
                    <a:pt x="2085682" y="676440"/>
                  </a:lnTo>
                  <a:lnTo>
                    <a:pt x="2117242" y="644702"/>
                  </a:lnTo>
                  <a:lnTo>
                    <a:pt x="2119909" y="629310"/>
                  </a:lnTo>
                  <a:lnTo>
                    <a:pt x="2118029" y="619925"/>
                  </a:lnTo>
                  <a:lnTo>
                    <a:pt x="2112467" y="608901"/>
                  </a:lnTo>
                  <a:lnTo>
                    <a:pt x="2111552" y="607606"/>
                  </a:lnTo>
                  <a:lnTo>
                    <a:pt x="2107946" y="602526"/>
                  </a:lnTo>
                  <a:lnTo>
                    <a:pt x="2103335" y="596011"/>
                  </a:lnTo>
                  <a:lnTo>
                    <a:pt x="2090788" y="580999"/>
                  </a:lnTo>
                  <a:lnTo>
                    <a:pt x="2076665" y="566661"/>
                  </a:lnTo>
                  <a:lnTo>
                    <a:pt x="2066747" y="556171"/>
                  </a:lnTo>
                  <a:lnTo>
                    <a:pt x="2060879" y="549490"/>
                  </a:lnTo>
                  <a:lnTo>
                    <a:pt x="2058949" y="546595"/>
                  </a:lnTo>
                  <a:lnTo>
                    <a:pt x="2085619" y="500138"/>
                  </a:lnTo>
                  <a:lnTo>
                    <a:pt x="2088375" y="493204"/>
                  </a:lnTo>
                  <a:lnTo>
                    <a:pt x="2104669" y="452259"/>
                  </a:lnTo>
                  <a:lnTo>
                    <a:pt x="2116099" y="402945"/>
                  </a:lnTo>
                  <a:lnTo>
                    <a:pt x="2119909" y="352196"/>
                  </a:lnTo>
                  <a:close/>
                </a:path>
                <a:path w="3179445" h="680719">
                  <a:moveTo>
                    <a:pt x="2584894" y="394055"/>
                  </a:moveTo>
                  <a:lnTo>
                    <a:pt x="2582164" y="323697"/>
                  </a:lnTo>
                  <a:lnTo>
                    <a:pt x="2578963" y="280200"/>
                  </a:lnTo>
                  <a:lnTo>
                    <a:pt x="2574734" y="231343"/>
                  </a:lnTo>
                  <a:lnTo>
                    <a:pt x="2562034" y="213550"/>
                  </a:lnTo>
                  <a:lnTo>
                    <a:pt x="2555595" y="208470"/>
                  </a:lnTo>
                  <a:lnTo>
                    <a:pt x="2546794" y="205930"/>
                  </a:lnTo>
                  <a:lnTo>
                    <a:pt x="2539174" y="205930"/>
                  </a:lnTo>
                  <a:lnTo>
                    <a:pt x="2503614" y="222364"/>
                  </a:lnTo>
                  <a:lnTo>
                    <a:pt x="2499715" y="228803"/>
                  </a:lnTo>
                  <a:lnTo>
                    <a:pt x="2499715" y="245249"/>
                  </a:lnTo>
                  <a:lnTo>
                    <a:pt x="2501074" y="247789"/>
                  </a:lnTo>
                  <a:lnTo>
                    <a:pt x="2506268" y="280555"/>
                  </a:lnTo>
                  <a:lnTo>
                    <a:pt x="2510282" y="319836"/>
                  </a:lnTo>
                  <a:lnTo>
                    <a:pt x="2512860" y="366026"/>
                  </a:lnTo>
                  <a:lnTo>
                    <a:pt x="2513634" y="411848"/>
                  </a:lnTo>
                  <a:lnTo>
                    <a:pt x="2513647" y="421233"/>
                  </a:lnTo>
                  <a:lnTo>
                    <a:pt x="2509215" y="487400"/>
                  </a:lnTo>
                  <a:lnTo>
                    <a:pt x="2495639" y="540105"/>
                  </a:lnTo>
                  <a:lnTo>
                    <a:pt x="2473134" y="577659"/>
                  </a:lnTo>
                  <a:lnTo>
                    <a:pt x="2441829" y="600138"/>
                  </a:lnTo>
                  <a:lnTo>
                    <a:pt x="2401849" y="607606"/>
                  </a:lnTo>
                  <a:lnTo>
                    <a:pt x="2378075" y="604050"/>
                  </a:lnTo>
                  <a:lnTo>
                    <a:pt x="2337193" y="575513"/>
                  </a:lnTo>
                  <a:lnTo>
                    <a:pt x="2306091" y="520446"/>
                  </a:lnTo>
                  <a:lnTo>
                    <a:pt x="2287041" y="451243"/>
                  </a:lnTo>
                  <a:lnTo>
                    <a:pt x="2282469" y="411848"/>
                  </a:lnTo>
                  <a:lnTo>
                    <a:pt x="2280158" y="356082"/>
                  </a:lnTo>
                  <a:lnTo>
                    <a:pt x="2279929" y="335584"/>
                  </a:lnTo>
                  <a:lnTo>
                    <a:pt x="2280361" y="313905"/>
                  </a:lnTo>
                  <a:lnTo>
                    <a:pt x="2281517" y="290906"/>
                  </a:lnTo>
                  <a:lnTo>
                    <a:pt x="2283142" y="266725"/>
                  </a:lnTo>
                  <a:lnTo>
                    <a:pt x="2285009" y="241515"/>
                  </a:lnTo>
                  <a:lnTo>
                    <a:pt x="2286368" y="232537"/>
                  </a:lnTo>
                  <a:lnTo>
                    <a:pt x="2283828" y="224904"/>
                  </a:lnTo>
                  <a:lnTo>
                    <a:pt x="2278748" y="219824"/>
                  </a:lnTo>
                  <a:lnTo>
                    <a:pt x="2272309" y="213550"/>
                  </a:lnTo>
                  <a:lnTo>
                    <a:pt x="2266048" y="211010"/>
                  </a:lnTo>
                  <a:lnTo>
                    <a:pt x="2257069" y="211010"/>
                  </a:lnTo>
                  <a:lnTo>
                    <a:pt x="2218880" y="230708"/>
                  </a:lnTo>
                  <a:lnTo>
                    <a:pt x="2212022" y="268617"/>
                  </a:lnTo>
                  <a:lnTo>
                    <a:pt x="2209241" y="316776"/>
                  </a:lnTo>
                  <a:lnTo>
                    <a:pt x="2208809" y="340664"/>
                  </a:lnTo>
                  <a:lnTo>
                    <a:pt x="2210485" y="394766"/>
                  </a:lnTo>
                  <a:lnTo>
                    <a:pt x="2215515" y="446366"/>
                  </a:lnTo>
                  <a:lnTo>
                    <a:pt x="2223884" y="495325"/>
                  </a:lnTo>
                  <a:lnTo>
                    <a:pt x="2235568" y="541515"/>
                  </a:lnTo>
                  <a:lnTo>
                    <a:pt x="2259139" y="596214"/>
                  </a:lnTo>
                  <a:lnTo>
                    <a:pt x="2295169" y="639470"/>
                  </a:lnTo>
                  <a:lnTo>
                    <a:pt x="2343810" y="666889"/>
                  </a:lnTo>
                  <a:lnTo>
                    <a:pt x="2401849" y="676249"/>
                  </a:lnTo>
                  <a:lnTo>
                    <a:pt x="2442895" y="673392"/>
                  </a:lnTo>
                  <a:lnTo>
                    <a:pt x="2478189" y="664819"/>
                  </a:lnTo>
                  <a:lnTo>
                    <a:pt x="2507742" y="650519"/>
                  </a:lnTo>
                  <a:lnTo>
                    <a:pt x="2531554" y="630491"/>
                  </a:lnTo>
                  <a:lnTo>
                    <a:pt x="2547543" y="607606"/>
                  </a:lnTo>
                  <a:lnTo>
                    <a:pt x="2550350" y="603605"/>
                  </a:lnTo>
                  <a:lnTo>
                    <a:pt x="2575052" y="531152"/>
                  </a:lnTo>
                  <a:lnTo>
                    <a:pt x="2580995" y="485584"/>
                  </a:lnTo>
                  <a:lnTo>
                    <a:pt x="2583891" y="445541"/>
                  </a:lnTo>
                  <a:lnTo>
                    <a:pt x="2584640" y="421233"/>
                  </a:lnTo>
                  <a:lnTo>
                    <a:pt x="2584894" y="394055"/>
                  </a:lnTo>
                  <a:close/>
                </a:path>
                <a:path w="3179445" h="680719">
                  <a:moveTo>
                    <a:pt x="2738450" y="285927"/>
                  </a:moveTo>
                  <a:lnTo>
                    <a:pt x="2737281" y="237617"/>
                  </a:lnTo>
                  <a:lnTo>
                    <a:pt x="2707741" y="206400"/>
                  </a:lnTo>
                  <a:lnTo>
                    <a:pt x="2700375" y="205930"/>
                  </a:lnTo>
                  <a:lnTo>
                    <a:pt x="2693212" y="206590"/>
                  </a:lnTo>
                  <a:lnTo>
                    <a:pt x="2666161" y="228803"/>
                  </a:lnTo>
                  <a:lnTo>
                    <a:pt x="2666161" y="237617"/>
                  </a:lnTo>
                  <a:lnTo>
                    <a:pt x="2661081" y="652183"/>
                  </a:lnTo>
                  <a:lnTo>
                    <a:pt x="2662974" y="662889"/>
                  </a:lnTo>
                  <a:lnTo>
                    <a:pt x="2668549" y="670394"/>
                  </a:lnTo>
                  <a:lnTo>
                    <a:pt x="2677655" y="674801"/>
                  </a:lnTo>
                  <a:lnTo>
                    <a:pt x="2690215" y="676249"/>
                  </a:lnTo>
                  <a:lnTo>
                    <a:pt x="2697149" y="675576"/>
                  </a:lnTo>
                  <a:lnTo>
                    <a:pt x="2729915" y="655154"/>
                  </a:lnTo>
                  <a:lnTo>
                    <a:pt x="2736596" y="592061"/>
                  </a:lnTo>
                  <a:lnTo>
                    <a:pt x="2737281" y="553453"/>
                  </a:lnTo>
                  <a:lnTo>
                    <a:pt x="2737802" y="506183"/>
                  </a:lnTo>
                  <a:lnTo>
                    <a:pt x="2738170" y="450291"/>
                  </a:lnTo>
                  <a:lnTo>
                    <a:pt x="2738399" y="385787"/>
                  </a:lnTo>
                  <a:lnTo>
                    <a:pt x="2738450" y="285927"/>
                  </a:lnTo>
                  <a:close/>
                </a:path>
                <a:path w="3179445" h="680719">
                  <a:moveTo>
                    <a:pt x="3179229" y="269481"/>
                  </a:moveTo>
                  <a:lnTo>
                    <a:pt x="3151289" y="231343"/>
                  </a:lnTo>
                  <a:lnTo>
                    <a:pt x="3093872" y="220992"/>
                  </a:lnTo>
                  <a:lnTo>
                    <a:pt x="2973984" y="210210"/>
                  </a:lnTo>
                  <a:lnTo>
                    <a:pt x="2910078" y="206400"/>
                  </a:lnTo>
                  <a:lnTo>
                    <a:pt x="2887141" y="205930"/>
                  </a:lnTo>
                  <a:lnTo>
                    <a:pt x="2869565" y="206387"/>
                  </a:lnTo>
                  <a:lnTo>
                    <a:pt x="2828201" y="220078"/>
                  </a:lnTo>
                  <a:lnTo>
                    <a:pt x="2818561" y="246608"/>
                  </a:lnTo>
                  <a:lnTo>
                    <a:pt x="2820466" y="257505"/>
                  </a:lnTo>
                  <a:lnTo>
                    <a:pt x="2826181" y="265480"/>
                  </a:lnTo>
                  <a:lnTo>
                    <a:pt x="2835706" y="270370"/>
                  </a:lnTo>
                  <a:lnTo>
                    <a:pt x="2849041" y="272021"/>
                  </a:lnTo>
                  <a:lnTo>
                    <a:pt x="2911068" y="272630"/>
                  </a:lnTo>
                  <a:lnTo>
                    <a:pt x="2966021" y="274472"/>
                  </a:lnTo>
                  <a:lnTo>
                    <a:pt x="3013849" y="277520"/>
                  </a:lnTo>
                  <a:lnTo>
                    <a:pt x="3054464" y="281787"/>
                  </a:lnTo>
                  <a:lnTo>
                    <a:pt x="3087801" y="287274"/>
                  </a:lnTo>
                  <a:lnTo>
                    <a:pt x="3075724" y="304863"/>
                  </a:lnTo>
                  <a:lnTo>
                    <a:pt x="3060408" y="325221"/>
                  </a:lnTo>
                  <a:lnTo>
                    <a:pt x="3041980" y="348221"/>
                  </a:lnTo>
                  <a:lnTo>
                    <a:pt x="3020568" y="373722"/>
                  </a:lnTo>
                  <a:lnTo>
                    <a:pt x="3006521" y="388975"/>
                  </a:lnTo>
                  <a:lnTo>
                    <a:pt x="2977756" y="386156"/>
                  </a:lnTo>
                  <a:lnTo>
                    <a:pt x="2950387" y="381660"/>
                  </a:lnTo>
                  <a:lnTo>
                    <a:pt x="2924416" y="375742"/>
                  </a:lnTo>
                  <a:lnTo>
                    <a:pt x="2899841" y="368630"/>
                  </a:lnTo>
                  <a:lnTo>
                    <a:pt x="2897301" y="366090"/>
                  </a:lnTo>
                  <a:lnTo>
                    <a:pt x="2883420" y="366090"/>
                  </a:lnTo>
                  <a:lnTo>
                    <a:pt x="2858719" y="396849"/>
                  </a:lnTo>
                  <a:lnTo>
                    <a:pt x="2858020" y="404228"/>
                  </a:lnTo>
                  <a:lnTo>
                    <a:pt x="2863481" y="421640"/>
                  </a:lnTo>
                  <a:lnTo>
                    <a:pt x="2879877" y="435724"/>
                  </a:lnTo>
                  <a:lnTo>
                    <a:pt x="2907233" y="446481"/>
                  </a:lnTo>
                  <a:lnTo>
                    <a:pt x="2945561" y="453885"/>
                  </a:lnTo>
                  <a:lnTo>
                    <a:pt x="2939351" y="461987"/>
                  </a:lnTo>
                  <a:lnTo>
                    <a:pt x="2923629" y="481063"/>
                  </a:lnTo>
                  <a:lnTo>
                    <a:pt x="2913900" y="492023"/>
                  </a:lnTo>
                  <a:lnTo>
                    <a:pt x="2885059" y="521284"/>
                  </a:lnTo>
                  <a:lnTo>
                    <a:pt x="2869349" y="538924"/>
                  </a:lnTo>
                  <a:lnTo>
                    <a:pt x="2845320" y="577100"/>
                  </a:lnTo>
                  <a:lnTo>
                    <a:pt x="2826169" y="627722"/>
                  </a:lnTo>
                  <a:lnTo>
                    <a:pt x="2822460" y="647103"/>
                  </a:lnTo>
                  <a:lnTo>
                    <a:pt x="2822460" y="657275"/>
                  </a:lnTo>
                  <a:lnTo>
                    <a:pt x="2823641" y="664895"/>
                  </a:lnTo>
                  <a:lnTo>
                    <a:pt x="2832620" y="673709"/>
                  </a:lnTo>
                  <a:lnTo>
                    <a:pt x="2841421" y="676249"/>
                  </a:lnTo>
                  <a:lnTo>
                    <a:pt x="3089808" y="673239"/>
                  </a:lnTo>
                  <a:lnTo>
                    <a:pt x="3131235" y="669417"/>
                  </a:lnTo>
                  <a:lnTo>
                    <a:pt x="3164128" y="643420"/>
                  </a:lnTo>
                  <a:lnTo>
                    <a:pt x="3165348" y="630491"/>
                  </a:lnTo>
                  <a:lnTo>
                    <a:pt x="3165348" y="624217"/>
                  </a:lnTo>
                  <a:lnTo>
                    <a:pt x="3122853" y="606882"/>
                  </a:lnTo>
                  <a:lnTo>
                    <a:pt x="3023108" y="608965"/>
                  </a:lnTo>
                  <a:lnTo>
                    <a:pt x="2899841" y="608965"/>
                  </a:lnTo>
                  <a:lnTo>
                    <a:pt x="2906280" y="597966"/>
                  </a:lnTo>
                  <a:lnTo>
                    <a:pt x="2914167" y="586041"/>
                  </a:lnTo>
                  <a:lnTo>
                    <a:pt x="2923489" y="573163"/>
                  </a:lnTo>
                  <a:lnTo>
                    <a:pt x="2934220" y="559308"/>
                  </a:lnTo>
                  <a:lnTo>
                    <a:pt x="2937713" y="554329"/>
                  </a:lnTo>
                  <a:lnTo>
                    <a:pt x="2942552" y="548741"/>
                  </a:lnTo>
                  <a:lnTo>
                    <a:pt x="2962656" y="528104"/>
                  </a:lnTo>
                  <a:lnTo>
                    <a:pt x="2976041" y="513549"/>
                  </a:lnTo>
                  <a:lnTo>
                    <a:pt x="2980385" y="509790"/>
                  </a:lnTo>
                  <a:lnTo>
                    <a:pt x="3002788" y="488124"/>
                  </a:lnTo>
                  <a:lnTo>
                    <a:pt x="3029381" y="461518"/>
                  </a:lnTo>
                  <a:lnTo>
                    <a:pt x="3070021" y="462699"/>
                  </a:lnTo>
                  <a:lnTo>
                    <a:pt x="3108121" y="460159"/>
                  </a:lnTo>
                  <a:lnTo>
                    <a:pt x="3113201" y="457619"/>
                  </a:lnTo>
                  <a:lnTo>
                    <a:pt x="3118281" y="456425"/>
                  </a:lnTo>
                  <a:lnTo>
                    <a:pt x="3122168" y="453885"/>
                  </a:lnTo>
                  <a:lnTo>
                    <a:pt x="3127248" y="451345"/>
                  </a:lnTo>
                  <a:lnTo>
                    <a:pt x="3129788" y="447446"/>
                  </a:lnTo>
                  <a:lnTo>
                    <a:pt x="3132328" y="442366"/>
                  </a:lnTo>
                  <a:lnTo>
                    <a:pt x="3134868" y="438632"/>
                  </a:lnTo>
                  <a:lnTo>
                    <a:pt x="3136049" y="432193"/>
                  </a:lnTo>
                  <a:lnTo>
                    <a:pt x="3136049" y="415747"/>
                  </a:lnTo>
                  <a:lnTo>
                    <a:pt x="3132328" y="409308"/>
                  </a:lnTo>
                  <a:lnTo>
                    <a:pt x="3087801" y="394055"/>
                  </a:lnTo>
                  <a:lnTo>
                    <a:pt x="3108985" y="365912"/>
                  </a:lnTo>
                  <a:lnTo>
                    <a:pt x="3130524" y="338594"/>
                  </a:lnTo>
                  <a:lnTo>
                    <a:pt x="3152305" y="311975"/>
                  </a:lnTo>
                  <a:lnTo>
                    <a:pt x="3174149" y="285927"/>
                  </a:lnTo>
                  <a:lnTo>
                    <a:pt x="3178048" y="282194"/>
                  </a:lnTo>
                  <a:lnTo>
                    <a:pt x="3179229" y="275755"/>
                  </a:lnTo>
                  <a:lnTo>
                    <a:pt x="3179229" y="269481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6018294" y="6459006"/>
            <a:ext cx="155105" cy="146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94320" y="2382841"/>
            <a:ext cx="5906770" cy="3286760"/>
          </a:xfrm>
          <a:custGeom>
            <a:avLst/>
            <a:gdLst/>
            <a:ahLst/>
            <a:cxnLst/>
            <a:rect l="l" t="t" r="r" b="b"/>
            <a:pathLst>
              <a:path w="5906770" h="3286760">
                <a:moveTo>
                  <a:pt x="5906537" y="0"/>
                </a:moveTo>
                <a:lnTo>
                  <a:pt x="0" y="0"/>
                </a:lnTo>
                <a:lnTo>
                  <a:pt x="0" y="3286589"/>
                </a:lnTo>
                <a:lnTo>
                  <a:pt x="5906537" y="3286589"/>
                </a:lnTo>
                <a:lnTo>
                  <a:pt x="5906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087964" y="2376485"/>
            <a:ext cx="5919470" cy="3299460"/>
            <a:chOff x="3087964" y="2376485"/>
            <a:chExt cx="5919470" cy="3299460"/>
          </a:xfrm>
        </p:grpSpPr>
        <p:sp>
          <p:nvSpPr>
            <p:cNvPr id="14" name="object 14"/>
            <p:cNvSpPr/>
            <p:nvPr/>
          </p:nvSpPr>
          <p:spPr>
            <a:xfrm>
              <a:off x="3094320" y="2382841"/>
              <a:ext cx="5906770" cy="3286760"/>
            </a:xfrm>
            <a:custGeom>
              <a:avLst/>
              <a:gdLst/>
              <a:ahLst/>
              <a:cxnLst/>
              <a:rect l="l" t="t" r="r" b="b"/>
              <a:pathLst>
                <a:path w="5906770" h="3286760">
                  <a:moveTo>
                    <a:pt x="0" y="0"/>
                  </a:moveTo>
                  <a:lnTo>
                    <a:pt x="5906537" y="0"/>
                  </a:lnTo>
                  <a:lnTo>
                    <a:pt x="5906537" y="3286589"/>
                  </a:lnTo>
                  <a:lnTo>
                    <a:pt x="0" y="3286589"/>
                  </a:lnTo>
                  <a:lnTo>
                    <a:pt x="0" y="0"/>
                  </a:lnTo>
                  <a:close/>
                </a:path>
              </a:pathLst>
            </a:custGeom>
            <a:ln w="12711">
              <a:solidFill>
                <a:srgbClr val="97AC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335614" y="3183840"/>
              <a:ext cx="194945" cy="268605"/>
            </a:xfrm>
            <a:custGeom>
              <a:avLst/>
              <a:gdLst/>
              <a:ahLst/>
              <a:cxnLst/>
              <a:rect l="l" t="t" r="r" b="b"/>
              <a:pathLst>
                <a:path w="194945" h="268604">
                  <a:moveTo>
                    <a:pt x="182875" y="0"/>
                  </a:moveTo>
                  <a:lnTo>
                    <a:pt x="17779" y="2542"/>
                  </a:lnTo>
                  <a:lnTo>
                    <a:pt x="0" y="17796"/>
                  </a:lnTo>
                  <a:lnTo>
                    <a:pt x="0" y="25423"/>
                  </a:lnTo>
                  <a:lnTo>
                    <a:pt x="1354" y="27965"/>
                  </a:lnTo>
                  <a:lnTo>
                    <a:pt x="3894" y="30507"/>
                  </a:lnTo>
                  <a:lnTo>
                    <a:pt x="6434" y="34236"/>
                  </a:lnTo>
                  <a:lnTo>
                    <a:pt x="10159" y="35592"/>
                  </a:lnTo>
                  <a:lnTo>
                    <a:pt x="81277" y="35592"/>
                  </a:lnTo>
                  <a:lnTo>
                    <a:pt x="79809" y="48425"/>
                  </a:lnTo>
                  <a:lnTo>
                    <a:pt x="79055" y="69871"/>
                  </a:lnTo>
                  <a:lnTo>
                    <a:pt x="78902" y="86438"/>
                  </a:lnTo>
                  <a:lnTo>
                    <a:pt x="78777" y="177885"/>
                  </a:lnTo>
                  <a:lnTo>
                    <a:pt x="79055" y="210355"/>
                  </a:lnTo>
                  <a:lnTo>
                    <a:pt x="79809" y="236120"/>
                  </a:lnTo>
                  <a:lnTo>
                    <a:pt x="81277" y="255418"/>
                  </a:lnTo>
                  <a:lnTo>
                    <a:pt x="81277" y="264401"/>
                  </a:lnTo>
                  <a:lnTo>
                    <a:pt x="86357" y="268129"/>
                  </a:lnTo>
                  <a:lnTo>
                    <a:pt x="102952" y="268129"/>
                  </a:lnTo>
                  <a:lnTo>
                    <a:pt x="105492" y="266943"/>
                  </a:lnTo>
                  <a:lnTo>
                    <a:pt x="110571" y="265587"/>
                  </a:lnTo>
                  <a:lnTo>
                    <a:pt x="111757" y="260502"/>
                  </a:lnTo>
                  <a:lnTo>
                    <a:pt x="111757" y="252875"/>
                  </a:lnTo>
                  <a:lnTo>
                    <a:pt x="110571" y="109319"/>
                  </a:lnTo>
                  <a:lnTo>
                    <a:pt x="110571" y="86438"/>
                  </a:lnTo>
                  <a:lnTo>
                    <a:pt x="113111" y="34236"/>
                  </a:lnTo>
                  <a:lnTo>
                    <a:pt x="177795" y="33050"/>
                  </a:lnTo>
                  <a:lnTo>
                    <a:pt x="184674" y="31659"/>
                  </a:lnTo>
                  <a:lnTo>
                    <a:pt x="189902" y="27647"/>
                  </a:lnTo>
                  <a:lnTo>
                    <a:pt x="193225" y="21252"/>
                  </a:lnTo>
                  <a:lnTo>
                    <a:pt x="194389" y="12711"/>
                  </a:lnTo>
                  <a:lnTo>
                    <a:pt x="194389" y="7626"/>
                  </a:lnTo>
                  <a:lnTo>
                    <a:pt x="190495" y="2542"/>
                  </a:lnTo>
                  <a:lnTo>
                    <a:pt x="182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538906" y="3261296"/>
            <a:ext cx="140953" cy="18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92971" y="3260110"/>
            <a:ext cx="927246" cy="1957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39595" y="3160959"/>
            <a:ext cx="1514140" cy="415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456518" y="3183840"/>
            <a:ext cx="161925" cy="268605"/>
          </a:xfrm>
          <a:custGeom>
            <a:avLst/>
            <a:gdLst/>
            <a:ahLst/>
            <a:cxnLst/>
            <a:rect l="l" t="t" r="r" b="b"/>
            <a:pathLst>
              <a:path w="161925" h="268604">
                <a:moveTo>
                  <a:pt x="30479" y="0"/>
                </a:moveTo>
                <a:lnTo>
                  <a:pt x="10159" y="0"/>
                </a:lnTo>
                <a:lnTo>
                  <a:pt x="7619" y="2542"/>
                </a:lnTo>
                <a:lnTo>
                  <a:pt x="5079" y="6271"/>
                </a:lnTo>
                <a:lnTo>
                  <a:pt x="1354" y="10169"/>
                </a:lnTo>
                <a:lnTo>
                  <a:pt x="0" y="13898"/>
                </a:lnTo>
                <a:lnTo>
                  <a:pt x="0" y="16440"/>
                </a:lnTo>
                <a:lnTo>
                  <a:pt x="952" y="24774"/>
                </a:lnTo>
                <a:lnTo>
                  <a:pt x="3809" y="30613"/>
                </a:lnTo>
                <a:lnTo>
                  <a:pt x="8572" y="33815"/>
                </a:lnTo>
                <a:lnTo>
                  <a:pt x="15239" y="34236"/>
                </a:lnTo>
                <a:lnTo>
                  <a:pt x="16022" y="46399"/>
                </a:lnTo>
                <a:lnTo>
                  <a:pt x="16424" y="69256"/>
                </a:lnTo>
                <a:lnTo>
                  <a:pt x="16573" y="102569"/>
                </a:lnTo>
                <a:lnTo>
                  <a:pt x="16594" y="146098"/>
                </a:lnTo>
                <a:lnTo>
                  <a:pt x="16779" y="189037"/>
                </a:lnTo>
                <a:lnTo>
                  <a:pt x="17186" y="220503"/>
                </a:lnTo>
                <a:lnTo>
                  <a:pt x="17779" y="249147"/>
                </a:lnTo>
                <a:lnTo>
                  <a:pt x="19134" y="261858"/>
                </a:lnTo>
                <a:lnTo>
                  <a:pt x="25399" y="268129"/>
                </a:lnTo>
                <a:lnTo>
                  <a:pt x="44533" y="268129"/>
                </a:lnTo>
                <a:lnTo>
                  <a:pt x="48258" y="261858"/>
                </a:lnTo>
                <a:lnTo>
                  <a:pt x="48258" y="247791"/>
                </a:lnTo>
                <a:lnTo>
                  <a:pt x="47073" y="141013"/>
                </a:lnTo>
                <a:lnTo>
                  <a:pt x="137325" y="141013"/>
                </a:lnTo>
                <a:lnTo>
                  <a:pt x="142405" y="134742"/>
                </a:lnTo>
                <a:lnTo>
                  <a:pt x="142405" y="119488"/>
                </a:lnTo>
                <a:lnTo>
                  <a:pt x="141051" y="115590"/>
                </a:lnTo>
                <a:lnTo>
                  <a:pt x="135971" y="110506"/>
                </a:lnTo>
                <a:lnTo>
                  <a:pt x="133431" y="109319"/>
                </a:lnTo>
                <a:lnTo>
                  <a:pt x="47073" y="109319"/>
                </a:lnTo>
                <a:lnTo>
                  <a:pt x="47073" y="34236"/>
                </a:lnTo>
                <a:lnTo>
                  <a:pt x="148670" y="34236"/>
                </a:lnTo>
                <a:lnTo>
                  <a:pt x="151210" y="33050"/>
                </a:lnTo>
                <a:lnTo>
                  <a:pt x="155105" y="31694"/>
                </a:lnTo>
                <a:lnTo>
                  <a:pt x="156290" y="31694"/>
                </a:lnTo>
                <a:lnTo>
                  <a:pt x="157645" y="30507"/>
                </a:lnTo>
                <a:lnTo>
                  <a:pt x="158830" y="29151"/>
                </a:lnTo>
                <a:lnTo>
                  <a:pt x="158830" y="27965"/>
                </a:lnTo>
                <a:lnTo>
                  <a:pt x="161370" y="25423"/>
                </a:lnTo>
                <a:lnTo>
                  <a:pt x="161370" y="18982"/>
                </a:lnTo>
                <a:lnTo>
                  <a:pt x="159677" y="11623"/>
                </a:lnTo>
                <a:lnTo>
                  <a:pt x="154428" y="6504"/>
                </a:lnTo>
                <a:lnTo>
                  <a:pt x="146018" y="3728"/>
                </a:lnTo>
                <a:lnTo>
                  <a:pt x="86527" y="3728"/>
                </a:lnTo>
                <a:lnTo>
                  <a:pt x="76711" y="3522"/>
                </a:lnTo>
                <a:lnTo>
                  <a:pt x="66165" y="2966"/>
                </a:lnTo>
                <a:lnTo>
                  <a:pt x="41993" y="1186"/>
                </a:lnTo>
                <a:lnTo>
                  <a:pt x="30479" y="0"/>
                </a:lnTo>
                <a:close/>
              </a:path>
              <a:path w="161925" h="268604">
                <a:moveTo>
                  <a:pt x="138511" y="34236"/>
                </a:moveTo>
                <a:lnTo>
                  <a:pt x="47073" y="34236"/>
                </a:lnTo>
                <a:lnTo>
                  <a:pt x="60921" y="35020"/>
                </a:lnTo>
                <a:lnTo>
                  <a:pt x="73785" y="35422"/>
                </a:lnTo>
                <a:lnTo>
                  <a:pt x="85696" y="35571"/>
                </a:lnTo>
                <a:lnTo>
                  <a:pt x="96686" y="35592"/>
                </a:lnTo>
                <a:lnTo>
                  <a:pt x="133431" y="35592"/>
                </a:lnTo>
                <a:lnTo>
                  <a:pt x="138511" y="34236"/>
                </a:lnTo>
                <a:close/>
              </a:path>
              <a:path w="161925" h="268604">
                <a:moveTo>
                  <a:pt x="132246" y="2542"/>
                </a:moveTo>
                <a:lnTo>
                  <a:pt x="86527" y="3728"/>
                </a:lnTo>
                <a:lnTo>
                  <a:pt x="146018" y="3728"/>
                </a:lnTo>
                <a:lnTo>
                  <a:pt x="145369" y="3514"/>
                </a:lnTo>
                <a:lnTo>
                  <a:pt x="132246" y="25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6623068" y="3258754"/>
            <a:ext cx="729615" cy="194945"/>
            <a:chOff x="6623068" y="3258754"/>
            <a:chExt cx="729615" cy="194945"/>
          </a:xfrm>
        </p:grpSpPr>
        <p:sp>
          <p:nvSpPr>
            <p:cNvPr id="21" name="object 21"/>
            <p:cNvSpPr/>
            <p:nvPr/>
          </p:nvSpPr>
          <p:spPr>
            <a:xfrm>
              <a:off x="6623068" y="3261296"/>
              <a:ext cx="142137" cy="1894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793144" y="3258754"/>
              <a:ext cx="130891" cy="1945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946895" y="3260110"/>
              <a:ext cx="243833" cy="1906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228828" y="3260110"/>
              <a:ext cx="123271" cy="1881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7382579" y="3408751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34373" y="0"/>
                </a:moveTo>
                <a:lnTo>
                  <a:pt x="19134" y="0"/>
                </a:lnTo>
                <a:lnTo>
                  <a:pt x="15239" y="3898"/>
                </a:lnTo>
                <a:lnTo>
                  <a:pt x="14054" y="12711"/>
                </a:lnTo>
                <a:lnTo>
                  <a:pt x="13141" y="26095"/>
                </a:lnTo>
                <a:lnTo>
                  <a:pt x="10561" y="37541"/>
                </a:lnTo>
                <a:lnTo>
                  <a:pt x="6553" y="47080"/>
                </a:lnTo>
                <a:lnTo>
                  <a:pt x="1354" y="54744"/>
                </a:lnTo>
                <a:lnTo>
                  <a:pt x="0" y="57286"/>
                </a:lnTo>
                <a:lnTo>
                  <a:pt x="0" y="73727"/>
                </a:lnTo>
                <a:lnTo>
                  <a:pt x="3894" y="77625"/>
                </a:lnTo>
                <a:lnTo>
                  <a:pt x="16594" y="77625"/>
                </a:lnTo>
                <a:lnTo>
                  <a:pt x="21674" y="76269"/>
                </a:lnTo>
                <a:lnTo>
                  <a:pt x="24214" y="72540"/>
                </a:lnTo>
                <a:lnTo>
                  <a:pt x="27939" y="68642"/>
                </a:lnTo>
                <a:lnTo>
                  <a:pt x="41305" y="24602"/>
                </a:lnTo>
                <a:lnTo>
                  <a:pt x="41993" y="11525"/>
                </a:lnTo>
                <a:lnTo>
                  <a:pt x="39453" y="3898"/>
                </a:lnTo>
                <a:lnTo>
                  <a:pt x="34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46489" y="3262652"/>
            <a:ext cx="153670" cy="314325"/>
          </a:xfrm>
          <a:custGeom>
            <a:avLst/>
            <a:gdLst/>
            <a:ahLst/>
            <a:cxnLst/>
            <a:rect l="l" t="t" r="r" b="b"/>
            <a:pathLst>
              <a:path w="153670" h="314325">
                <a:moveTo>
                  <a:pt x="140881" y="0"/>
                </a:moveTo>
                <a:lnTo>
                  <a:pt x="126996" y="0"/>
                </a:lnTo>
                <a:lnTo>
                  <a:pt x="120562" y="3728"/>
                </a:lnTo>
                <a:lnTo>
                  <a:pt x="104137" y="72371"/>
                </a:lnTo>
                <a:lnTo>
                  <a:pt x="92665" y="118323"/>
                </a:lnTo>
                <a:lnTo>
                  <a:pt x="85003" y="146098"/>
                </a:lnTo>
                <a:lnTo>
                  <a:pt x="78060" y="129128"/>
                </a:lnTo>
                <a:lnTo>
                  <a:pt x="67038" y="103324"/>
                </a:lnTo>
                <a:lnTo>
                  <a:pt x="50798" y="59659"/>
                </a:lnTo>
                <a:lnTo>
                  <a:pt x="29124" y="2542"/>
                </a:lnTo>
                <a:lnTo>
                  <a:pt x="24044" y="0"/>
                </a:lnTo>
                <a:lnTo>
                  <a:pt x="12699" y="0"/>
                </a:lnTo>
                <a:lnTo>
                  <a:pt x="7619" y="2542"/>
                </a:lnTo>
                <a:lnTo>
                  <a:pt x="1185" y="8813"/>
                </a:lnTo>
                <a:lnTo>
                  <a:pt x="0" y="11355"/>
                </a:lnTo>
                <a:lnTo>
                  <a:pt x="0" y="17796"/>
                </a:lnTo>
                <a:lnTo>
                  <a:pt x="1185" y="18982"/>
                </a:lnTo>
                <a:lnTo>
                  <a:pt x="26902" y="87662"/>
                </a:lnTo>
                <a:lnTo>
                  <a:pt x="46904" y="139149"/>
                </a:lnTo>
                <a:lnTo>
                  <a:pt x="61191" y="173476"/>
                </a:lnTo>
                <a:lnTo>
                  <a:pt x="69763" y="190673"/>
                </a:lnTo>
                <a:lnTo>
                  <a:pt x="67363" y="197498"/>
                </a:lnTo>
                <a:lnTo>
                  <a:pt x="47356" y="259689"/>
                </a:lnTo>
                <a:lnTo>
                  <a:pt x="42946" y="274125"/>
                </a:lnTo>
                <a:lnTo>
                  <a:pt x="40218" y="284969"/>
                </a:lnTo>
                <a:lnTo>
                  <a:pt x="39284" y="292366"/>
                </a:lnTo>
                <a:lnTo>
                  <a:pt x="39284" y="298807"/>
                </a:lnTo>
                <a:lnTo>
                  <a:pt x="40638" y="303891"/>
                </a:lnTo>
                <a:lnTo>
                  <a:pt x="44364" y="307620"/>
                </a:lnTo>
                <a:lnTo>
                  <a:pt x="46904" y="311518"/>
                </a:lnTo>
                <a:lnTo>
                  <a:pt x="50798" y="314060"/>
                </a:lnTo>
                <a:lnTo>
                  <a:pt x="60958" y="314060"/>
                </a:lnTo>
                <a:lnTo>
                  <a:pt x="76803" y="274633"/>
                </a:lnTo>
                <a:lnTo>
                  <a:pt x="102060" y="193470"/>
                </a:lnTo>
                <a:lnTo>
                  <a:pt x="118022" y="139827"/>
                </a:lnTo>
                <a:lnTo>
                  <a:pt x="133793" y="88289"/>
                </a:lnTo>
                <a:lnTo>
                  <a:pt x="144882" y="50020"/>
                </a:lnTo>
                <a:lnTo>
                  <a:pt x="151430" y="24874"/>
                </a:lnTo>
                <a:lnTo>
                  <a:pt x="153581" y="12711"/>
                </a:lnTo>
                <a:lnTo>
                  <a:pt x="153581" y="8813"/>
                </a:lnTo>
                <a:lnTo>
                  <a:pt x="148501" y="3728"/>
                </a:lnTo>
                <a:lnTo>
                  <a:pt x="144776" y="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/>
          <p:cNvGrpSpPr/>
          <p:nvPr/>
        </p:nvGrpSpPr>
        <p:grpSpPr>
          <a:xfrm>
            <a:off x="7724383" y="3260110"/>
            <a:ext cx="306070" cy="196215"/>
            <a:chOff x="7724383" y="3260110"/>
            <a:chExt cx="306070" cy="196215"/>
          </a:xfrm>
        </p:grpSpPr>
        <p:sp>
          <p:nvSpPr>
            <p:cNvPr id="28" name="object 28"/>
            <p:cNvSpPr/>
            <p:nvPr/>
          </p:nvSpPr>
          <p:spPr>
            <a:xfrm>
              <a:off x="7724383" y="3261296"/>
              <a:ext cx="140953" cy="1894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886961" y="3260110"/>
              <a:ext cx="143471" cy="1957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3357288" y="3743150"/>
            <a:ext cx="123102" cy="1883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08329" y="3642814"/>
            <a:ext cx="144780" cy="291465"/>
          </a:xfrm>
          <a:custGeom>
            <a:avLst/>
            <a:gdLst/>
            <a:ahLst/>
            <a:cxnLst/>
            <a:rect l="l" t="t" r="r" b="b"/>
            <a:pathLst>
              <a:path w="144779" h="291464">
                <a:moveTo>
                  <a:pt x="26753" y="0"/>
                </a:moveTo>
                <a:lnTo>
                  <a:pt x="14054" y="0"/>
                </a:lnTo>
                <a:lnTo>
                  <a:pt x="10159" y="1186"/>
                </a:lnTo>
                <a:lnTo>
                  <a:pt x="6434" y="5084"/>
                </a:lnTo>
                <a:lnTo>
                  <a:pt x="2539" y="7626"/>
                </a:lnTo>
                <a:lnTo>
                  <a:pt x="0" y="12711"/>
                </a:lnTo>
                <a:lnTo>
                  <a:pt x="116" y="29816"/>
                </a:lnTo>
                <a:lnTo>
                  <a:pt x="269" y="45674"/>
                </a:lnTo>
                <a:lnTo>
                  <a:pt x="1142" y="74299"/>
                </a:lnTo>
                <a:lnTo>
                  <a:pt x="2714" y="103909"/>
                </a:lnTo>
                <a:lnTo>
                  <a:pt x="5079" y="134742"/>
                </a:lnTo>
                <a:lnTo>
                  <a:pt x="7102" y="168894"/>
                </a:lnTo>
                <a:lnTo>
                  <a:pt x="9408" y="209486"/>
                </a:lnTo>
                <a:lnTo>
                  <a:pt x="10794" y="234441"/>
                </a:lnTo>
                <a:lnTo>
                  <a:pt x="12699" y="269485"/>
                </a:lnTo>
                <a:lnTo>
                  <a:pt x="12699" y="275926"/>
                </a:lnTo>
                <a:lnTo>
                  <a:pt x="14054" y="281010"/>
                </a:lnTo>
                <a:lnTo>
                  <a:pt x="16594" y="284739"/>
                </a:lnTo>
                <a:lnTo>
                  <a:pt x="17779" y="289824"/>
                </a:lnTo>
                <a:lnTo>
                  <a:pt x="21674" y="291180"/>
                </a:lnTo>
                <a:lnTo>
                  <a:pt x="31833" y="291180"/>
                </a:lnTo>
                <a:lnTo>
                  <a:pt x="36913" y="289824"/>
                </a:lnTo>
                <a:lnTo>
                  <a:pt x="41993" y="284739"/>
                </a:lnTo>
                <a:lnTo>
                  <a:pt x="43178" y="281010"/>
                </a:lnTo>
                <a:lnTo>
                  <a:pt x="44533" y="275926"/>
                </a:lnTo>
                <a:lnTo>
                  <a:pt x="45718" y="274570"/>
                </a:lnTo>
                <a:lnTo>
                  <a:pt x="45618" y="252976"/>
                </a:lnTo>
                <a:lnTo>
                  <a:pt x="41993" y="158810"/>
                </a:lnTo>
                <a:lnTo>
                  <a:pt x="44123" y="147901"/>
                </a:lnTo>
                <a:lnTo>
                  <a:pt x="50523" y="139933"/>
                </a:lnTo>
                <a:lnTo>
                  <a:pt x="61209" y="135047"/>
                </a:lnTo>
                <a:lnTo>
                  <a:pt x="76198" y="133386"/>
                </a:lnTo>
                <a:lnTo>
                  <a:pt x="133207" y="133386"/>
                </a:lnTo>
                <a:lnTo>
                  <a:pt x="129081" y="124004"/>
                </a:lnTo>
                <a:lnTo>
                  <a:pt x="116371" y="110866"/>
                </a:lnTo>
                <a:lnTo>
                  <a:pt x="115585" y="110506"/>
                </a:lnTo>
                <a:lnTo>
                  <a:pt x="36913" y="110506"/>
                </a:lnTo>
                <a:lnTo>
                  <a:pt x="36702" y="102916"/>
                </a:lnTo>
                <a:lnTo>
                  <a:pt x="36236" y="93387"/>
                </a:lnTo>
                <a:lnTo>
                  <a:pt x="35770" y="81952"/>
                </a:lnTo>
                <a:lnTo>
                  <a:pt x="35352" y="54281"/>
                </a:lnTo>
                <a:lnTo>
                  <a:pt x="34797" y="41460"/>
                </a:lnTo>
                <a:lnTo>
                  <a:pt x="33987" y="29816"/>
                </a:lnTo>
                <a:lnTo>
                  <a:pt x="32908" y="17796"/>
                </a:lnTo>
                <a:lnTo>
                  <a:pt x="31833" y="6271"/>
                </a:lnTo>
                <a:lnTo>
                  <a:pt x="26753" y="0"/>
                </a:lnTo>
                <a:close/>
              </a:path>
              <a:path w="144779" h="291464">
                <a:moveTo>
                  <a:pt x="133207" y="133386"/>
                </a:moveTo>
                <a:lnTo>
                  <a:pt x="76198" y="133386"/>
                </a:lnTo>
                <a:lnTo>
                  <a:pt x="84310" y="134133"/>
                </a:lnTo>
                <a:lnTo>
                  <a:pt x="91310" y="136437"/>
                </a:lnTo>
                <a:lnTo>
                  <a:pt x="110571" y="177962"/>
                </a:lnTo>
                <a:lnTo>
                  <a:pt x="110757" y="187686"/>
                </a:lnTo>
                <a:lnTo>
                  <a:pt x="111164" y="196012"/>
                </a:lnTo>
                <a:lnTo>
                  <a:pt x="111572" y="202940"/>
                </a:lnTo>
                <a:lnTo>
                  <a:pt x="111757" y="208470"/>
                </a:lnTo>
                <a:lnTo>
                  <a:pt x="108031" y="278468"/>
                </a:lnTo>
                <a:lnTo>
                  <a:pt x="108031" y="287281"/>
                </a:lnTo>
                <a:lnTo>
                  <a:pt x="111757" y="291180"/>
                </a:lnTo>
                <a:lnTo>
                  <a:pt x="124456" y="291180"/>
                </a:lnTo>
                <a:lnTo>
                  <a:pt x="129536" y="289824"/>
                </a:lnTo>
                <a:lnTo>
                  <a:pt x="133431" y="287281"/>
                </a:lnTo>
                <a:lnTo>
                  <a:pt x="137156" y="283553"/>
                </a:lnTo>
                <a:lnTo>
                  <a:pt x="139696" y="279654"/>
                </a:lnTo>
                <a:lnTo>
                  <a:pt x="139696" y="274570"/>
                </a:lnTo>
                <a:lnTo>
                  <a:pt x="139935" y="269485"/>
                </a:lnTo>
                <a:lnTo>
                  <a:pt x="140521" y="262367"/>
                </a:lnTo>
                <a:lnTo>
                  <a:pt x="141339" y="252976"/>
                </a:lnTo>
                <a:lnTo>
                  <a:pt x="144014" y="218469"/>
                </a:lnTo>
                <a:lnTo>
                  <a:pt x="144570" y="209486"/>
                </a:lnTo>
                <a:lnTo>
                  <a:pt x="144751" y="202940"/>
                </a:lnTo>
                <a:lnTo>
                  <a:pt x="144724" y="200143"/>
                </a:lnTo>
                <a:lnTo>
                  <a:pt x="144300" y="184699"/>
                </a:lnTo>
                <a:lnTo>
                  <a:pt x="142871" y="168894"/>
                </a:lnTo>
                <a:lnTo>
                  <a:pt x="140490" y="154742"/>
                </a:lnTo>
                <a:lnTo>
                  <a:pt x="137156" y="142369"/>
                </a:lnTo>
                <a:lnTo>
                  <a:pt x="133207" y="133386"/>
                </a:lnTo>
                <a:close/>
              </a:path>
              <a:path w="144779" h="291464">
                <a:moveTo>
                  <a:pt x="77552" y="100336"/>
                </a:moveTo>
                <a:lnTo>
                  <a:pt x="67797" y="101043"/>
                </a:lnTo>
                <a:lnTo>
                  <a:pt x="57677" y="103069"/>
                </a:lnTo>
                <a:lnTo>
                  <a:pt x="47335" y="106271"/>
                </a:lnTo>
                <a:lnTo>
                  <a:pt x="36913" y="110506"/>
                </a:lnTo>
                <a:lnTo>
                  <a:pt x="115585" y="110506"/>
                </a:lnTo>
                <a:lnTo>
                  <a:pt x="99152" y="102971"/>
                </a:lnTo>
                <a:lnTo>
                  <a:pt x="77552" y="100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3676218" y="3743150"/>
            <a:ext cx="306070" cy="196215"/>
            <a:chOff x="3676218" y="3743150"/>
            <a:chExt cx="306070" cy="196215"/>
          </a:xfrm>
        </p:grpSpPr>
        <p:sp>
          <p:nvSpPr>
            <p:cNvPr id="33" name="object 33"/>
            <p:cNvSpPr/>
            <p:nvPr/>
          </p:nvSpPr>
          <p:spPr>
            <a:xfrm>
              <a:off x="3676218" y="3744506"/>
              <a:ext cx="140798" cy="1894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837336" y="3743150"/>
              <a:ext cx="144776" cy="19592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4002544" y="3642817"/>
            <a:ext cx="245110" cy="294005"/>
          </a:xfrm>
          <a:custGeom>
            <a:avLst/>
            <a:gdLst/>
            <a:ahLst/>
            <a:cxnLst/>
            <a:rect l="l" t="t" r="r" b="b"/>
            <a:pathLst>
              <a:path w="245110" h="294004">
                <a:moveTo>
                  <a:pt x="93929" y="253199"/>
                </a:moveTo>
                <a:lnTo>
                  <a:pt x="93091" y="244017"/>
                </a:lnTo>
                <a:lnTo>
                  <a:pt x="90360" y="236397"/>
                </a:lnTo>
                <a:lnTo>
                  <a:pt x="85953" y="231635"/>
                </a:lnTo>
                <a:lnTo>
                  <a:pt x="79971" y="229997"/>
                </a:lnTo>
                <a:lnTo>
                  <a:pt x="74891" y="229997"/>
                </a:lnTo>
                <a:lnTo>
                  <a:pt x="59651" y="251688"/>
                </a:lnTo>
                <a:lnTo>
                  <a:pt x="54571" y="255587"/>
                </a:lnTo>
                <a:lnTo>
                  <a:pt x="48145" y="255587"/>
                </a:lnTo>
                <a:lnTo>
                  <a:pt x="44348" y="253199"/>
                </a:lnTo>
                <a:lnTo>
                  <a:pt x="33286" y="204914"/>
                </a:lnTo>
                <a:lnTo>
                  <a:pt x="31864" y="170332"/>
                </a:lnTo>
                <a:lnTo>
                  <a:pt x="31915" y="138772"/>
                </a:lnTo>
                <a:lnTo>
                  <a:pt x="32473" y="118618"/>
                </a:lnTo>
                <a:lnTo>
                  <a:pt x="33286" y="97307"/>
                </a:lnTo>
                <a:lnTo>
                  <a:pt x="34251" y="74917"/>
                </a:lnTo>
                <a:lnTo>
                  <a:pt x="34937" y="54000"/>
                </a:lnTo>
                <a:lnTo>
                  <a:pt x="35293" y="37274"/>
                </a:lnTo>
                <a:lnTo>
                  <a:pt x="35394" y="27965"/>
                </a:lnTo>
                <a:lnTo>
                  <a:pt x="35445" y="7632"/>
                </a:lnTo>
                <a:lnTo>
                  <a:pt x="30365" y="3733"/>
                </a:lnTo>
                <a:lnTo>
                  <a:pt x="12585" y="3733"/>
                </a:lnTo>
                <a:lnTo>
                  <a:pt x="8851" y="5092"/>
                </a:lnTo>
                <a:lnTo>
                  <a:pt x="6311" y="7632"/>
                </a:lnTo>
                <a:lnTo>
                  <a:pt x="3771" y="11353"/>
                </a:lnTo>
                <a:lnTo>
                  <a:pt x="1231" y="17805"/>
                </a:lnTo>
                <a:lnTo>
                  <a:pt x="1231" y="27965"/>
                </a:lnTo>
                <a:lnTo>
                  <a:pt x="457" y="37274"/>
                </a:lnTo>
                <a:lnTo>
                  <a:pt x="50" y="49707"/>
                </a:lnTo>
                <a:lnTo>
                  <a:pt x="0" y="118618"/>
                </a:lnTo>
                <a:lnTo>
                  <a:pt x="50" y="125653"/>
                </a:lnTo>
                <a:lnTo>
                  <a:pt x="457" y="147701"/>
                </a:lnTo>
                <a:lnTo>
                  <a:pt x="1231" y="170332"/>
                </a:lnTo>
                <a:lnTo>
                  <a:pt x="1447" y="190804"/>
                </a:lnTo>
                <a:lnTo>
                  <a:pt x="3771" y="235077"/>
                </a:lnTo>
                <a:lnTo>
                  <a:pt x="8851" y="256781"/>
                </a:lnTo>
                <a:lnTo>
                  <a:pt x="10045" y="261861"/>
                </a:lnTo>
                <a:lnTo>
                  <a:pt x="13931" y="268300"/>
                </a:lnTo>
                <a:lnTo>
                  <a:pt x="16471" y="274574"/>
                </a:lnTo>
                <a:lnTo>
                  <a:pt x="20205" y="281012"/>
                </a:lnTo>
                <a:lnTo>
                  <a:pt x="24091" y="286092"/>
                </a:lnTo>
                <a:lnTo>
                  <a:pt x="30365" y="288645"/>
                </a:lnTo>
                <a:lnTo>
                  <a:pt x="35445" y="291185"/>
                </a:lnTo>
                <a:lnTo>
                  <a:pt x="43065" y="293725"/>
                </a:lnTo>
                <a:lnTo>
                  <a:pt x="52031" y="293725"/>
                </a:lnTo>
                <a:lnTo>
                  <a:pt x="85953" y="274307"/>
                </a:lnTo>
                <a:lnTo>
                  <a:pt x="93840" y="255587"/>
                </a:lnTo>
                <a:lnTo>
                  <a:pt x="93929" y="253199"/>
                </a:lnTo>
                <a:close/>
              </a:path>
              <a:path w="245110" h="294004">
                <a:moveTo>
                  <a:pt x="245071" y="289826"/>
                </a:moveTo>
                <a:lnTo>
                  <a:pt x="244284" y="234657"/>
                </a:lnTo>
                <a:lnTo>
                  <a:pt x="242531" y="186778"/>
                </a:lnTo>
                <a:lnTo>
                  <a:pt x="240880" y="160604"/>
                </a:lnTo>
                <a:lnTo>
                  <a:pt x="239826" y="135928"/>
                </a:lnTo>
                <a:lnTo>
                  <a:pt x="239712" y="133438"/>
                </a:lnTo>
                <a:lnTo>
                  <a:pt x="239090" y="107962"/>
                </a:lnTo>
                <a:lnTo>
                  <a:pt x="238988" y="100342"/>
                </a:lnTo>
                <a:lnTo>
                  <a:pt x="238810" y="76276"/>
                </a:lnTo>
                <a:lnTo>
                  <a:pt x="237998" y="50203"/>
                </a:lnTo>
                <a:lnTo>
                  <a:pt x="234911" y="3733"/>
                </a:lnTo>
                <a:lnTo>
                  <a:pt x="229831" y="0"/>
                </a:lnTo>
                <a:lnTo>
                  <a:pt x="221030" y="0"/>
                </a:lnTo>
                <a:lnTo>
                  <a:pt x="214541" y="1435"/>
                </a:lnTo>
                <a:lnTo>
                  <a:pt x="212051" y="3898"/>
                </a:lnTo>
                <a:lnTo>
                  <a:pt x="212051" y="195757"/>
                </a:lnTo>
                <a:lnTo>
                  <a:pt x="211531" y="208610"/>
                </a:lnTo>
                <a:lnTo>
                  <a:pt x="196672" y="247904"/>
                </a:lnTo>
                <a:lnTo>
                  <a:pt x="173951" y="258127"/>
                </a:lnTo>
                <a:lnTo>
                  <a:pt x="165887" y="257175"/>
                </a:lnTo>
                <a:lnTo>
                  <a:pt x="139877" y="225425"/>
                </a:lnTo>
                <a:lnTo>
                  <a:pt x="137210" y="203390"/>
                </a:lnTo>
                <a:lnTo>
                  <a:pt x="138137" y="191160"/>
                </a:lnTo>
                <a:lnTo>
                  <a:pt x="154990" y="149999"/>
                </a:lnTo>
                <a:lnTo>
                  <a:pt x="177850" y="135928"/>
                </a:lnTo>
                <a:lnTo>
                  <a:pt x="190550" y="135928"/>
                </a:lnTo>
                <a:lnTo>
                  <a:pt x="193090" y="137287"/>
                </a:lnTo>
                <a:lnTo>
                  <a:pt x="196811" y="138480"/>
                </a:lnTo>
                <a:lnTo>
                  <a:pt x="211848" y="181914"/>
                </a:lnTo>
                <a:lnTo>
                  <a:pt x="212051" y="195757"/>
                </a:lnTo>
                <a:lnTo>
                  <a:pt x="212051" y="3898"/>
                </a:lnTo>
                <a:lnTo>
                  <a:pt x="210185" y="5727"/>
                </a:lnTo>
                <a:lnTo>
                  <a:pt x="207733" y="12877"/>
                </a:lnTo>
                <a:lnTo>
                  <a:pt x="206971" y="22885"/>
                </a:lnTo>
                <a:lnTo>
                  <a:pt x="206971" y="100342"/>
                </a:lnTo>
                <a:lnTo>
                  <a:pt x="195630" y="100342"/>
                </a:lnTo>
                <a:lnTo>
                  <a:pt x="147764" y="114896"/>
                </a:lnTo>
                <a:lnTo>
                  <a:pt x="118071" y="149999"/>
                </a:lnTo>
                <a:lnTo>
                  <a:pt x="106121" y="195503"/>
                </a:lnTo>
                <a:lnTo>
                  <a:pt x="105371" y="212204"/>
                </a:lnTo>
                <a:lnTo>
                  <a:pt x="106362" y="227977"/>
                </a:lnTo>
                <a:lnTo>
                  <a:pt x="123151" y="268300"/>
                </a:lnTo>
                <a:lnTo>
                  <a:pt x="158229" y="289750"/>
                </a:lnTo>
                <a:lnTo>
                  <a:pt x="172770" y="291185"/>
                </a:lnTo>
                <a:lnTo>
                  <a:pt x="184632" y="290245"/>
                </a:lnTo>
                <a:lnTo>
                  <a:pt x="195580" y="287515"/>
                </a:lnTo>
                <a:lnTo>
                  <a:pt x="205574" y="283108"/>
                </a:lnTo>
                <a:lnTo>
                  <a:pt x="214591" y="277114"/>
                </a:lnTo>
                <a:lnTo>
                  <a:pt x="214591" y="288645"/>
                </a:lnTo>
                <a:lnTo>
                  <a:pt x="218490" y="293725"/>
                </a:lnTo>
                <a:lnTo>
                  <a:pt x="238810" y="293725"/>
                </a:lnTo>
                <a:lnTo>
                  <a:pt x="245071" y="28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58192" y="3642814"/>
            <a:ext cx="149860" cy="294005"/>
          </a:xfrm>
          <a:custGeom>
            <a:avLst/>
            <a:gdLst/>
            <a:ahLst/>
            <a:cxnLst/>
            <a:rect l="l" t="t" r="r" b="b"/>
            <a:pathLst>
              <a:path w="149860" h="294004">
                <a:moveTo>
                  <a:pt x="144776" y="133386"/>
                </a:moveTo>
                <a:lnTo>
                  <a:pt x="110402" y="133386"/>
                </a:lnTo>
                <a:lnTo>
                  <a:pt x="110407" y="173139"/>
                </a:lnTo>
                <a:lnTo>
                  <a:pt x="112619" y="242282"/>
                </a:lnTo>
                <a:lnTo>
                  <a:pt x="114297" y="283553"/>
                </a:lnTo>
                <a:lnTo>
                  <a:pt x="120731" y="293722"/>
                </a:lnTo>
                <a:lnTo>
                  <a:pt x="130891" y="293722"/>
                </a:lnTo>
                <a:lnTo>
                  <a:pt x="134616" y="292366"/>
                </a:lnTo>
                <a:lnTo>
                  <a:pt x="138511" y="288637"/>
                </a:lnTo>
                <a:lnTo>
                  <a:pt x="142236" y="286095"/>
                </a:lnTo>
                <a:lnTo>
                  <a:pt x="144776" y="281010"/>
                </a:lnTo>
                <a:lnTo>
                  <a:pt x="144776" y="133386"/>
                </a:lnTo>
                <a:close/>
              </a:path>
              <a:path w="149860" h="294004">
                <a:moveTo>
                  <a:pt x="88897" y="0"/>
                </a:moveTo>
                <a:lnTo>
                  <a:pt x="76198" y="0"/>
                </a:lnTo>
                <a:lnTo>
                  <a:pt x="72303" y="1186"/>
                </a:lnTo>
                <a:lnTo>
                  <a:pt x="69763" y="1186"/>
                </a:lnTo>
                <a:lnTo>
                  <a:pt x="66038" y="2542"/>
                </a:lnTo>
                <a:lnTo>
                  <a:pt x="62143" y="6271"/>
                </a:lnTo>
                <a:lnTo>
                  <a:pt x="57063" y="8813"/>
                </a:lnTo>
                <a:lnTo>
                  <a:pt x="47285" y="49215"/>
                </a:lnTo>
                <a:lnTo>
                  <a:pt x="44364" y="102879"/>
                </a:lnTo>
                <a:lnTo>
                  <a:pt x="20319" y="102879"/>
                </a:lnTo>
                <a:lnTo>
                  <a:pt x="13884" y="104235"/>
                </a:lnTo>
                <a:lnTo>
                  <a:pt x="7619" y="105421"/>
                </a:lnTo>
                <a:lnTo>
                  <a:pt x="2539" y="107963"/>
                </a:lnTo>
                <a:lnTo>
                  <a:pt x="0" y="113048"/>
                </a:lnTo>
                <a:lnTo>
                  <a:pt x="0" y="125759"/>
                </a:lnTo>
                <a:lnTo>
                  <a:pt x="2539" y="127115"/>
                </a:lnTo>
                <a:lnTo>
                  <a:pt x="7265" y="130452"/>
                </a:lnTo>
                <a:lnTo>
                  <a:pt x="15832" y="132836"/>
                </a:lnTo>
                <a:lnTo>
                  <a:pt x="28209" y="134266"/>
                </a:lnTo>
                <a:lnTo>
                  <a:pt x="44364" y="134742"/>
                </a:lnTo>
                <a:lnTo>
                  <a:pt x="47390" y="191860"/>
                </a:lnTo>
                <a:lnTo>
                  <a:pt x="48258" y="207114"/>
                </a:lnTo>
                <a:lnTo>
                  <a:pt x="49912" y="224507"/>
                </a:lnTo>
                <a:lnTo>
                  <a:pt x="51073" y="242282"/>
                </a:lnTo>
                <a:lnTo>
                  <a:pt x="51759" y="260312"/>
                </a:lnTo>
                <a:lnTo>
                  <a:pt x="51921" y="273383"/>
                </a:lnTo>
                <a:lnTo>
                  <a:pt x="51984" y="287281"/>
                </a:lnTo>
                <a:lnTo>
                  <a:pt x="54523" y="291180"/>
                </a:lnTo>
                <a:lnTo>
                  <a:pt x="67223" y="291180"/>
                </a:lnTo>
                <a:lnTo>
                  <a:pt x="71118" y="289824"/>
                </a:lnTo>
                <a:lnTo>
                  <a:pt x="76198" y="287281"/>
                </a:lnTo>
                <a:lnTo>
                  <a:pt x="79923" y="283553"/>
                </a:lnTo>
                <a:lnTo>
                  <a:pt x="82463" y="279654"/>
                </a:lnTo>
                <a:lnTo>
                  <a:pt x="82463" y="273383"/>
                </a:lnTo>
                <a:lnTo>
                  <a:pt x="81701" y="233575"/>
                </a:lnTo>
                <a:lnTo>
                  <a:pt x="79923" y="191860"/>
                </a:lnTo>
                <a:lnTo>
                  <a:pt x="78250" y="172877"/>
                </a:lnTo>
                <a:lnTo>
                  <a:pt x="77108" y="157136"/>
                </a:lnTo>
                <a:lnTo>
                  <a:pt x="76422" y="144215"/>
                </a:lnTo>
                <a:lnTo>
                  <a:pt x="76198" y="134742"/>
                </a:lnTo>
                <a:lnTo>
                  <a:pt x="104137" y="134742"/>
                </a:lnTo>
                <a:lnTo>
                  <a:pt x="110402" y="133386"/>
                </a:lnTo>
                <a:lnTo>
                  <a:pt x="144776" y="133386"/>
                </a:lnTo>
                <a:lnTo>
                  <a:pt x="144776" y="115590"/>
                </a:lnTo>
                <a:lnTo>
                  <a:pt x="143591" y="110506"/>
                </a:lnTo>
                <a:lnTo>
                  <a:pt x="141051" y="106777"/>
                </a:lnTo>
                <a:lnTo>
                  <a:pt x="138511" y="105421"/>
                </a:lnTo>
                <a:lnTo>
                  <a:pt x="136693" y="104235"/>
                </a:lnTo>
                <a:lnTo>
                  <a:pt x="74843" y="104235"/>
                </a:lnTo>
                <a:lnTo>
                  <a:pt x="73762" y="72845"/>
                </a:lnTo>
                <a:lnTo>
                  <a:pt x="73658" y="67286"/>
                </a:lnTo>
                <a:lnTo>
                  <a:pt x="74843" y="64744"/>
                </a:lnTo>
                <a:lnTo>
                  <a:pt x="74961" y="60846"/>
                </a:lnTo>
                <a:lnTo>
                  <a:pt x="76026" y="48669"/>
                </a:lnTo>
                <a:lnTo>
                  <a:pt x="79478" y="38727"/>
                </a:lnTo>
                <a:lnTo>
                  <a:pt x="85058" y="32599"/>
                </a:lnTo>
                <a:lnTo>
                  <a:pt x="92623" y="30507"/>
                </a:lnTo>
                <a:lnTo>
                  <a:pt x="147762" y="30507"/>
                </a:lnTo>
                <a:lnTo>
                  <a:pt x="147358" y="28876"/>
                </a:lnTo>
                <a:lnTo>
                  <a:pt x="107190" y="953"/>
                </a:lnTo>
                <a:lnTo>
                  <a:pt x="88897" y="0"/>
                </a:lnTo>
                <a:close/>
              </a:path>
              <a:path w="149860" h="294004">
                <a:moveTo>
                  <a:pt x="129536" y="101692"/>
                </a:moveTo>
                <a:lnTo>
                  <a:pt x="121916" y="101692"/>
                </a:lnTo>
                <a:lnTo>
                  <a:pt x="74843" y="104235"/>
                </a:lnTo>
                <a:lnTo>
                  <a:pt x="136693" y="104235"/>
                </a:lnTo>
                <a:lnTo>
                  <a:pt x="134616" y="102879"/>
                </a:lnTo>
                <a:lnTo>
                  <a:pt x="129536" y="101692"/>
                </a:lnTo>
                <a:close/>
              </a:path>
              <a:path w="149860" h="294004">
                <a:moveTo>
                  <a:pt x="147762" y="30507"/>
                </a:moveTo>
                <a:lnTo>
                  <a:pt x="97702" y="30507"/>
                </a:lnTo>
                <a:lnTo>
                  <a:pt x="102782" y="31694"/>
                </a:lnTo>
                <a:lnTo>
                  <a:pt x="106677" y="34236"/>
                </a:lnTo>
                <a:lnTo>
                  <a:pt x="105322" y="39321"/>
                </a:lnTo>
                <a:lnTo>
                  <a:pt x="104137" y="43219"/>
                </a:lnTo>
                <a:lnTo>
                  <a:pt x="104137" y="44405"/>
                </a:lnTo>
                <a:lnTo>
                  <a:pt x="105566" y="53770"/>
                </a:lnTo>
                <a:lnTo>
                  <a:pt x="109852" y="60846"/>
                </a:lnTo>
                <a:lnTo>
                  <a:pt x="116995" y="65761"/>
                </a:lnTo>
                <a:lnTo>
                  <a:pt x="126996" y="68642"/>
                </a:lnTo>
                <a:lnTo>
                  <a:pt x="133431" y="68642"/>
                </a:lnTo>
                <a:lnTo>
                  <a:pt x="138511" y="66100"/>
                </a:lnTo>
                <a:lnTo>
                  <a:pt x="142236" y="61015"/>
                </a:lnTo>
                <a:lnTo>
                  <a:pt x="147316" y="55930"/>
                </a:lnTo>
                <a:lnTo>
                  <a:pt x="149856" y="50846"/>
                </a:lnTo>
                <a:lnTo>
                  <a:pt x="149759" y="43219"/>
                </a:lnTo>
                <a:lnTo>
                  <a:pt x="149194" y="36299"/>
                </a:lnTo>
                <a:lnTo>
                  <a:pt x="147762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4530908" y="3741964"/>
            <a:ext cx="281940" cy="194945"/>
            <a:chOff x="4530908" y="3741964"/>
            <a:chExt cx="281940" cy="194945"/>
          </a:xfrm>
        </p:grpSpPr>
        <p:sp>
          <p:nvSpPr>
            <p:cNvPr id="38" name="object 38"/>
            <p:cNvSpPr/>
            <p:nvPr/>
          </p:nvSpPr>
          <p:spPr>
            <a:xfrm>
              <a:off x="4530908" y="3741964"/>
              <a:ext cx="130891" cy="19457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690924" y="3743150"/>
              <a:ext cx="121916" cy="18830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4828080" y="3644000"/>
            <a:ext cx="141605" cy="290195"/>
          </a:xfrm>
          <a:custGeom>
            <a:avLst/>
            <a:gdLst/>
            <a:ahLst/>
            <a:cxnLst/>
            <a:rect l="l" t="t" r="r" b="b"/>
            <a:pathLst>
              <a:path w="141604" h="290195">
                <a:moveTo>
                  <a:pt x="73827" y="0"/>
                </a:moveTo>
                <a:lnTo>
                  <a:pt x="66207" y="0"/>
                </a:lnTo>
                <a:lnTo>
                  <a:pt x="61127" y="1355"/>
                </a:lnTo>
                <a:lnTo>
                  <a:pt x="57233" y="5084"/>
                </a:lnTo>
                <a:lnTo>
                  <a:pt x="53507" y="7626"/>
                </a:lnTo>
                <a:lnTo>
                  <a:pt x="50798" y="11525"/>
                </a:lnTo>
                <a:lnTo>
                  <a:pt x="50798" y="100506"/>
                </a:lnTo>
                <a:lnTo>
                  <a:pt x="21674" y="100506"/>
                </a:lnTo>
                <a:lnTo>
                  <a:pt x="12358" y="101705"/>
                </a:lnTo>
                <a:lnTo>
                  <a:pt x="5566" y="105400"/>
                </a:lnTo>
                <a:lnTo>
                  <a:pt x="1410" y="111732"/>
                </a:lnTo>
                <a:lnTo>
                  <a:pt x="0" y="120844"/>
                </a:lnTo>
                <a:lnTo>
                  <a:pt x="1449" y="126734"/>
                </a:lnTo>
                <a:lnTo>
                  <a:pt x="5884" y="131098"/>
                </a:lnTo>
                <a:lnTo>
                  <a:pt x="13429" y="133810"/>
                </a:lnTo>
                <a:lnTo>
                  <a:pt x="24214" y="134742"/>
                </a:lnTo>
                <a:lnTo>
                  <a:pt x="52153" y="134742"/>
                </a:lnTo>
                <a:lnTo>
                  <a:pt x="53597" y="178332"/>
                </a:lnTo>
                <a:lnTo>
                  <a:pt x="55836" y="217410"/>
                </a:lnTo>
                <a:lnTo>
                  <a:pt x="62313" y="281010"/>
                </a:lnTo>
                <a:lnTo>
                  <a:pt x="67392" y="289993"/>
                </a:lnTo>
                <a:lnTo>
                  <a:pt x="83987" y="289993"/>
                </a:lnTo>
                <a:lnTo>
                  <a:pt x="87712" y="287451"/>
                </a:lnTo>
                <a:lnTo>
                  <a:pt x="90252" y="287451"/>
                </a:lnTo>
                <a:lnTo>
                  <a:pt x="91607" y="284909"/>
                </a:lnTo>
                <a:lnTo>
                  <a:pt x="91607" y="282366"/>
                </a:lnTo>
                <a:lnTo>
                  <a:pt x="92792" y="279824"/>
                </a:lnTo>
                <a:lnTo>
                  <a:pt x="92792" y="273383"/>
                </a:lnTo>
                <a:lnTo>
                  <a:pt x="91607" y="263214"/>
                </a:lnTo>
                <a:lnTo>
                  <a:pt x="90408" y="254213"/>
                </a:lnTo>
                <a:lnTo>
                  <a:pt x="89003" y="240524"/>
                </a:lnTo>
                <a:lnTo>
                  <a:pt x="87630" y="222291"/>
                </a:lnTo>
                <a:lnTo>
                  <a:pt x="86527" y="199656"/>
                </a:lnTo>
                <a:lnTo>
                  <a:pt x="84847" y="176982"/>
                </a:lnTo>
                <a:lnTo>
                  <a:pt x="83627" y="158471"/>
                </a:lnTo>
                <a:lnTo>
                  <a:pt x="82883" y="144027"/>
                </a:lnTo>
                <a:lnTo>
                  <a:pt x="82632" y="133556"/>
                </a:lnTo>
                <a:lnTo>
                  <a:pt x="125811" y="133556"/>
                </a:lnTo>
                <a:lnTo>
                  <a:pt x="130891" y="132200"/>
                </a:lnTo>
                <a:lnTo>
                  <a:pt x="134785" y="128471"/>
                </a:lnTo>
                <a:lnTo>
                  <a:pt x="138511" y="124573"/>
                </a:lnTo>
                <a:lnTo>
                  <a:pt x="141051" y="119488"/>
                </a:lnTo>
                <a:lnTo>
                  <a:pt x="141051" y="103048"/>
                </a:lnTo>
                <a:lnTo>
                  <a:pt x="138195" y="99150"/>
                </a:lnTo>
                <a:lnTo>
                  <a:pt x="81447" y="99150"/>
                </a:lnTo>
                <a:lnTo>
                  <a:pt x="81447" y="6440"/>
                </a:lnTo>
                <a:lnTo>
                  <a:pt x="76367" y="1355"/>
                </a:lnTo>
                <a:lnTo>
                  <a:pt x="73827" y="0"/>
                </a:lnTo>
                <a:close/>
              </a:path>
              <a:path w="141604" h="290195">
                <a:moveTo>
                  <a:pt x="117006" y="133556"/>
                </a:moveTo>
                <a:lnTo>
                  <a:pt x="82632" y="133556"/>
                </a:lnTo>
                <a:lnTo>
                  <a:pt x="106846" y="134742"/>
                </a:lnTo>
                <a:lnTo>
                  <a:pt x="111926" y="134742"/>
                </a:lnTo>
                <a:lnTo>
                  <a:pt x="117006" y="133556"/>
                </a:lnTo>
                <a:close/>
              </a:path>
              <a:path w="141604" h="290195">
                <a:moveTo>
                  <a:pt x="137325" y="97963"/>
                </a:moveTo>
                <a:lnTo>
                  <a:pt x="128351" y="97963"/>
                </a:lnTo>
                <a:lnTo>
                  <a:pt x="81447" y="99150"/>
                </a:lnTo>
                <a:lnTo>
                  <a:pt x="138195" y="99150"/>
                </a:lnTo>
                <a:lnTo>
                  <a:pt x="137325" y="979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080889" y="3745693"/>
            <a:ext cx="144145" cy="315595"/>
          </a:xfrm>
          <a:custGeom>
            <a:avLst/>
            <a:gdLst/>
            <a:ahLst/>
            <a:cxnLst/>
            <a:rect l="l" t="t" r="r" b="b"/>
            <a:pathLst>
              <a:path w="144145" h="315595">
                <a:moveTo>
                  <a:pt x="22859" y="268299"/>
                </a:moveTo>
                <a:lnTo>
                  <a:pt x="19134" y="268299"/>
                </a:lnTo>
                <a:lnTo>
                  <a:pt x="15239" y="269655"/>
                </a:lnTo>
                <a:lnTo>
                  <a:pt x="12699" y="272197"/>
                </a:lnTo>
                <a:lnTo>
                  <a:pt x="10159" y="275926"/>
                </a:lnTo>
                <a:lnTo>
                  <a:pt x="7619" y="279824"/>
                </a:lnTo>
                <a:lnTo>
                  <a:pt x="7619" y="286095"/>
                </a:lnTo>
                <a:lnTo>
                  <a:pt x="41012" y="310554"/>
                </a:lnTo>
                <a:lnTo>
                  <a:pt x="73658" y="315416"/>
                </a:lnTo>
                <a:lnTo>
                  <a:pt x="89831" y="314442"/>
                </a:lnTo>
                <a:lnTo>
                  <a:pt x="125811" y="298807"/>
                </a:lnTo>
                <a:lnTo>
                  <a:pt x="134888" y="286095"/>
                </a:lnTo>
                <a:lnTo>
                  <a:pt x="81277" y="286095"/>
                </a:lnTo>
                <a:lnTo>
                  <a:pt x="75848" y="285600"/>
                </a:lnTo>
                <a:lnTo>
                  <a:pt x="68959" y="284040"/>
                </a:lnTo>
                <a:lnTo>
                  <a:pt x="60609" y="281304"/>
                </a:lnTo>
                <a:lnTo>
                  <a:pt x="50798" y="277282"/>
                </a:lnTo>
                <a:lnTo>
                  <a:pt x="41289" y="273161"/>
                </a:lnTo>
                <a:lnTo>
                  <a:pt x="33527" y="270375"/>
                </a:lnTo>
                <a:lnTo>
                  <a:pt x="27415" y="268797"/>
                </a:lnTo>
                <a:lnTo>
                  <a:pt x="22859" y="268299"/>
                </a:lnTo>
                <a:close/>
              </a:path>
              <a:path w="144145" h="315595">
                <a:moveTo>
                  <a:pt x="140428" y="171691"/>
                </a:moveTo>
                <a:lnTo>
                  <a:pt x="109217" y="171691"/>
                </a:lnTo>
                <a:lnTo>
                  <a:pt x="110000" y="182925"/>
                </a:lnTo>
                <a:lnTo>
                  <a:pt x="110402" y="197622"/>
                </a:lnTo>
                <a:lnTo>
                  <a:pt x="110454" y="203968"/>
                </a:lnTo>
                <a:lnTo>
                  <a:pt x="110571" y="237791"/>
                </a:lnTo>
                <a:lnTo>
                  <a:pt x="108852" y="258781"/>
                </a:lnTo>
                <a:lnTo>
                  <a:pt x="103544" y="273892"/>
                </a:lnTo>
                <a:lnTo>
                  <a:pt x="94427" y="283028"/>
                </a:lnTo>
                <a:lnTo>
                  <a:pt x="81277" y="286095"/>
                </a:lnTo>
                <a:lnTo>
                  <a:pt x="134888" y="286095"/>
                </a:lnTo>
                <a:lnTo>
                  <a:pt x="138955" y="277557"/>
                </a:lnTo>
                <a:lnTo>
                  <a:pt x="142408" y="263460"/>
                </a:lnTo>
                <a:lnTo>
                  <a:pt x="143591" y="246774"/>
                </a:lnTo>
                <a:lnTo>
                  <a:pt x="143360" y="235026"/>
                </a:lnTo>
                <a:lnTo>
                  <a:pt x="142765" y="220800"/>
                </a:lnTo>
                <a:lnTo>
                  <a:pt x="141948" y="203968"/>
                </a:lnTo>
                <a:lnTo>
                  <a:pt x="140793" y="179148"/>
                </a:lnTo>
                <a:lnTo>
                  <a:pt x="140428" y="171691"/>
                </a:lnTo>
                <a:close/>
              </a:path>
              <a:path w="144145" h="315595">
                <a:moveTo>
                  <a:pt x="81277" y="0"/>
                </a:moveTo>
                <a:lnTo>
                  <a:pt x="35773" y="13943"/>
                </a:lnTo>
                <a:lnTo>
                  <a:pt x="5714" y="55041"/>
                </a:lnTo>
                <a:lnTo>
                  <a:pt x="0" y="94065"/>
                </a:lnTo>
                <a:lnTo>
                  <a:pt x="2135" y="119316"/>
                </a:lnTo>
                <a:lnTo>
                  <a:pt x="18787" y="160348"/>
                </a:lnTo>
                <a:lnTo>
                  <a:pt x="51349" y="185250"/>
                </a:lnTo>
                <a:lnTo>
                  <a:pt x="72472" y="188300"/>
                </a:lnTo>
                <a:lnTo>
                  <a:pt x="83214" y="187326"/>
                </a:lnTo>
                <a:lnTo>
                  <a:pt x="92750" y="184318"/>
                </a:lnTo>
                <a:lnTo>
                  <a:pt x="101332" y="179148"/>
                </a:lnTo>
                <a:lnTo>
                  <a:pt x="109217" y="171691"/>
                </a:lnTo>
                <a:lnTo>
                  <a:pt x="140428" y="171691"/>
                </a:lnTo>
                <a:lnTo>
                  <a:pt x="139409" y="150166"/>
                </a:lnTo>
                <a:lnTo>
                  <a:pt x="75012" y="150166"/>
                </a:lnTo>
                <a:lnTo>
                  <a:pt x="64495" y="149212"/>
                </a:lnTo>
                <a:lnTo>
                  <a:pt x="34056" y="115739"/>
                </a:lnTo>
                <a:lnTo>
                  <a:pt x="31833" y="92879"/>
                </a:lnTo>
                <a:lnTo>
                  <a:pt x="32534" y="80215"/>
                </a:lnTo>
                <a:lnTo>
                  <a:pt x="48684" y="42017"/>
                </a:lnTo>
                <a:lnTo>
                  <a:pt x="72472" y="31863"/>
                </a:lnTo>
                <a:lnTo>
                  <a:pt x="132164" y="31863"/>
                </a:lnTo>
                <a:lnTo>
                  <a:pt x="128351" y="22880"/>
                </a:lnTo>
                <a:lnTo>
                  <a:pt x="120424" y="12870"/>
                </a:lnTo>
                <a:lnTo>
                  <a:pt x="110021" y="5720"/>
                </a:lnTo>
                <a:lnTo>
                  <a:pt x="97014" y="1430"/>
                </a:lnTo>
                <a:lnTo>
                  <a:pt x="81277" y="0"/>
                </a:lnTo>
                <a:close/>
              </a:path>
              <a:path w="144145" h="315595">
                <a:moveTo>
                  <a:pt x="132164" y="31863"/>
                </a:moveTo>
                <a:lnTo>
                  <a:pt x="72472" y="31863"/>
                </a:lnTo>
                <a:lnTo>
                  <a:pt x="81291" y="32586"/>
                </a:lnTo>
                <a:lnTo>
                  <a:pt x="88791" y="34850"/>
                </a:lnTo>
                <a:lnTo>
                  <a:pt x="108555" y="71889"/>
                </a:lnTo>
                <a:lnTo>
                  <a:pt x="109217" y="85252"/>
                </a:lnTo>
                <a:lnTo>
                  <a:pt x="108780" y="99552"/>
                </a:lnTo>
                <a:lnTo>
                  <a:pt x="99586" y="139369"/>
                </a:lnTo>
                <a:lnTo>
                  <a:pt x="75012" y="150166"/>
                </a:lnTo>
                <a:lnTo>
                  <a:pt x="139409" y="150166"/>
                </a:lnTo>
                <a:lnTo>
                  <a:pt x="138817" y="134912"/>
                </a:lnTo>
                <a:lnTo>
                  <a:pt x="138698" y="131014"/>
                </a:lnTo>
                <a:lnTo>
                  <a:pt x="138613" y="125794"/>
                </a:lnTo>
                <a:lnTo>
                  <a:pt x="138641" y="115739"/>
                </a:lnTo>
                <a:lnTo>
                  <a:pt x="139696" y="85252"/>
                </a:lnTo>
                <a:lnTo>
                  <a:pt x="138995" y="65687"/>
                </a:lnTo>
                <a:lnTo>
                  <a:pt x="136881" y="48854"/>
                </a:lnTo>
                <a:lnTo>
                  <a:pt x="133338" y="34628"/>
                </a:lnTo>
                <a:lnTo>
                  <a:pt x="132164" y="31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52503" y="3744506"/>
            <a:ext cx="140967" cy="1894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498793" y="3644000"/>
            <a:ext cx="142240" cy="290195"/>
          </a:xfrm>
          <a:custGeom>
            <a:avLst/>
            <a:gdLst/>
            <a:ahLst/>
            <a:cxnLst/>
            <a:rect l="l" t="t" r="r" b="b"/>
            <a:pathLst>
              <a:path w="142239" h="290195">
                <a:moveTo>
                  <a:pt x="73658" y="0"/>
                </a:moveTo>
                <a:lnTo>
                  <a:pt x="66038" y="0"/>
                </a:lnTo>
                <a:lnTo>
                  <a:pt x="62313" y="1355"/>
                </a:lnTo>
                <a:lnTo>
                  <a:pt x="58418" y="5084"/>
                </a:lnTo>
                <a:lnTo>
                  <a:pt x="53338" y="7626"/>
                </a:lnTo>
                <a:lnTo>
                  <a:pt x="50798" y="11525"/>
                </a:lnTo>
                <a:lnTo>
                  <a:pt x="50798" y="100506"/>
                </a:lnTo>
                <a:lnTo>
                  <a:pt x="22859" y="100506"/>
                </a:lnTo>
                <a:lnTo>
                  <a:pt x="12858" y="101705"/>
                </a:lnTo>
                <a:lnTo>
                  <a:pt x="5714" y="105400"/>
                </a:lnTo>
                <a:lnTo>
                  <a:pt x="1428" y="111732"/>
                </a:lnTo>
                <a:lnTo>
                  <a:pt x="0" y="120844"/>
                </a:lnTo>
                <a:lnTo>
                  <a:pt x="1640" y="126734"/>
                </a:lnTo>
                <a:lnTo>
                  <a:pt x="6392" y="131098"/>
                </a:lnTo>
                <a:lnTo>
                  <a:pt x="14001" y="133810"/>
                </a:lnTo>
                <a:lnTo>
                  <a:pt x="24214" y="134742"/>
                </a:lnTo>
                <a:lnTo>
                  <a:pt x="52153" y="134742"/>
                </a:lnTo>
                <a:lnTo>
                  <a:pt x="54283" y="178332"/>
                </a:lnTo>
                <a:lnTo>
                  <a:pt x="56873" y="217410"/>
                </a:lnTo>
                <a:lnTo>
                  <a:pt x="63498" y="281010"/>
                </a:lnTo>
                <a:lnTo>
                  <a:pt x="68578" y="289993"/>
                </a:lnTo>
                <a:lnTo>
                  <a:pt x="85172" y="289993"/>
                </a:lnTo>
                <a:lnTo>
                  <a:pt x="88897" y="287451"/>
                </a:lnTo>
                <a:lnTo>
                  <a:pt x="90252" y="287451"/>
                </a:lnTo>
                <a:lnTo>
                  <a:pt x="91437" y="284909"/>
                </a:lnTo>
                <a:lnTo>
                  <a:pt x="92792" y="282366"/>
                </a:lnTo>
                <a:lnTo>
                  <a:pt x="93977" y="279824"/>
                </a:lnTo>
                <a:lnTo>
                  <a:pt x="93977" y="273383"/>
                </a:lnTo>
                <a:lnTo>
                  <a:pt x="91437" y="263214"/>
                </a:lnTo>
                <a:lnTo>
                  <a:pt x="90501" y="254213"/>
                </a:lnTo>
                <a:lnTo>
                  <a:pt x="86357" y="199656"/>
                </a:lnTo>
                <a:lnTo>
                  <a:pt x="83542" y="158471"/>
                </a:lnTo>
                <a:lnTo>
                  <a:pt x="82632" y="133556"/>
                </a:lnTo>
                <a:lnTo>
                  <a:pt x="126996" y="133556"/>
                </a:lnTo>
                <a:lnTo>
                  <a:pt x="130891" y="132200"/>
                </a:lnTo>
                <a:lnTo>
                  <a:pt x="135971" y="128471"/>
                </a:lnTo>
                <a:lnTo>
                  <a:pt x="139696" y="124573"/>
                </a:lnTo>
                <a:lnTo>
                  <a:pt x="142236" y="119488"/>
                </a:lnTo>
                <a:lnTo>
                  <a:pt x="142236" y="103048"/>
                </a:lnTo>
                <a:lnTo>
                  <a:pt x="138341" y="99150"/>
                </a:lnTo>
                <a:lnTo>
                  <a:pt x="82632" y="99150"/>
                </a:lnTo>
                <a:lnTo>
                  <a:pt x="82632" y="10169"/>
                </a:lnTo>
                <a:lnTo>
                  <a:pt x="81277" y="6440"/>
                </a:lnTo>
                <a:lnTo>
                  <a:pt x="78738" y="3898"/>
                </a:lnTo>
                <a:lnTo>
                  <a:pt x="77552" y="1355"/>
                </a:lnTo>
                <a:lnTo>
                  <a:pt x="73658" y="0"/>
                </a:lnTo>
                <a:close/>
              </a:path>
              <a:path w="142239" h="290195">
                <a:moveTo>
                  <a:pt x="116837" y="133556"/>
                </a:moveTo>
                <a:lnTo>
                  <a:pt x="82632" y="133556"/>
                </a:lnTo>
                <a:lnTo>
                  <a:pt x="108031" y="134742"/>
                </a:lnTo>
                <a:lnTo>
                  <a:pt x="113111" y="134742"/>
                </a:lnTo>
                <a:lnTo>
                  <a:pt x="116837" y="133556"/>
                </a:lnTo>
                <a:close/>
              </a:path>
              <a:path w="142239" h="290195">
                <a:moveTo>
                  <a:pt x="137156" y="97963"/>
                </a:moveTo>
                <a:lnTo>
                  <a:pt x="129536" y="97963"/>
                </a:lnTo>
                <a:lnTo>
                  <a:pt x="82632" y="99150"/>
                </a:lnTo>
                <a:lnTo>
                  <a:pt x="138341" y="99150"/>
                </a:lnTo>
                <a:lnTo>
                  <a:pt x="137156" y="979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648649" y="3744506"/>
            <a:ext cx="142405" cy="1894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24074" y="3763489"/>
            <a:ext cx="44450" cy="170815"/>
          </a:xfrm>
          <a:custGeom>
            <a:avLst/>
            <a:gdLst/>
            <a:ahLst/>
            <a:cxnLst/>
            <a:rect l="l" t="t" r="r" b="b"/>
            <a:pathLst>
              <a:path w="44450" h="170814">
                <a:moveTo>
                  <a:pt x="26584" y="0"/>
                </a:moveTo>
                <a:lnTo>
                  <a:pt x="15239" y="0"/>
                </a:lnTo>
                <a:lnTo>
                  <a:pt x="10159" y="3898"/>
                </a:lnTo>
                <a:lnTo>
                  <a:pt x="6265" y="10169"/>
                </a:lnTo>
                <a:lnTo>
                  <a:pt x="1185" y="16609"/>
                </a:lnTo>
                <a:lnTo>
                  <a:pt x="0" y="22880"/>
                </a:lnTo>
                <a:lnTo>
                  <a:pt x="0" y="35592"/>
                </a:lnTo>
                <a:lnTo>
                  <a:pt x="2539" y="40677"/>
                </a:lnTo>
                <a:lnTo>
                  <a:pt x="6265" y="43219"/>
                </a:lnTo>
                <a:lnTo>
                  <a:pt x="11345" y="47117"/>
                </a:lnTo>
                <a:lnTo>
                  <a:pt x="16424" y="48304"/>
                </a:lnTo>
                <a:lnTo>
                  <a:pt x="27939" y="48304"/>
                </a:lnTo>
                <a:lnTo>
                  <a:pt x="33019" y="45761"/>
                </a:lnTo>
                <a:lnTo>
                  <a:pt x="36744" y="40677"/>
                </a:lnTo>
                <a:lnTo>
                  <a:pt x="41824" y="35592"/>
                </a:lnTo>
                <a:lnTo>
                  <a:pt x="44364" y="30507"/>
                </a:lnTo>
                <a:lnTo>
                  <a:pt x="44364" y="24236"/>
                </a:lnTo>
                <a:lnTo>
                  <a:pt x="43178" y="16609"/>
                </a:lnTo>
                <a:lnTo>
                  <a:pt x="40638" y="11525"/>
                </a:lnTo>
                <a:lnTo>
                  <a:pt x="36744" y="6440"/>
                </a:lnTo>
                <a:lnTo>
                  <a:pt x="31664" y="2542"/>
                </a:lnTo>
                <a:lnTo>
                  <a:pt x="26584" y="0"/>
                </a:lnTo>
                <a:close/>
              </a:path>
              <a:path w="44450" h="170814">
                <a:moveTo>
                  <a:pt x="31664" y="124743"/>
                </a:moveTo>
                <a:lnTo>
                  <a:pt x="26584" y="124743"/>
                </a:lnTo>
                <a:lnTo>
                  <a:pt x="15898" y="126173"/>
                </a:lnTo>
                <a:lnTo>
                  <a:pt x="8402" y="130463"/>
                </a:lnTo>
                <a:lnTo>
                  <a:pt x="3987" y="137613"/>
                </a:lnTo>
                <a:lnTo>
                  <a:pt x="2539" y="147623"/>
                </a:lnTo>
                <a:lnTo>
                  <a:pt x="2539" y="153894"/>
                </a:lnTo>
                <a:lnTo>
                  <a:pt x="3725" y="160335"/>
                </a:lnTo>
                <a:lnTo>
                  <a:pt x="7619" y="164064"/>
                </a:lnTo>
                <a:lnTo>
                  <a:pt x="11345" y="167962"/>
                </a:lnTo>
                <a:lnTo>
                  <a:pt x="16424" y="170504"/>
                </a:lnTo>
                <a:lnTo>
                  <a:pt x="27939" y="170504"/>
                </a:lnTo>
                <a:lnTo>
                  <a:pt x="33019" y="167962"/>
                </a:lnTo>
                <a:lnTo>
                  <a:pt x="36744" y="164064"/>
                </a:lnTo>
                <a:lnTo>
                  <a:pt x="41824" y="160335"/>
                </a:lnTo>
                <a:lnTo>
                  <a:pt x="44364" y="155250"/>
                </a:lnTo>
                <a:lnTo>
                  <a:pt x="44364" y="145081"/>
                </a:lnTo>
                <a:lnTo>
                  <a:pt x="43178" y="139996"/>
                </a:lnTo>
                <a:lnTo>
                  <a:pt x="40638" y="136098"/>
                </a:lnTo>
                <a:lnTo>
                  <a:pt x="38099" y="131014"/>
                </a:lnTo>
                <a:lnTo>
                  <a:pt x="36744" y="127285"/>
                </a:lnTo>
                <a:lnTo>
                  <a:pt x="34204" y="127285"/>
                </a:lnTo>
                <a:lnTo>
                  <a:pt x="31664" y="1247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345773" y="4631945"/>
            <a:ext cx="180340" cy="268605"/>
          </a:xfrm>
          <a:custGeom>
            <a:avLst/>
            <a:gdLst/>
            <a:ahLst/>
            <a:cxnLst/>
            <a:rect l="l" t="t" r="r" b="b"/>
            <a:pathLst>
              <a:path w="180339" h="268604">
                <a:moveTo>
                  <a:pt x="101597" y="0"/>
                </a:moveTo>
                <a:lnTo>
                  <a:pt x="95332" y="0"/>
                </a:lnTo>
                <a:lnTo>
                  <a:pt x="85045" y="2158"/>
                </a:lnTo>
                <a:lnTo>
                  <a:pt x="57233" y="34406"/>
                </a:lnTo>
                <a:lnTo>
                  <a:pt x="40681" y="75210"/>
                </a:lnTo>
                <a:lnTo>
                  <a:pt x="20319" y="143725"/>
                </a:lnTo>
                <a:lnTo>
                  <a:pt x="11286" y="182106"/>
                </a:lnTo>
                <a:lnTo>
                  <a:pt x="1222" y="237894"/>
                </a:lnTo>
                <a:lnTo>
                  <a:pt x="0" y="264401"/>
                </a:lnTo>
                <a:lnTo>
                  <a:pt x="3894" y="268299"/>
                </a:lnTo>
                <a:lnTo>
                  <a:pt x="22859" y="268299"/>
                </a:lnTo>
                <a:lnTo>
                  <a:pt x="27939" y="265756"/>
                </a:lnTo>
                <a:lnTo>
                  <a:pt x="29293" y="260672"/>
                </a:lnTo>
                <a:lnTo>
                  <a:pt x="34757" y="219391"/>
                </a:lnTo>
                <a:lnTo>
                  <a:pt x="39728" y="189106"/>
                </a:lnTo>
                <a:lnTo>
                  <a:pt x="44223" y="169816"/>
                </a:lnTo>
                <a:lnTo>
                  <a:pt x="48258" y="161521"/>
                </a:lnTo>
                <a:lnTo>
                  <a:pt x="49613" y="160166"/>
                </a:lnTo>
                <a:lnTo>
                  <a:pt x="161778" y="160166"/>
                </a:lnTo>
                <a:lnTo>
                  <a:pt x="156733" y="137285"/>
                </a:lnTo>
                <a:lnTo>
                  <a:pt x="113111" y="137285"/>
                </a:lnTo>
                <a:lnTo>
                  <a:pt x="108367" y="137078"/>
                </a:lnTo>
                <a:lnTo>
                  <a:pt x="65911" y="132115"/>
                </a:lnTo>
                <a:lnTo>
                  <a:pt x="58418" y="128471"/>
                </a:lnTo>
                <a:lnTo>
                  <a:pt x="57233" y="128471"/>
                </a:lnTo>
                <a:lnTo>
                  <a:pt x="57233" y="125929"/>
                </a:lnTo>
                <a:lnTo>
                  <a:pt x="58185" y="120227"/>
                </a:lnTo>
                <a:lnTo>
                  <a:pt x="72472" y="81354"/>
                </a:lnTo>
                <a:lnTo>
                  <a:pt x="92792" y="45761"/>
                </a:lnTo>
                <a:lnTo>
                  <a:pt x="129536" y="45761"/>
                </a:lnTo>
                <a:lnTo>
                  <a:pt x="124258" y="33386"/>
                </a:lnTo>
                <a:lnTo>
                  <a:pt x="119694" y="23029"/>
                </a:lnTo>
                <a:lnTo>
                  <a:pt x="115606" y="14801"/>
                </a:lnTo>
                <a:lnTo>
                  <a:pt x="111757" y="8813"/>
                </a:lnTo>
                <a:lnTo>
                  <a:pt x="108031" y="3728"/>
                </a:lnTo>
                <a:lnTo>
                  <a:pt x="101597" y="0"/>
                </a:lnTo>
                <a:close/>
              </a:path>
              <a:path w="180339" h="268604">
                <a:moveTo>
                  <a:pt x="161778" y="160166"/>
                </a:moveTo>
                <a:lnTo>
                  <a:pt x="59773" y="160166"/>
                </a:lnTo>
                <a:lnTo>
                  <a:pt x="64972" y="160396"/>
                </a:lnTo>
                <a:lnTo>
                  <a:pt x="95332" y="162708"/>
                </a:lnTo>
                <a:lnTo>
                  <a:pt x="132732" y="183385"/>
                </a:lnTo>
                <a:lnTo>
                  <a:pt x="141051" y="222537"/>
                </a:lnTo>
                <a:lnTo>
                  <a:pt x="142934" y="233209"/>
                </a:lnTo>
                <a:lnTo>
                  <a:pt x="144691" y="242198"/>
                </a:lnTo>
                <a:lnTo>
                  <a:pt x="160016" y="268299"/>
                </a:lnTo>
                <a:lnTo>
                  <a:pt x="170175" y="268299"/>
                </a:lnTo>
                <a:lnTo>
                  <a:pt x="174070" y="266943"/>
                </a:lnTo>
                <a:lnTo>
                  <a:pt x="176610" y="265756"/>
                </a:lnTo>
                <a:lnTo>
                  <a:pt x="179150" y="263214"/>
                </a:lnTo>
                <a:lnTo>
                  <a:pt x="180335" y="260672"/>
                </a:lnTo>
                <a:lnTo>
                  <a:pt x="180335" y="254231"/>
                </a:lnTo>
                <a:lnTo>
                  <a:pt x="167969" y="188242"/>
                </a:lnTo>
                <a:lnTo>
                  <a:pt x="161778" y="160166"/>
                </a:lnTo>
                <a:close/>
              </a:path>
              <a:path w="180339" h="268604">
                <a:moveTo>
                  <a:pt x="129536" y="45761"/>
                </a:moveTo>
                <a:lnTo>
                  <a:pt x="92792" y="45761"/>
                </a:lnTo>
                <a:lnTo>
                  <a:pt x="96808" y="48166"/>
                </a:lnTo>
                <a:lnTo>
                  <a:pt x="101174" y="55464"/>
                </a:lnTo>
                <a:lnTo>
                  <a:pt x="105793" y="67784"/>
                </a:lnTo>
                <a:lnTo>
                  <a:pt x="110571" y="85252"/>
                </a:lnTo>
                <a:lnTo>
                  <a:pt x="115559" y="102391"/>
                </a:lnTo>
                <a:lnTo>
                  <a:pt x="119101" y="115590"/>
                </a:lnTo>
                <a:lnTo>
                  <a:pt x="121215" y="124721"/>
                </a:lnTo>
                <a:lnTo>
                  <a:pt x="121916" y="129658"/>
                </a:lnTo>
                <a:lnTo>
                  <a:pt x="121916" y="134742"/>
                </a:lnTo>
                <a:lnTo>
                  <a:pt x="120731" y="136098"/>
                </a:lnTo>
                <a:lnTo>
                  <a:pt x="118191" y="137285"/>
                </a:lnTo>
                <a:lnTo>
                  <a:pt x="156733" y="137285"/>
                </a:lnTo>
                <a:lnTo>
                  <a:pt x="155444" y="131437"/>
                </a:lnTo>
                <a:lnTo>
                  <a:pt x="142665" y="83912"/>
                </a:lnTo>
                <a:lnTo>
                  <a:pt x="129536" y="45761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3560570" y="4704485"/>
            <a:ext cx="814069" cy="198755"/>
            <a:chOff x="3560570" y="4704485"/>
            <a:chExt cx="814069" cy="198755"/>
          </a:xfrm>
        </p:grpSpPr>
        <p:sp>
          <p:nvSpPr>
            <p:cNvPr id="48" name="object 48"/>
            <p:cNvSpPr/>
            <p:nvPr/>
          </p:nvSpPr>
          <p:spPr>
            <a:xfrm>
              <a:off x="3560570" y="4704485"/>
              <a:ext cx="137032" cy="19575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739633" y="4709570"/>
              <a:ext cx="123102" cy="18813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884409" y="4709570"/>
              <a:ext cx="165095" cy="19067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069825" y="4712112"/>
              <a:ext cx="146131" cy="1893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242540" y="4708214"/>
              <a:ext cx="132076" cy="19457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/>
          <p:nvPr/>
        </p:nvSpPr>
        <p:spPr>
          <a:xfrm>
            <a:off x="4403911" y="4729908"/>
            <a:ext cx="44450" cy="170815"/>
          </a:xfrm>
          <a:custGeom>
            <a:avLst/>
            <a:gdLst/>
            <a:ahLst/>
            <a:cxnLst/>
            <a:rect l="l" t="t" r="r" b="b"/>
            <a:pathLst>
              <a:path w="44450" h="170814">
                <a:moveTo>
                  <a:pt x="26584" y="0"/>
                </a:moveTo>
                <a:lnTo>
                  <a:pt x="15239" y="0"/>
                </a:lnTo>
                <a:lnTo>
                  <a:pt x="10159" y="3728"/>
                </a:lnTo>
                <a:lnTo>
                  <a:pt x="6265" y="10169"/>
                </a:lnTo>
                <a:lnTo>
                  <a:pt x="2539" y="16440"/>
                </a:lnTo>
                <a:lnTo>
                  <a:pt x="0" y="22880"/>
                </a:lnTo>
                <a:lnTo>
                  <a:pt x="0" y="35592"/>
                </a:lnTo>
                <a:lnTo>
                  <a:pt x="2539" y="40677"/>
                </a:lnTo>
                <a:lnTo>
                  <a:pt x="7619" y="43219"/>
                </a:lnTo>
                <a:lnTo>
                  <a:pt x="11345" y="46948"/>
                </a:lnTo>
                <a:lnTo>
                  <a:pt x="17779" y="48304"/>
                </a:lnTo>
                <a:lnTo>
                  <a:pt x="27939" y="48304"/>
                </a:lnTo>
                <a:lnTo>
                  <a:pt x="33019" y="45761"/>
                </a:lnTo>
                <a:lnTo>
                  <a:pt x="43178" y="35592"/>
                </a:lnTo>
                <a:lnTo>
                  <a:pt x="44364" y="30507"/>
                </a:lnTo>
                <a:lnTo>
                  <a:pt x="44364" y="16440"/>
                </a:lnTo>
                <a:lnTo>
                  <a:pt x="41824" y="11355"/>
                </a:lnTo>
                <a:lnTo>
                  <a:pt x="33019" y="2542"/>
                </a:lnTo>
                <a:lnTo>
                  <a:pt x="26584" y="0"/>
                </a:lnTo>
                <a:close/>
              </a:path>
              <a:path w="44450" h="170814">
                <a:moveTo>
                  <a:pt x="31664" y="124573"/>
                </a:moveTo>
                <a:lnTo>
                  <a:pt x="26584" y="124573"/>
                </a:lnTo>
                <a:lnTo>
                  <a:pt x="16398" y="126003"/>
                </a:lnTo>
                <a:lnTo>
                  <a:pt x="8847" y="130293"/>
                </a:lnTo>
                <a:lnTo>
                  <a:pt x="4153" y="137444"/>
                </a:lnTo>
                <a:lnTo>
                  <a:pt x="2539" y="147454"/>
                </a:lnTo>
                <a:lnTo>
                  <a:pt x="2539" y="153725"/>
                </a:lnTo>
                <a:lnTo>
                  <a:pt x="5079" y="160166"/>
                </a:lnTo>
                <a:lnTo>
                  <a:pt x="12699" y="167792"/>
                </a:lnTo>
                <a:lnTo>
                  <a:pt x="16424" y="170335"/>
                </a:lnTo>
                <a:lnTo>
                  <a:pt x="27939" y="170335"/>
                </a:lnTo>
                <a:lnTo>
                  <a:pt x="33019" y="167792"/>
                </a:lnTo>
                <a:lnTo>
                  <a:pt x="38099" y="163894"/>
                </a:lnTo>
                <a:lnTo>
                  <a:pt x="41824" y="160166"/>
                </a:lnTo>
                <a:lnTo>
                  <a:pt x="44364" y="155081"/>
                </a:lnTo>
                <a:lnTo>
                  <a:pt x="44364" y="144912"/>
                </a:lnTo>
                <a:lnTo>
                  <a:pt x="35559" y="127115"/>
                </a:lnTo>
                <a:lnTo>
                  <a:pt x="31664" y="124573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590770" y="4628057"/>
            <a:ext cx="250190" cy="272415"/>
          </a:xfrm>
          <a:custGeom>
            <a:avLst/>
            <a:gdLst/>
            <a:ahLst/>
            <a:cxnLst/>
            <a:rect l="l" t="t" r="r" b="b"/>
            <a:pathLst>
              <a:path w="250189" h="272414">
                <a:moveTo>
                  <a:pt x="166179" y="190842"/>
                </a:moveTo>
                <a:lnTo>
                  <a:pt x="156705" y="147624"/>
                </a:lnTo>
                <a:lnTo>
                  <a:pt x="156032" y="146265"/>
                </a:lnTo>
                <a:lnTo>
                  <a:pt x="152298" y="139992"/>
                </a:lnTo>
                <a:lnTo>
                  <a:pt x="147218" y="134912"/>
                </a:lnTo>
                <a:lnTo>
                  <a:pt x="139598" y="128473"/>
                </a:lnTo>
                <a:lnTo>
                  <a:pt x="133172" y="123380"/>
                </a:lnTo>
                <a:lnTo>
                  <a:pt x="133172" y="180670"/>
                </a:lnTo>
                <a:lnTo>
                  <a:pt x="133172" y="204736"/>
                </a:lnTo>
                <a:lnTo>
                  <a:pt x="101498" y="232702"/>
                </a:lnTo>
                <a:lnTo>
                  <a:pt x="56286" y="238848"/>
                </a:lnTo>
                <a:lnTo>
                  <a:pt x="34112" y="239141"/>
                </a:lnTo>
                <a:lnTo>
                  <a:pt x="33464" y="226098"/>
                </a:lnTo>
                <a:lnTo>
                  <a:pt x="32931" y="171691"/>
                </a:lnTo>
                <a:lnTo>
                  <a:pt x="32918" y="153885"/>
                </a:lnTo>
                <a:lnTo>
                  <a:pt x="50558" y="151333"/>
                </a:lnTo>
                <a:lnTo>
                  <a:pt x="65455" y="149352"/>
                </a:lnTo>
                <a:lnTo>
                  <a:pt x="77711" y="148069"/>
                </a:lnTo>
                <a:lnTo>
                  <a:pt x="87452" y="147624"/>
                </a:lnTo>
                <a:lnTo>
                  <a:pt x="97612" y="147624"/>
                </a:lnTo>
                <a:lnTo>
                  <a:pt x="105232" y="148805"/>
                </a:lnTo>
                <a:lnTo>
                  <a:pt x="111658" y="151345"/>
                </a:lnTo>
                <a:lnTo>
                  <a:pt x="121818" y="156438"/>
                </a:lnTo>
                <a:lnTo>
                  <a:pt x="124358" y="160324"/>
                </a:lnTo>
                <a:lnTo>
                  <a:pt x="126898" y="162877"/>
                </a:lnTo>
                <a:lnTo>
                  <a:pt x="129438" y="166598"/>
                </a:lnTo>
                <a:lnTo>
                  <a:pt x="130632" y="171691"/>
                </a:lnTo>
                <a:lnTo>
                  <a:pt x="131978" y="176771"/>
                </a:lnTo>
                <a:lnTo>
                  <a:pt x="133172" y="180670"/>
                </a:lnTo>
                <a:lnTo>
                  <a:pt x="133172" y="123380"/>
                </a:lnTo>
                <a:lnTo>
                  <a:pt x="126898" y="119659"/>
                </a:lnTo>
                <a:lnTo>
                  <a:pt x="120472" y="118300"/>
                </a:lnTo>
                <a:lnTo>
                  <a:pt x="128816" y="108762"/>
                </a:lnTo>
                <a:lnTo>
                  <a:pt x="134797" y="97053"/>
                </a:lnTo>
                <a:lnTo>
                  <a:pt x="138391" y="82956"/>
                </a:lnTo>
                <a:lnTo>
                  <a:pt x="139598" y="66268"/>
                </a:lnTo>
                <a:lnTo>
                  <a:pt x="138899" y="53619"/>
                </a:lnTo>
                <a:lnTo>
                  <a:pt x="136867" y="42392"/>
                </a:lnTo>
                <a:lnTo>
                  <a:pt x="133667" y="32588"/>
                </a:lnTo>
                <a:lnTo>
                  <a:pt x="133299" y="31864"/>
                </a:lnTo>
                <a:lnTo>
                  <a:pt x="129438" y="24231"/>
                </a:lnTo>
                <a:lnTo>
                  <a:pt x="123456" y="17106"/>
                </a:lnTo>
                <a:lnTo>
                  <a:pt x="115239" y="11036"/>
                </a:lnTo>
                <a:lnTo>
                  <a:pt x="110312" y="8712"/>
                </a:lnTo>
                <a:lnTo>
                  <a:pt x="110312" y="67449"/>
                </a:lnTo>
                <a:lnTo>
                  <a:pt x="107721" y="83972"/>
                </a:lnTo>
                <a:lnTo>
                  <a:pt x="69672" y="114566"/>
                </a:lnTo>
                <a:lnTo>
                  <a:pt x="46812" y="118300"/>
                </a:lnTo>
                <a:lnTo>
                  <a:pt x="39192" y="119659"/>
                </a:lnTo>
                <a:lnTo>
                  <a:pt x="34112" y="119659"/>
                </a:lnTo>
                <a:lnTo>
                  <a:pt x="32918" y="73888"/>
                </a:lnTo>
                <a:lnTo>
                  <a:pt x="32918" y="56095"/>
                </a:lnTo>
                <a:lnTo>
                  <a:pt x="34112" y="52197"/>
                </a:lnTo>
                <a:lnTo>
                  <a:pt x="34112" y="48463"/>
                </a:lnTo>
                <a:lnTo>
                  <a:pt x="35458" y="47117"/>
                </a:lnTo>
                <a:lnTo>
                  <a:pt x="36652" y="44577"/>
                </a:lnTo>
                <a:lnTo>
                  <a:pt x="37998" y="43383"/>
                </a:lnTo>
                <a:lnTo>
                  <a:pt x="71018" y="31864"/>
                </a:lnTo>
                <a:lnTo>
                  <a:pt x="79286" y="32359"/>
                </a:lnTo>
                <a:lnTo>
                  <a:pt x="109626" y="58648"/>
                </a:lnTo>
                <a:lnTo>
                  <a:pt x="110312" y="67449"/>
                </a:lnTo>
                <a:lnTo>
                  <a:pt x="110312" y="8712"/>
                </a:lnTo>
                <a:lnTo>
                  <a:pt x="72428" y="228"/>
                </a:lnTo>
                <a:lnTo>
                  <a:pt x="63398" y="0"/>
                </a:lnTo>
                <a:lnTo>
                  <a:pt x="54368" y="431"/>
                </a:lnTo>
                <a:lnTo>
                  <a:pt x="16840" y="18338"/>
                </a:lnTo>
                <a:lnTo>
                  <a:pt x="1638" y="57277"/>
                </a:lnTo>
                <a:lnTo>
                  <a:pt x="0" y="123380"/>
                </a:lnTo>
                <a:lnTo>
                  <a:pt x="838" y="177558"/>
                </a:lnTo>
                <a:lnTo>
                  <a:pt x="1905" y="222021"/>
                </a:lnTo>
                <a:lnTo>
                  <a:pt x="3289" y="254203"/>
                </a:lnTo>
                <a:lnTo>
                  <a:pt x="4978" y="269646"/>
                </a:lnTo>
                <a:lnTo>
                  <a:pt x="58318" y="270840"/>
                </a:lnTo>
                <a:lnTo>
                  <a:pt x="84023" y="269849"/>
                </a:lnTo>
                <a:lnTo>
                  <a:pt x="124561" y="261188"/>
                </a:lnTo>
                <a:lnTo>
                  <a:pt x="159562" y="228104"/>
                </a:lnTo>
                <a:lnTo>
                  <a:pt x="164528" y="211074"/>
                </a:lnTo>
                <a:lnTo>
                  <a:pt x="166179" y="190842"/>
                </a:lnTo>
                <a:close/>
              </a:path>
              <a:path w="250189" h="272414">
                <a:moveTo>
                  <a:pt x="249999" y="247954"/>
                </a:moveTo>
                <a:lnTo>
                  <a:pt x="248818" y="240334"/>
                </a:lnTo>
                <a:lnTo>
                  <a:pt x="246278" y="234061"/>
                </a:lnTo>
                <a:lnTo>
                  <a:pt x="242379" y="230162"/>
                </a:lnTo>
                <a:lnTo>
                  <a:pt x="238658" y="225069"/>
                </a:lnTo>
                <a:lnTo>
                  <a:pt x="233578" y="223888"/>
                </a:lnTo>
                <a:lnTo>
                  <a:pt x="220878" y="223888"/>
                </a:lnTo>
                <a:lnTo>
                  <a:pt x="215798" y="226428"/>
                </a:lnTo>
                <a:lnTo>
                  <a:pt x="208178" y="239141"/>
                </a:lnTo>
                <a:lnTo>
                  <a:pt x="205638" y="246773"/>
                </a:lnTo>
                <a:lnTo>
                  <a:pt x="205638" y="259486"/>
                </a:lnTo>
                <a:lnTo>
                  <a:pt x="208178" y="264566"/>
                </a:lnTo>
                <a:lnTo>
                  <a:pt x="213258" y="267106"/>
                </a:lnTo>
                <a:lnTo>
                  <a:pt x="216979" y="270840"/>
                </a:lnTo>
                <a:lnTo>
                  <a:pt x="222059" y="272199"/>
                </a:lnTo>
                <a:lnTo>
                  <a:pt x="234759" y="272199"/>
                </a:lnTo>
                <a:lnTo>
                  <a:pt x="239839" y="269646"/>
                </a:lnTo>
                <a:lnTo>
                  <a:pt x="247459" y="259486"/>
                </a:lnTo>
                <a:lnTo>
                  <a:pt x="249999" y="254393"/>
                </a:lnTo>
                <a:lnTo>
                  <a:pt x="249999" y="247954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966591" y="4609064"/>
            <a:ext cx="1432863" cy="29372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8289" y="2807170"/>
            <a:ext cx="7572007" cy="906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127" y="981274"/>
            <a:ext cx="2321845" cy="292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86128" y="4332257"/>
            <a:ext cx="3112801" cy="239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804113" y="1001122"/>
            <a:ext cx="1817421" cy="238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84223" y="2034359"/>
            <a:ext cx="2126774" cy="289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30331" y="1885006"/>
            <a:ext cx="2865898" cy="2921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54093" y="4327876"/>
            <a:ext cx="2483419" cy="2892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19428" y="5276019"/>
            <a:ext cx="1082890" cy="290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36423" y="816389"/>
            <a:ext cx="1520271" cy="239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469032" y="6264256"/>
            <a:ext cx="2589676" cy="5135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03051" y="1255077"/>
              <a:ext cx="3179445" cy="680720"/>
            </a:xfrm>
            <a:custGeom>
              <a:avLst/>
              <a:gdLst/>
              <a:ahLst/>
              <a:cxnLst/>
              <a:rect l="l" t="t" r="r" b="b"/>
              <a:pathLst>
                <a:path w="3179445" h="680719">
                  <a:moveTo>
                    <a:pt x="381076" y="166433"/>
                  </a:moveTo>
                  <a:lnTo>
                    <a:pt x="364832" y="96050"/>
                  </a:lnTo>
                  <a:lnTo>
                    <a:pt x="316217" y="45758"/>
                  </a:lnTo>
                  <a:lnTo>
                    <a:pt x="297078" y="35750"/>
                  </a:lnTo>
                  <a:lnTo>
                    <a:pt x="297078" y="168973"/>
                  </a:lnTo>
                  <a:lnTo>
                    <a:pt x="296151" y="189496"/>
                  </a:lnTo>
                  <a:lnTo>
                    <a:pt x="289077" y="228180"/>
                  </a:lnTo>
                  <a:lnTo>
                    <a:pt x="272059" y="264934"/>
                  </a:lnTo>
                  <a:lnTo>
                    <a:pt x="260426" y="275272"/>
                  </a:lnTo>
                  <a:lnTo>
                    <a:pt x="255041" y="279488"/>
                  </a:lnTo>
                  <a:lnTo>
                    <a:pt x="250367" y="283451"/>
                  </a:lnTo>
                  <a:lnTo>
                    <a:pt x="246291" y="287274"/>
                  </a:lnTo>
                  <a:lnTo>
                    <a:pt x="241084" y="289852"/>
                  </a:lnTo>
                  <a:lnTo>
                    <a:pt x="234899" y="291985"/>
                  </a:lnTo>
                  <a:lnTo>
                    <a:pt x="227761" y="293662"/>
                  </a:lnTo>
                  <a:lnTo>
                    <a:pt x="219697" y="294906"/>
                  </a:lnTo>
                  <a:lnTo>
                    <a:pt x="210896" y="296392"/>
                  </a:lnTo>
                  <a:lnTo>
                    <a:pt x="198056" y="297916"/>
                  </a:lnTo>
                  <a:lnTo>
                    <a:pt x="194297" y="298640"/>
                  </a:lnTo>
                  <a:lnTo>
                    <a:pt x="168897" y="298640"/>
                  </a:lnTo>
                  <a:lnTo>
                    <a:pt x="158902" y="298424"/>
                  </a:lnTo>
                  <a:lnTo>
                    <a:pt x="147942" y="297878"/>
                  </a:lnTo>
                  <a:lnTo>
                    <a:pt x="123177" y="296087"/>
                  </a:lnTo>
                  <a:lnTo>
                    <a:pt x="117182" y="294995"/>
                  </a:lnTo>
                  <a:lnTo>
                    <a:pt x="108826" y="293611"/>
                  </a:lnTo>
                  <a:lnTo>
                    <a:pt x="98132" y="292214"/>
                  </a:lnTo>
                  <a:lnTo>
                    <a:pt x="85077" y="291007"/>
                  </a:lnTo>
                  <a:lnTo>
                    <a:pt x="83400" y="269748"/>
                  </a:lnTo>
                  <a:lnTo>
                    <a:pt x="82181" y="247662"/>
                  </a:lnTo>
                  <a:lnTo>
                    <a:pt x="81445" y="224370"/>
                  </a:lnTo>
                  <a:lnTo>
                    <a:pt x="81292" y="209194"/>
                  </a:lnTo>
                  <a:lnTo>
                    <a:pt x="81292" y="189496"/>
                  </a:lnTo>
                  <a:lnTo>
                    <a:pt x="82181" y="147091"/>
                  </a:lnTo>
                  <a:lnTo>
                    <a:pt x="85077" y="88976"/>
                  </a:lnTo>
                  <a:lnTo>
                    <a:pt x="133108" y="80683"/>
                  </a:lnTo>
                  <a:lnTo>
                    <a:pt x="156197" y="79997"/>
                  </a:lnTo>
                  <a:lnTo>
                    <a:pt x="181432" y="81445"/>
                  </a:lnTo>
                  <a:lnTo>
                    <a:pt x="229590" y="93433"/>
                  </a:lnTo>
                  <a:lnTo>
                    <a:pt x="271932" y="117043"/>
                  </a:lnTo>
                  <a:lnTo>
                    <a:pt x="294246" y="149783"/>
                  </a:lnTo>
                  <a:lnTo>
                    <a:pt x="297078" y="168973"/>
                  </a:lnTo>
                  <a:lnTo>
                    <a:pt x="297078" y="35750"/>
                  </a:lnTo>
                  <a:lnTo>
                    <a:pt x="281139" y="27393"/>
                  </a:lnTo>
                  <a:lnTo>
                    <a:pt x="242646" y="14262"/>
                  </a:lnTo>
                  <a:lnTo>
                    <a:pt x="200583" y="6362"/>
                  </a:lnTo>
                  <a:lnTo>
                    <a:pt x="154851" y="3721"/>
                  </a:lnTo>
                  <a:lnTo>
                    <a:pt x="123913" y="4457"/>
                  </a:lnTo>
                  <a:lnTo>
                    <a:pt x="71120" y="10236"/>
                  </a:lnTo>
                  <a:lnTo>
                    <a:pt x="32397" y="21437"/>
                  </a:lnTo>
                  <a:lnTo>
                    <a:pt x="4991" y="58470"/>
                  </a:lnTo>
                  <a:lnTo>
                    <a:pt x="1587" y="120281"/>
                  </a:lnTo>
                  <a:lnTo>
                    <a:pt x="635" y="166433"/>
                  </a:lnTo>
                  <a:lnTo>
                    <a:pt x="76" y="223164"/>
                  </a:lnTo>
                  <a:lnTo>
                    <a:pt x="0" y="315379"/>
                  </a:lnTo>
                  <a:lnTo>
                    <a:pt x="127" y="346951"/>
                  </a:lnTo>
                  <a:lnTo>
                    <a:pt x="762" y="400050"/>
                  </a:lnTo>
                  <a:lnTo>
                    <a:pt x="1816" y="449097"/>
                  </a:lnTo>
                  <a:lnTo>
                    <a:pt x="3302" y="494106"/>
                  </a:lnTo>
                  <a:lnTo>
                    <a:pt x="5207" y="535089"/>
                  </a:lnTo>
                  <a:lnTo>
                    <a:pt x="7531" y="572020"/>
                  </a:lnTo>
                  <a:lnTo>
                    <a:pt x="7556" y="581329"/>
                  </a:lnTo>
                  <a:lnTo>
                    <a:pt x="7696" y="590181"/>
                  </a:lnTo>
                  <a:lnTo>
                    <a:pt x="8102" y="598551"/>
                  </a:lnTo>
                  <a:lnTo>
                    <a:pt x="8890" y="606425"/>
                  </a:lnTo>
                  <a:lnTo>
                    <a:pt x="8890" y="614057"/>
                  </a:lnTo>
                  <a:lnTo>
                    <a:pt x="10071" y="620318"/>
                  </a:lnTo>
                  <a:lnTo>
                    <a:pt x="10071" y="630491"/>
                  </a:lnTo>
                  <a:lnTo>
                    <a:pt x="11430" y="634390"/>
                  </a:lnTo>
                  <a:lnTo>
                    <a:pt x="11430" y="636930"/>
                  </a:lnTo>
                  <a:lnTo>
                    <a:pt x="12611" y="640664"/>
                  </a:lnTo>
                  <a:lnTo>
                    <a:pt x="13970" y="645744"/>
                  </a:lnTo>
                  <a:lnTo>
                    <a:pt x="15151" y="650836"/>
                  </a:lnTo>
                  <a:lnTo>
                    <a:pt x="16510" y="653376"/>
                  </a:lnTo>
                  <a:lnTo>
                    <a:pt x="19050" y="655916"/>
                  </a:lnTo>
                  <a:lnTo>
                    <a:pt x="20231" y="658456"/>
                  </a:lnTo>
                  <a:lnTo>
                    <a:pt x="22771" y="662355"/>
                  </a:lnTo>
                  <a:lnTo>
                    <a:pt x="26670" y="668629"/>
                  </a:lnTo>
                  <a:lnTo>
                    <a:pt x="30619" y="671969"/>
                  </a:lnTo>
                  <a:lnTo>
                    <a:pt x="36766" y="674344"/>
                  </a:lnTo>
                  <a:lnTo>
                    <a:pt x="44831" y="675779"/>
                  </a:lnTo>
                  <a:lnTo>
                    <a:pt x="54610" y="676249"/>
                  </a:lnTo>
                  <a:lnTo>
                    <a:pt x="69799" y="672922"/>
                  </a:lnTo>
                  <a:lnTo>
                    <a:pt x="80949" y="662901"/>
                  </a:lnTo>
                  <a:lnTo>
                    <a:pt x="87820" y="646226"/>
                  </a:lnTo>
                  <a:lnTo>
                    <a:pt x="90157" y="622871"/>
                  </a:lnTo>
                  <a:lnTo>
                    <a:pt x="90551" y="598551"/>
                  </a:lnTo>
                  <a:lnTo>
                    <a:pt x="90424" y="556971"/>
                  </a:lnTo>
                  <a:lnTo>
                    <a:pt x="89662" y="505701"/>
                  </a:lnTo>
                  <a:lnTo>
                    <a:pt x="88277" y="442468"/>
                  </a:lnTo>
                  <a:lnTo>
                    <a:pt x="86271" y="367449"/>
                  </a:lnTo>
                  <a:lnTo>
                    <a:pt x="115316" y="371678"/>
                  </a:lnTo>
                  <a:lnTo>
                    <a:pt x="141516" y="374878"/>
                  </a:lnTo>
                  <a:lnTo>
                    <a:pt x="164846" y="376910"/>
                  </a:lnTo>
                  <a:lnTo>
                    <a:pt x="185331" y="377621"/>
                  </a:lnTo>
                  <a:lnTo>
                    <a:pt x="226326" y="375462"/>
                  </a:lnTo>
                  <a:lnTo>
                    <a:pt x="261835" y="368998"/>
                  </a:lnTo>
                  <a:lnTo>
                    <a:pt x="266192" y="367449"/>
                  </a:lnTo>
                  <a:lnTo>
                    <a:pt x="292125" y="358241"/>
                  </a:lnTo>
                  <a:lnTo>
                    <a:pt x="330263" y="330542"/>
                  </a:lnTo>
                  <a:lnTo>
                    <a:pt x="352475" y="298640"/>
                  </a:lnTo>
                  <a:lnTo>
                    <a:pt x="370789" y="253720"/>
                  </a:lnTo>
                  <a:lnTo>
                    <a:pt x="379882" y="198412"/>
                  </a:lnTo>
                  <a:lnTo>
                    <a:pt x="381076" y="166433"/>
                  </a:lnTo>
                  <a:close/>
                </a:path>
                <a:path w="3179445" h="680719">
                  <a:moveTo>
                    <a:pt x="847229" y="428459"/>
                  </a:moveTo>
                  <a:lnTo>
                    <a:pt x="844169" y="380530"/>
                  </a:lnTo>
                  <a:lnTo>
                    <a:pt x="835126" y="337972"/>
                  </a:lnTo>
                  <a:lnTo>
                    <a:pt x="820369" y="300926"/>
                  </a:lnTo>
                  <a:lnTo>
                    <a:pt x="808329" y="282194"/>
                  </a:lnTo>
                  <a:lnTo>
                    <a:pt x="800163" y="269481"/>
                  </a:lnTo>
                  <a:lnTo>
                    <a:pt x="775411" y="244259"/>
                  </a:lnTo>
                  <a:lnTo>
                    <a:pt x="773404" y="242976"/>
                  </a:lnTo>
                  <a:lnTo>
                    <a:pt x="773404" y="439813"/>
                  </a:lnTo>
                  <a:lnTo>
                    <a:pt x="770813" y="478180"/>
                  </a:lnTo>
                  <a:lnTo>
                    <a:pt x="750404" y="544423"/>
                  </a:lnTo>
                  <a:lnTo>
                    <a:pt x="719924" y="584682"/>
                  </a:lnTo>
                  <a:lnTo>
                    <a:pt x="674344" y="601345"/>
                  </a:lnTo>
                  <a:lnTo>
                    <a:pt x="645337" y="597750"/>
                  </a:lnTo>
                  <a:lnTo>
                    <a:pt x="596836" y="569099"/>
                  </a:lnTo>
                  <a:lnTo>
                    <a:pt x="562838" y="514959"/>
                  </a:lnTo>
                  <a:lnTo>
                    <a:pt x="545757" y="453466"/>
                  </a:lnTo>
                  <a:lnTo>
                    <a:pt x="543623" y="420839"/>
                  </a:lnTo>
                  <a:lnTo>
                    <a:pt x="545744" y="389343"/>
                  </a:lnTo>
                  <a:lnTo>
                    <a:pt x="562343" y="337845"/>
                  </a:lnTo>
                  <a:lnTo>
                    <a:pt x="594461" y="302006"/>
                  </a:lnTo>
                  <a:lnTo>
                    <a:pt x="640181" y="284353"/>
                  </a:lnTo>
                  <a:lnTo>
                    <a:pt x="668083" y="282194"/>
                  </a:lnTo>
                  <a:lnTo>
                    <a:pt x="695236" y="284581"/>
                  </a:lnTo>
                  <a:lnTo>
                    <a:pt x="736257" y="303644"/>
                  </a:lnTo>
                  <a:lnTo>
                    <a:pt x="760552" y="342049"/>
                  </a:lnTo>
                  <a:lnTo>
                    <a:pt x="771982" y="401701"/>
                  </a:lnTo>
                  <a:lnTo>
                    <a:pt x="773404" y="439813"/>
                  </a:lnTo>
                  <a:lnTo>
                    <a:pt x="773404" y="242976"/>
                  </a:lnTo>
                  <a:lnTo>
                    <a:pt x="746975" y="225945"/>
                  </a:lnTo>
                  <a:lnTo>
                    <a:pt x="714933" y="214782"/>
                  </a:lnTo>
                  <a:lnTo>
                    <a:pt x="679424" y="211010"/>
                  </a:lnTo>
                  <a:lnTo>
                    <a:pt x="634415" y="214350"/>
                  </a:lnTo>
                  <a:lnTo>
                    <a:pt x="594525" y="224358"/>
                  </a:lnTo>
                  <a:lnTo>
                    <a:pt x="559625" y="241046"/>
                  </a:lnTo>
                  <a:lnTo>
                    <a:pt x="505345" y="294246"/>
                  </a:lnTo>
                  <a:lnTo>
                    <a:pt x="487857" y="330542"/>
                  </a:lnTo>
                  <a:lnTo>
                    <a:pt x="477253" y="373507"/>
                  </a:lnTo>
                  <a:lnTo>
                    <a:pt x="473697" y="423379"/>
                  </a:lnTo>
                  <a:lnTo>
                    <a:pt x="477024" y="473875"/>
                  </a:lnTo>
                  <a:lnTo>
                    <a:pt x="487032" y="520585"/>
                  </a:lnTo>
                  <a:lnTo>
                    <a:pt x="503694" y="563473"/>
                  </a:lnTo>
                  <a:lnTo>
                    <a:pt x="527037" y="602526"/>
                  </a:lnTo>
                  <a:lnTo>
                    <a:pt x="556412" y="634238"/>
                  </a:lnTo>
                  <a:lnTo>
                    <a:pt x="589330" y="656907"/>
                  </a:lnTo>
                  <a:lnTo>
                    <a:pt x="626021" y="670521"/>
                  </a:lnTo>
                  <a:lnTo>
                    <a:pt x="666724" y="675068"/>
                  </a:lnTo>
                  <a:lnTo>
                    <a:pt x="704164" y="670521"/>
                  </a:lnTo>
                  <a:lnTo>
                    <a:pt x="768997" y="634238"/>
                  </a:lnTo>
                  <a:lnTo>
                    <a:pt x="796429" y="602526"/>
                  </a:lnTo>
                  <a:lnTo>
                    <a:pt x="818299" y="563918"/>
                  </a:lnTo>
                  <a:lnTo>
                    <a:pt x="834212" y="522173"/>
                  </a:lnTo>
                  <a:lnTo>
                    <a:pt x="843940" y="477088"/>
                  </a:lnTo>
                  <a:lnTo>
                    <a:pt x="847229" y="428459"/>
                  </a:lnTo>
                  <a:close/>
                </a:path>
                <a:path w="3179445" h="680719">
                  <a:moveTo>
                    <a:pt x="1220609" y="324053"/>
                  </a:moveTo>
                  <a:lnTo>
                    <a:pt x="1209319" y="275793"/>
                  </a:lnTo>
                  <a:lnTo>
                    <a:pt x="1176070" y="238975"/>
                  </a:lnTo>
                  <a:lnTo>
                    <a:pt x="1152029" y="224561"/>
                  </a:lnTo>
                  <a:lnTo>
                    <a:pt x="1152029" y="320332"/>
                  </a:lnTo>
                  <a:lnTo>
                    <a:pt x="1152029" y="329145"/>
                  </a:lnTo>
                  <a:lnTo>
                    <a:pt x="1144993" y="367423"/>
                  </a:lnTo>
                  <a:lnTo>
                    <a:pt x="1111592" y="396036"/>
                  </a:lnTo>
                  <a:lnTo>
                    <a:pt x="1069390" y="403034"/>
                  </a:lnTo>
                  <a:lnTo>
                    <a:pt x="1053503" y="402793"/>
                  </a:lnTo>
                  <a:lnTo>
                    <a:pt x="1038199" y="402043"/>
                  </a:lnTo>
                  <a:lnTo>
                    <a:pt x="1023581" y="400824"/>
                  </a:lnTo>
                  <a:lnTo>
                    <a:pt x="1009789" y="399148"/>
                  </a:lnTo>
                  <a:lnTo>
                    <a:pt x="1009789" y="344563"/>
                  </a:lnTo>
                  <a:lnTo>
                    <a:pt x="1011364" y="293827"/>
                  </a:lnTo>
                  <a:lnTo>
                    <a:pt x="1055509" y="274574"/>
                  </a:lnTo>
                  <a:lnTo>
                    <a:pt x="1066406" y="275043"/>
                  </a:lnTo>
                  <a:lnTo>
                    <a:pt x="1123975" y="288874"/>
                  </a:lnTo>
                  <a:lnTo>
                    <a:pt x="1152029" y="320332"/>
                  </a:lnTo>
                  <a:lnTo>
                    <a:pt x="1152029" y="224561"/>
                  </a:lnTo>
                  <a:lnTo>
                    <a:pt x="1124826" y="214312"/>
                  </a:lnTo>
                  <a:lnTo>
                    <a:pt x="1093749" y="208038"/>
                  </a:lnTo>
                  <a:lnTo>
                    <a:pt x="1059230" y="205930"/>
                  </a:lnTo>
                  <a:lnTo>
                    <a:pt x="1008316" y="208749"/>
                  </a:lnTo>
                  <a:lnTo>
                    <a:pt x="971651" y="217043"/>
                  </a:lnTo>
                  <a:lnTo>
                    <a:pt x="949274" y="230593"/>
                  </a:lnTo>
                  <a:lnTo>
                    <a:pt x="941209" y="249148"/>
                  </a:lnTo>
                  <a:lnTo>
                    <a:pt x="941209" y="631850"/>
                  </a:lnTo>
                  <a:lnTo>
                    <a:pt x="955217" y="669886"/>
                  </a:lnTo>
                  <a:lnTo>
                    <a:pt x="985570" y="676249"/>
                  </a:lnTo>
                  <a:lnTo>
                    <a:pt x="998029" y="674827"/>
                  </a:lnTo>
                  <a:lnTo>
                    <a:pt x="1015771" y="635723"/>
                  </a:lnTo>
                  <a:lnTo>
                    <a:pt x="1017181" y="597103"/>
                  </a:lnTo>
                  <a:lnTo>
                    <a:pt x="1017181" y="552983"/>
                  </a:lnTo>
                  <a:lnTo>
                    <a:pt x="1014869" y="471678"/>
                  </a:lnTo>
                  <a:lnTo>
                    <a:pt x="1028179" y="473341"/>
                  </a:lnTo>
                  <a:lnTo>
                    <a:pt x="1041374" y="474497"/>
                  </a:lnTo>
                  <a:lnTo>
                    <a:pt x="1054303" y="475183"/>
                  </a:lnTo>
                  <a:lnTo>
                    <a:pt x="1066850" y="475411"/>
                  </a:lnTo>
                  <a:lnTo>
                    <a:pt x="1097368" y="473735"/>
                  </a:lnTo>
                  <a:lnTo>
                    <a:pt x="1108163" y="471678"/>
                  </a:lnTo>
                  <a:lnTo>
                    <a:pt x="1124318" y="468617"/>
                  </a:lnTo>
                  <a:lnTo>
                    <a:pt x="1168450" y="447446"/>
                  </a:lnTo>
                  <a:lnTo>
                    <a:pt x="1203794" y="403034"/>
                  </a:lnTo>
                  <a:lnTo>
                    <a:pt x="1217295" y="363258"/>
                  </a:lnTo>
                  <a:lnTo>
                    <a:pt x="1220609" y="324053"/>
                  </a:lnTo>
                  <a:close/>
                </a:path>
                <a:path w="3179445" h="680719">
                  <a:moveTo>
                    <a:pt x="2119909" y="352196"/>
                  </a:moveTo>
                  <a:lnTo>
                    <a:pt x="2116874" y="298564"/>
                  </a:lnTo>
                  <a:lnTo>
                    <a:pt x="2107806" y="247586"/>
                  </a:lnTo>
                  <a:lnTo>
                    <a:pt x="2092769" y="199148"/>
                  </a:lnTo>
                  <a:lnTo>
                    <a:pt x="2071839" y="153111"/>
                  </a:lnTo>
                  <a:lnTo>
                    <a:pt x="2046249" y="111264"/>
                  </a:lnTo>
                  <a:lnTo>
                    <a:pt x="2046249" y="363550"/>
                  </a:lnTo>
                  <a:lnTo>
                    <a:pt x="2044141" y="398157"/>
                  </a:lnTo>
                  <a:lnTo>
                    <a:pt x="2037867" y="431304"/>
                  </a:lnTo>
                  <a:lnTo>
                    <a:pt x="2027542" y="462991"/>
                  </a:lnTo>
                  <a:lnTo>
                    <a:pt x="2013229" y="493204"/>
                  </a:lnTo>
                  <a:lnTo>
                    <a:pt x="2010625" y="490156"/>
                  </a:lnTo>
                  <a:lnTo>
                    <a:pt x="2006688" y="484987"/>
                  </a:lnTo>
                  <a:lnTo>
                    <a:pt x="2001596" y="477901"/>
                  </a:lnTo>
                  <a:lnTo>
                    <a:pt x="1995449" y="469138"/>
                  </a:lnTo>
                  <a:lnTo>
                    <a:pt x="1979447" y="449351"/>
                  </a:lnTo>
                  <a:lnTo>
                    <a:pt x="1953590" y="416877"/>
                  </a:lnTo>
                  <a:lnTo>
                    <a:pt x="1914004" y="378523"/>
                  </a:lnTo>
                  <a:lnTo>
                    <a:pt x="1891322" y="369989"/>
                  </a:lnTo>
                  <a:lnTo>
                    <a:pt x="1881301" y="370713"/>
                  </a:lnTo>
                  <a:lnTo>
                    <a:pt x="1847900" y="397090"/>
                  </a:lnTo>
                  <a:lnTo>
                    <a:pt x="1844243" y="414401"/>
                  </a:lnTo>
                  <a:lnTo>
                    <a:pt x="1846173" y="424903"/>
                  </a:lnTo>
                  <a:lnTo>
                    <a:pt x="1852028" y="437451"/>
                  </a:lnTo>
                  <a:lnTo>
                    <a:pt x="1861959" y="452145"/>
                  </a:lnTo>
                  <a:lnTo>
                    <a:pt x="1876082" y="469138"/>
                  </a:lnTo>
                  <a:lnTo>
                    <a:pt x="1956003" y="561848"/>
                  </a:lnTo>
                  <a:lnTo>
                    <a:pt x="1930984" y="577329"/>
                  </a:lnTo>
                  <a:lnTo>
                    <a:pt x="1901583" y="589368"/>
                  </a:lnTo>
                  <a:lnTo>
                    <a:pt x="1867636" y="597814"/>
                  </a:lnTo>
                  <a:lnTo>
                    <a:pt x="1829003" y="602526"/>
                  </a:lnTo>
                  <a:lnTo>
                    <a:pt x="1782102" y="594728"/>
                  </a:lnTo>
                  <a:lnTo>
                    <a:pt x="1742071" y="577024"/>
                  </a:lnTo>
                  <a:lnTo>
                    <a:pt x="1708658" y="549490"/>
                  </a:lnTo>
                  <a:lnTo>
                    <a:pt x="1681683" y="512356"/>
                  </a:lnTo>
                  <a:lnTo>
                    <a:pt x="1663369" y="472808"/>
                  </a:lnTo>
                  <a:lnTo>
                    <a:pt x="1650301" y="430517"/>
                  </a:lnTo>
                  <a:lnTo>
                    <a:pt x="1642465" y="385584"/>
                  </a:lnTo>
                  <a:lnTo>
                    <a:pt x="1639862" y="338124"/>
                  </a:lnTo>
                  <a:lnTo>
                    <a:pt x="1642033" y="290182"/>
                  </a:lnTo>
                  <a:lnTo>
                    <a:pt x="1648714" y="245452"/>
                  </a:lnTo>
                  <a:lnTo>
                    <a:pt x="1660156" y="203847"/>
                  </a:lnTo>
                  <a:lnTo>
                    <a:pt x="1676603" y="165252"/>
                  </a:lnTo>
                  <a:lnTo>
                    <a:pt x="1702346" y="127571"/>
                  </a:lnTo>
                  <a:lnTo>
                    <a:pt x="1733931" y="100545"/>
                  </a:lnTo>
                  <a:lnTo>
                    <a:pt x="1771472" y="84264"/>
                  </a:lnTo>
                  <a:lnTo>
                    <a:pt x="1815122" y="78816"/>
                  </a:lnTo>
                  <a:lnTo>
                    <a:pt x="1850085" y="81635"/>
                  </a:lnTo>
                  <a:lnTo>
                    <a:pt x="1912416" y="103479"/>
                  </a:lnTo>
                  <a:lnTo>
                    <a:pt x="1972170" y="152006"/>
                  </a:lnTo>
                  <a:lnTo>
                    <a:pt x="1998840" y="186042"/>
                  </a:lnTo>
                  <a:lnTo>
                    <a:pt x="2019579" y="224167"/>
                  </a:lnTo>
                  <a:lnTo>
                    <a:pt x="2034400" y="266433"/>
                  </a:lnTo>
                  <a:lnTo>
                    <a:pt x="2043290" y="312877"/>
                  </a:lnTo>
                  <a:lnTo>
                    <a:pt x="2046249" y="363550"/>
                  </a:lnTo>
                  <a:lnTo>
                    <a:pt x="2046249" y="111264"/>
                  </a:lnTo>
                  <a:lnTo>
                    <a:pt x="2045068" y="109321"/>
                  </a:lnTo>
                  <a:lnTo>
                    <a:pt x="2025497" y="85712"/>
                  </a:lnTo>
                  <a:lnTo>
                    <a:pt x="2018258" y="78816"/>
                  </a:lnTo>
                  <a:lnTo>
                    <a:pt x="2003196" y="64465"/>
                  </a:lnTo>
                  <a:lnTo>
                    <a:pt x="1950923" y="29146"/>
                  </a:lnTo>
                  <a:lnTo>
                    <a:pt x="1892541" y="7454"/>
                  </a:lnTo>
                  <a:lnTo>
                    <a:pt x="1830362" y="0"/>
                  </a:lnTo>
                  <a:lnTo>
                    <a:pt x="1798675" y="1917"/>
                  </a:lnTo>
                  <a:lnTo>
                    <a:pt x="1739569" y="17665"/>
                  </a:lnTo>
                  <a:lnTo>
                    <a:pt x="1686699" y="48590"/>
                  </a:lnTo>
                  <a:lnTo>
                    <a:pt x="1642948" y="91465"/>
                  </a:lnTo>
                  <a:lnTo>
                    <a:pt x="1599730" y="161594"/>
                  </a:lnTo>
                  <a:lnTo>
                    <a:pt x="1580184" y="208661"/>
                  </a:lnTo>
                  <a:lnTo>
                    <a:pt x="1566087" y="258051"/>
                  </a:lnTo>
                  <a:lnTo>
                    <a:pt x="1557553" y="309702"/>
                  </a:lnTo>
                  <a:lnTo>
                    <a:pt x="1554695" y="363550"/>
                  </a:lnTo>
                  <a:lnTo>
                    <a:pt x="1556613" y="399783"/>
                  </a:lnTo>
                  <a:lnTo>
                    <a:pt x="1572336" y="472236"/>
                  </a:lnTo>
                  <a:lnTo>
                    <a:pt x="1586357" y="508457"/>
                  </a:lnTo>
                  <a:lnTo>
                    <a:pt x="1624596" y="573328"/>
                  </a:lnTo>
                  <a:lnTo>
                    <a:pt x="1677962" y="626770"/>
                  </a:lnTo>
                  <a:lnTo>
                    <a:pt x="1710105" y="647928"/>
                  </a:lnTo>
                  <a:lnTo>
                    <a:pt x="1779714" y="674624"/>
                  </a:lnTo>
                  <a:lnTo>
                    <a:pt x="1817662" y="680148"/>
                  </a:lnTo>
                  <a:lnTo>
                    <a:pt x="1867369" y="672007"/>
                  </a:lnTo>
                  <a:lnTo>
                    <a:pt x="1913496" y="657225"/>
                  </a:lnTo>
                  <a:lnTo>
                    <a:pt x="1955812" y="635774"/>
                  </a:lnTo>
                  <a:lnTo>
                    <a:pt x="1994103" y="607606"/>
                  </a:lnTo>
                  <a:lnTo>
                    <a:pt x="2027453" y="647001"/>
                  </a:lnTo>
                  <a:lnTo>
                    <a:pt x="2045347" y="664095"/>
                  </a:lnTo>
                  <a:lnTo>
                    <a:pt x="2060854" y="674255"/>
                  </a:lnTo>
                  <a:lnTo>
                    <a:pt x="2074189" y="677608"/>
                  </a:lnTo>
                  <a:lnTo>
                    <a:pt x="2085682" y="676440"/>
                  </a:lnTo>
                  <a:lnTo>
                    <a:pt x="2117242" y="644702"/>
                  </a:lnTo>
                  <a:lnTo>
                    <a:pt x="2119909" y="629310"/>
                  </a:lnTo>
                  <a:lnTo>
                    <a:pt x="2118029" y="619925"/>
                  </a:lnTo>
                  <a:lnTo>
                    <a:pt x="2112467" y="608901"/>
                  </a:lnTo>
                  <a:lnTo>
                    <a:pt x="2111552" y="607606"/>
                  </a:lnTo>
                  <a:lnTo>
                    <a:pt x="2107946" y="602526"/>
                  </a:lnTo>
                  <a:lnTo>
                    <a:pt x="2103335" y="596011"/>
                  </a:lnTo>
                  <a:lnTo>
                    <a:pt x="2090788" y="580999"/>
                  </a:lnTo>
                  <a:lnTo>
                    <a:pt x="2076665" y="566661"/>
                  </a:lnTo>
                  <a:lnTo>
                    <a:pt x="2066747" y="556171"/>
                  </a:lnTo>
                  <a:lnTo>
                    <a:pt x="2060879" y="549490"/>
                  </a:lnTo>
                  <a:lnTo>
                    <a:pt x="2058949" y="546595"/>
                  </a:lnTo>
                  <a:lnTo>
                    <a:pt x="2085619" y="500138"/>
                  </a:lnTo>
                  <a:lnTo>
                    <a:pt x="2088375" y="493204"/>
                  </a:lnTo>
                  <a:lnTo>
                    <a:pt x="2104669" y="452259"/>
                  </a:lnTo>
                  <a:lnTo>
                    <a:pt x="2116099" y="402945"/>
                  </a:lnTo>
                  <a:lnTo>
                    <a:pt x="2119909" y="352196"/>
                  </a:lnTo>
                  <a:close/>
                </a:path>
                <a:path w="3179445" h="680719">
                  <a:moveTo>
                    <a:pt x="2584894" y="394055"/>
                  </a:moveTo>
                  <a:lnTo>
                    <a:pt x="2582164" y="323697"/>
                  </a:lnTo>
                  <a:lnTo>
                    <a:pt x="2578963" y="280200"/>
                  </a:lnTo>
                  <a:lnTo>
                    <a:pt x="2574734" y="231343"/>
                  </a:lnTo>
                  <a:lnTo>
                    <a:pt x="2562034" y="213550"/>
                  </a:lnTo>
                  <a:lnTo>
                    <a:pt x="2555595" y="208470"/>
                  </a:lnTo>
                  <a:lnTo>
                    <a:pt x="2546794" y="205930"/>
                  </a:lnTo>
                  <a:lnTo>
                    <a:pt x="2539174" y="205930"/>
                  </a:lnTo>
                  <a:lnTo>
                    <a:pt x="2503614" y="222364"/>
                  </a:lnTo>
                  <a:lnTo>
                    <a:pt x="2499715" y="228803"/>
                  </a:lnTo>
                  <a:lnTo>
                    <a:pt x="2499715" y="245249"/>
                  </a:lnTo>
                  <a:lnTo>
                    <a:pt x="2501074" y="247789"/>
                  </a:lnTo>
                  <a:lnTo>
                    <a:pt x="2506268" y="280555"/>
                  </a:lnTo>
                  <a:lnTo>
                    <a:pt x="2510282" y="319836"/>
                  </a:lnTo>
                  <a:lnTo>
                    <a:pt x="2512860" y="366026"/>
                  </a:lnTo>
                  <a:lnTo>
                    <a:pt x="2513634" y="411848"/>
                  </a:lnTo>
                  <a:lnTo>
                    <a:pt x="2513647" y="421233"/>
                  </a:lnTo>
                  <a:lnTo>
                    <a:pt x="2509215" y="487400"/>
                  </a:lnTo>
                  <a:lnTo>
                    <a:pt x="2495639" y="540105"/>
                  </a:lnTo>
                  <a:lnTo>
                    <a:pt x="2473134" y="577659"/>
                  </a:lnTo>
                  <a:lnTo>
                    <a:pt x="2441829" y="600138"/>
                  </a:lnTo>
                  <a:lnTo>
                    <a:pt x="2401849" y="607606"/>
                  </a:lnTo>
                  <a:lnTo>
                    <a:pt x="2378075" y="604050"/>
                  </a:lnTo>
                  <a:lnTo>
                    <a:pt x="2337193" y="575513"/>
                  </a:lnTo>
                  <a:lnTo>
                    <a:pt x="2306091" y="520446"/>
                  </a:lnTo>
                  <a:lnTo>
                    <a:pt x="2287041" y="451243"/>
                  </a:lnTo>
                  <a:lnTo>
                    <a:pt x="2282469" y="411848"/>
                  </a:lnTo>
                  <a:lnTo>
                    <a:pt x="2280158" y="356082"/>
                  </a:lnTo>
                  <a:lnTo>
                    <a:pt x="2279929" y="335584"/>
                  </a:lnTo>
                  <a:lnTo>
                    <a:pt x="2280361" y="313905"/>
                  </a:lnTo>
                  <a:lnTo>
                    <a:pt x="2281517" y="290906"/>
                  </a:lnTo>
                  <a:lnTo>
                    <a:pt x="2283142" y="266725"/>
                  </a:lnTo>
                  <a:lnTo>
                    <a:pt x="2285009" y="241515"/>
                  </a:lnTo>
                  <a:lnTo>
                    <a:pt x="2286368" y="232537"/>
                  </a:lnTo>
                  <a:lnTo>
                    <a:pt x="2283828" y="224904"/>
                  </a:lnTo>
                  <a:lnTo>
                    <a:pt x="2278748" y="219824"/>
                  </a:lnTo>
                  <a:lnTo>
                    <a:pt x="2272309" y="213550"/>
                  </a:lnTo>
                  <a:lnTo>
                    <a:pt x="2266048" y="211010"/>
                  </a:lnTo>
                  <a:lnTo>
                    <a:pt x="2257069" y="211010"/>
                  </a:lnTo>
                  <a:lnTo>
                    <a:pt x="2218880" y="230708"/>
                  </a:lnTo>
                  <a:lnTo>
                    <a:pt x="2212022" y="268617"/>
                  </a:lnTo>
                  <a:lnTo>
                    <a:pt x="2209241" y="316776"/>
                  </a:lnTo>
                  <a:lnTo>
                    <a:pt x="2208809" y="340664"/>
                  </a:lnTo>
                  <a:lnTo>
                    <a:pt x="2210485" y="394766"/>
                  </a:lnTo>
                  <a:lnTo>
                    <a:pt x="2215515" y="446366"/>
                  </a:lnTo>
                  <a:lnTo>
                    <a:pt x="2223884" y="495325"/>
                  </a:lnTo>
                  <a:lnTo>
                    <a:pt x="2235568" y="541515"/>
                  </a:lnTo>
                  <a:lnTo>
                    <a:pt x="2259139" y="596214"/>
                  </a:lnTo>
                  <a:lnTo>
                    <a:pt x="2295169" y="639470"/>
                  </a:lnTo>
                  <a:lnTo>
                    <a:pt x="2343810" y="666889"/>
                  </a:lnTo>
                  <a:lnTo>
                    <a:pt x="2401849" y="676249"/>
                  </a:lnTo>
                  <a:lnTo>
                    <a:pt x="2442895" y="673392"/>
                  </a:lnTo>
                  <a:lnTo>
                    <a:pt x="2478189" y="664819"/>
                  </a:lnTo>
                  <a:lnTo>
                    <a:pt x="2507742" y="650519"/>
                  </a:lnTo>
                  <a:lnTo>
                    <a:pt x="2531554" y="630491"/>
                  </a:lnTo>
                  <a:lnTo>
                    <a:pt x="2547543" y="607606"/>
                  </a:lnTo>
                  <a:lnTo>
                    <a:pt x="2550350" y="603605"/>
                  </a:lnTo>
                  <a:lnTo>
                    <a:pt x="2575052" y="531152"/>
                  </a:lnTo>
                  <a:lnTo>
                    <a:pt x="2580995" y="485584"/>
                  </a:lnTo>
                  <a:lnTo>
                    <a:pt x="2583891" y="445541"/>
                  </a:lnTo>
                  <a:lnTo>
                    <a:pt x="2584640" y="421233"/>
                  </a:lnTo>
                  <a:lnTo>
                    <a:pt x="2584894" y="394055"/>
                  </a:lnTo>
                  <a:close/>
                </a:path>
                <a:path w="3179445" h="680719">
                  <a:moveTo>
                    <a:pt x="2738450" y="285927"/>
                  </a:moveTo>
                  <a:lnTo>
                    <a:pt x="2737281" y="237617"/>
                  </a:lnTo>
                  <a:lnTo>
                    <a:pt x="2707741" y="206400"/>
                  </a:lnTo>
                  <a:lnTo>
                    <a:pt x="2700375" y="205930"/>
                  </a:lnTo>
                  <a:lnTo>
                    <a:pt x="2693212" y="206590"/>
                  </a:lnTo>
                  <a:lnTo>
                    <a:pt x="2666161" y="228803"/>
                  </a:lnTo>
                  <a:lnTo>
                    <a:pt x="2666161" y="237617"/>
                  </a:lnTo>
                  <a:lnTo>
                    <a:pt x="2661081" y="652183"/>
                  </a:lnTo>
                  <a:lnTo>
                    <a:pt x="2662974" y="662889"/>
                  </a:lnTo>
                  <a:lnTo>
                    <a:pt x="2668549" y="670394"/>
                  </a:lnTo>
                  <a:lnTo>
                    <a:pt x="2677655" y="674801"/>
                  </a:lnTo>
                  <a:lnTo>
                    <a:pt x="2690215" y="676249"/>
                  </a:lnTo>
                  <a:lnTo>
                    <a:pt x="2697149" y="675576"/>
                  </a:lnTo>
                  <a:lnTo>
                    <a:pt x="2729915" y="655154"/>
                  </a:lnTo>
                  <a:lnTo>
                    <a:pt x="2736596" y="592061"/>
                  </a:lnTo>
                  <a:lnTo>
                    <a:pt x="2737281" y="553453"/>
                  </a:lnTo>
                  <a:lnTo>
                    <a:pt x="2737802" y="506183"/>
                  </a:lnTo>
                  <a:lnTo>
                    <a:pt x="2738170" y="450291"/>
                  </a:lnTo>
                  <a:lnTo>
                    <a:pt x="2738399" y="385787"/>
                  </a:lnTo>
                  <a:lnTo>
                    <a:pt x="2738450" y="285927"/>
                  </a:lnTo>
                  <a:close/>
                </a:path>
                <a:path w="3179445" h="680719">
                  <a:moveTo>
                    <a:pt x="3179229" y="269481"/>
                  </a:moveTo>
                  <a:lnTo>
                    <a:pt x="3151289" y="231343"/>
                  </a:lnTo>
                  <a:lnTo>
                    <a:pt x="3093872" y="220992"/>
                  </a:lnTo>
                  <a:lnTo>
                    <a:pt x="2973984" y="210210"/>
                  </a:lnTo>
                  <a:lnTo>
                    <a:pt x="2910078" y="206400"/>
                  </a:lnTo>
                  <a:lnTo>
                    <a:pt x="2887141" y="205930"/>
                  </a:lnTo>
                  <a:lnTo>
                    <a:pt x="2869565" y="206387"/>
                  </a:lnTo>
                  <a:lnTo>
                    <a:pt x="2828201" y="220078"/>
                  </a:lnTo>
                  <a:lnTo>
                    <a:pt x="2818561" y="246608"/>
                  </a:lnTo>
                  <a:lnTo>
                    <a:pt x="2820466" y="257505"/>
                  </a:lnTo>
                  <a:lnTo>
                    <a:pt x="2826181" y="265480"/>
                  </a:lnTo>
                  <a:lnTo>
                    <a:pt x="2835706" y="270370"/>
                  </a:lnTo>
                  <a:lnTo>
                    <a:pt x="2849041" y="272021"/>
                  </a:lnTo>
                  <a:lnTo>
                    <a:pt x="2911068" y="272630"/>
                  </a:lnTo>
                  <a:lnTo>
                    <a:pt x="2966021" y="274472"/>
                  </a:lnTo>
                  <a:lnTo>
                    <a:pt x="3013849" y="277520"/>
                  </a:lnTo>
                  <a:lnTo>
                    <a:pt x="3054464" y="281787"/>
                  </a:lnTo>
                  <a:lnTo>
                    <a:pt x="3087801" y="287274"/>
                  </a:lnTo>
                  <a:lnTo>
                    <a:pt x="3075724" y="304863"/>
                  </a:lnTo>
                  <a:lnTo>
                    <a:pt x="3060408" y="325221"/>
                  </a:lnTo>
                  <a:lnTo>
                    <a:pt x="3041980" y="348221"/>
                  </a:lnTo>
                  <a:lnTo>
                    <a:pt x="3020568" y="373722"/>
                  </a:lnTo>
                  <a:lnTo>
                    <a:pt x="3006521" y="388975"/>
                  </a:lnTo>
                  <a:lnTo>
                    <a:pt x="2977756" y="386156"/>
                  </a:lnTo>
                  <a:lnTo>
                    <a:pt x="2950387" y="381660"/>
                  </a:lnTo>
                  <a:lnTo>
                    <a:pt x="2924416" y="375742"/>
                  </a:lnTo>
                  <a:lnTo>
                    <a:pt x="2899841" y="368630"/>
                  </a:lnTo>
                  <a:lnTo>
                    <a:pt x="2897301" y="366090"/>
                  </a:lnTo>
                  <a:lnTo>
                    <a:pt x="2883420" y="366090"/>
                  </a:lnTo>
                  <a:lnTo>
                    <a:pt x="2858719" y="396849"/>
                  </a:lnTo>
                  <a:lnTo>
                    <a:pt x="2858020" y="404228"/>
                  </a:lnTo>
                  <a:lnTo>
                    <a:pt x="2863481" y="421640"/>
                  </a:lnTo>
                  <a:lnTo>
                    <a:pt x="2879877" y="435724"/>
                  </a:lnTo>
                  <a:lnTo>
                    <a:pt x="2907233" y="446481"/>
                  </a:lnTo>
                  <a:lnTo>
                    <a:pt x="2945561" y="453885"/>
                  </a:lnTo>
                  <a:lnTo>
                    <a:pt x="2939351" y="461987"/>
                  </a:lnTo>
                  <a:lnTo>
                    <a:pt x="2923629" y="481063"/>
                  </a:lnTo>
                  <a:lnTo>
                    <a:pt x="2913900" y="492023"/>
                  </a:lnTo>
                  <a:lnTo>
                    <a:pt x="2885059" y="521284"/>
                  </a:lnTo>
                  <a:lnTo>
                    <a:pt x="2869349" y="538924"/>
                  </a:lnTo>
                  <a:lnTo>
                    <a:pt x="2845320" y="577100"/>
                  </a:lnTo>
                  <a:lnTo>
                    <a:pt x="2826169" y="627722"/>
                  </a:lnTo>
                  <a:lnTo>
                    <a:pt x="2822460" y="647103"/>
                  </a:lnTo>
                  <a:lnTo>
                    <a:pt x="2822460" y="657275"/>
                  </a:lnTo>
                  <a:lnTo>
                    <a:pt x="2823641" y="664895"/>
                  </a:lnTo>
                  <a:lnTo>
                    <a:pt x="2832620" y="673709"/>
                  </a:lnTo>
                  <a:lnTo>
                    <a:pt x="2841421" y="676249"/>
                  </a:lnTo>
                  <a:lnTo>
                    <a:pt x="3089808" y="673239"/>
                  </a:lnTo>
                  <a:lnTo>
                    <a:pt x="3131235" y="669417"/>
                  </a:lnTo>
                  <a:lnTo>
                    <a:pt x="3164128" y="643420"/>
                  </a:lnTo>
                  <a:lnTo>
                    <a:pt x="3165348" y="630491"/>
                  </a:lnTo>
                  <a:lnTo>
                    <a:pt x="3165348" y="624217"/>
                  </a:lnTo>
                  <a:lnTo>
                    <a:pt x="3122853" y="606882"/>
                  </a:lnTo>
                  <a:lnTo>
                    <a:pt x="3023108" y="608965"/>
                  </a:lnTo>
                  <a:lnTo>
                    <a:pt x="2899841" y="608965"/>
                  </a:lnTo>
                  <a:lnTo>
                    <a:pt x="2906280" y="597966"/>
                  </a:lnTo>
                  <a:lnTo>
                    <a:pt x="2914167" y="586041"/>
                  </a:lnTo>
                  <a:lnTo>
                    <a:pt x="2923489" y="573163"/>
                  </a:lnTo>
                  <a:lnTo>
                    <a:pt x="2934220" y="559308"/>
                  </a:lnTo>
                  <a:lnTo>
                    <a:pt x="2937713" y="554329"/>
                  </a:lnTo>
                  <a:lnTo>
                    <a:pt x="2942552" y="548741"/>
                  </a:lnTo>
                  <a:lnTo>
                    <a:pt x="2962656" y="528104"/>
                  </a:lnTo>
                  <a:lnTo>
                    <a:pt x="2976041" y="513549"/>
                  </a:lnTo>
                  <a:lnTo>
                    <a:pt x="2980385" y="509790"/>
                  </a:lnTo>
                  <a:lnTo>
                    <a:pt x="3002788" y="488124"/>
                  </a:lnTo>
                  <a:lnTo>
                    <a:pt x="3029381" y="461518"/>
                  </a:lnTo>
                  <a:lnTo>
                    <a:pt x="3070021" y="462699"/>
                  </a:lnTo>
                  <a:lnTo>
                    <a:pt x="3108121" y="460159"/>
                  </a:lnTo>
                  <a:lnTo>
                    <a:pt x="3113201" y="457619"/>
                  </a:lnTo>
                  <a:lnTo>
                    <a:pt x="3118281" y="456425"/>
                  </a:lnTo>
                  <a:lnTo>
                    <a:pt x="3122168" y="453885"/>
                  </a:lnTo>
                  <a:lnTo>
                    <a:pt x="3127248" y="451345"/>
                  </a:lnTo>
                  <a:lnTo>
                    <a:pt x="3129788" y="447446"/>
                  </a:lnTo>
                  <a:lnTo>
                    <a:pt x="3132328" y="442366"/>
                  </a:lnTo>
                  <a:lnTo>
                    <a:pt x="3134868" y="438632"/>
                  </a:lnTo>
                  <a:lnTo>
                    <a:pt x="3136049" y="432193"/>
                  </a:lnTo>
                  <a:lnTo>
                    <a:pt x="3136049" y="415747"/>
                  </a:lnTo>
                  <a:lnTo>
                    <a:pt x="3132328" y="409308"/>
                  </a:lnTo>
                  <a:lnTo>
                    <a:pt x="3087801" y="394055"/>
                  </a:lnTo>
                  <a:lnTo>
                    <a:pt x="3108985" y="365912"/>
                  </a:lnTo>
                  <a:lnTo>
                    <a:pt x="3130524" y="338594"/>
                  </a:lnTo>
                  <a:lnTo>
                    <a:pt x="3152305" y="311975"/>
                  </a:lnTo>
                  <a:lnTo>
                    <a:pt x="3174149" y="285927"/>
                  </a:lnTo>
                  <a:lnTo>
                    <a:pt x="3178048" y="282194"/>
                  </a:lnTo>
                  <a:lnTo>
                    <a:pt x="3179229" y="275755"/>
                  </a:lnTo>
                  <a:lnTo>
                    <a:pt x="3179229" y="269481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6008135" y="6457736"/>
            <a:ext cx="172885" cy="146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94320" y="2268267"/>
            <a:ext cx="5906770" cy="3739515"/>
          </a:xfrm>
          <a:custGeom>
            <a:avLst/>
            <a:gdLst/>
            <a:ahLst/>
            <a:cxnLst/>
            <a:rect l="l" t="t" r="r" b="b"/>
            <a:pathLst>
              <a:path w="5906770" h="3739515">
                <a:moveTo>
                  <a:pt x="5906537" y="0"/>
                </a:moveTo>
                <a:lnTo>
                  <a:pt x="0" y="0"/>
                </a:lnTo>
                <a:lnTo>
                  <a:pt x="0" y="3739376"/>
                </a:lnTo>
                <a:lnTo>
                  <a:pt x="5906537" y="3739376"/>
                </a:lnTo>
                <a:lnTo>
                  <a:pt x="5906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087964" y="2261911"/>
            <a:ext cx="5919470" cy="3752215"/>
            <a:chOff x="3087964" y="2261911"/>
            <a:chExt cx="5919470" cy="3752215"/>
          </a:xfrm>
        </p:grpSpPr>
        <p:sp>
          <p:nvSpPr>
            <p:cNvPr id="14" name="object 14"/>
            <p:cNvSpPr/>
            <p:nvPr/>
          </p:nvSpPr>
          <p:spPr>
            <a:xfrm>
              <a:off x="3094319" y="2268267"/>
              <a:ext cx="5906770" cy="3739515"/>
            </a:xfrm>
            <a:custGeom>
              <a:avLst/>
              <a:gdLst/>
              <a:ahLst/>
              <a:cxnLst/>
              <a:rect l="l" t="t" r="r" b="b"/>
              <a:pathLst>
                <a:path w="5906770" h="3739515">
                  <a:moveTo>
                    <a:pt x="0" y="0"/>
                  </a:moveTo>
                  <a:lnTo>
                    <a:pt x="5906537" y="0"/>
                  </a:lnTo>
                  <a:lnTo>
                    <a:pt x="5906537" y="3739376"/>
                  </a:lnTo>
                  <a:lnTo>
                    <a:pt x="0" y="3739376"/>
                  </a:lnTo>
                  <a:lnTo>
                    <a:pt x="0" y="0"/>
                  </a:lnTo>
                  <a:close/>
                </a:path>
              </a:pathLst>
            </a:custGeom>
            <a:ln w="12711">
              <a:solidFill>
                <a:srgbClr val="97AC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366084" y="2546743"/>
              <a:ext cx="465455" cy="415925"/>
            </a:xfrm>
            <a:custGeom>
              <a:avLst/>
              <a:gdLst/>
              <a:ahLst/>
              <a:cxnLst/>
              <a:rect l="l" t="t" r="r" b="b"/>
              <a:pathLst>
                <a:path w="465454" h="415925">
                  <a:moveTo>
                    <a:pt x="35560" y="177965"/>
                  </a:moveTo>
                  <a:lnTo>
                    <a:pt x="35382" y="134137"/>
                  </a:lnTo>
                  <a:lnTo>
                    <a:pt x="34963" y="96012"/>
                  </a:lnTo>
                  <a:lnTo>
                    <a:pt x="34556" y="63601"/>
                  </a:lnTo>
                  <a:lnTo>
                    <a:pt x="34378" y="36944"/>
                  </a:lnTo>
                  <a:lnTo>
                    <a:pt x="33020" y="30505"/>
                  </a:lnTo>
                  <a:lnTo>
                    <a:pt x="29298" y="27965"/>
                  </a:lnTo>
                  <a:lnTo>
                    <a:pt x="19138" y="27965"/>
                  </a:lnTo>
                  <a:lnTo>
                    <a:pt x="14058" y="29324"/>
                  </a:lnTo>
                  <a:lnTo>
                    <a:pt x="10160" y="31864"/>
                  </a:lnTo>
                  <a:lnTo>
                    <a:pt x="5080" y="34404"/>
                  </a:lnTo>
                  <a:lnTo>
                    <a:pt x="2540" y="38138"/>
                  </a:lnTo>
                  <a:lnTo>
                    <a:pt x="1358" y="42037"/>
                  </a:lnTo>
                  <a:lnTo>
                    <a:pt x="3898" y="177965"/>
                  </a:lnTo>
                  <a:lnTo>
                    <a:pt x="3644" y="207175"/>
                  </a:lnTo>
                  <a:lnTo>
                    <a:pt x="2908" y="233718"/>
                  </a:lnTo>
                  <a:lnTo>
                    <a:pt x="1689" y="257848"/>
                  </a:lnTo>
                  <a:lnTo>
                    <a:pt x="0" y="279819"/>
                  </a:lnTo>
                  <a:lnTo>
                    <a:pt x="0" y="287451"/>
                  </a:lnTo>
                  <a:lnTo>
                    <a:pt x="3898" y="291172"/>
                  </a:lnTo>
                  <a:lnTo>
                    <a:pt x="16598" y="291172"/>
                  </a:lnTo>
                  <a:lnTo>
                    <a:pt x="20320" y="289991"/>
                  </a:lnTo>
                  <a:lnTo>
                    <a:pt x="25400" y="286092"/>
                  </a:lnTo>
                  <a:lnTo>
                    <a:pt x="29298" y="283552"/>
                  </a:lnTo>
                  <a:lnTo>
                    <a:pt x="34798" y="231330"/>
                  </a:lnTo>
                  <a:lnTo>
                    <a:pt x="35356" y="205689"/>
                  </a:lnTo>
                  <a:lnTo>
                    <a:pt x="35560" y="177965"/>
                  </a:lnTo>
                  <a:close/>
                </a:path>
                <a:path w="465454" h="415925">
                  <a:moveTo>
                    <a:pt x="207086" y="14071"/>
                  </a:moveTo>
                  <a:lnTo>
                    <a:pt x="203200" y="7620"/>
                  </a:lnTo>
                  <a:lnTo>
                    <a:pt x="195580" y="5080"/>
                  </a:lnTo>
                  <a:lnTo>
                    <a:pt x="190182" y="2717"/>
                  </a:lnTo>
                  <a:lnTo>
                    <a:pt x="183578" y="1143"/>
                  </a:lnTo>
                  <a:lnTo>
                    <a:pt x="175983" y="266"/>
                  </a:lnTo>
                  <a:lnTo>
                    <a:pt x="167640" y="0"/>
                  </a:lnTo>
                  <a:lnTo>
                    <a:pt x="146138" y="0"/>
                  </a:lnTo>
                  <a:lnTo>
                    <a:pt x="143598" y="1358"/>
                  </a:lnTo>
                  <a:lnTo>
                    <a:pt x="139700" y="2540"/>
                  </a:lnTo>
                  <a:lnTo>
                    <a:pt x="120992" y="48615"/>
                  </a:lnTo>
                  <a:lnTo>
                    <a:pt x="118198" y="101688"/>
                  </a:lnTo>
                  <a:lnTo>
                    <a:pt x="93980" y="101688"/>
                  </a:lnTo>
                  <a:lnTo>
                    <a:pt x="87718" y="103047"/>
                  </a:lnTo>
                  <a:lnTo>
                    <a:pt x="82638" y="105587"/>
                  </a:lnTo>
                  <a:lnTo>
                    <a:pt x="76200" y="108127"/>
                  </a:lnTo>
                  <a:lnTo>
                    <a:pt x="73660" y="111861"/>
                  </a:lnTo>
                  <a:lnTo>
                    <a:pt x="73660" y="124574"/>
                  </a:lnTo>
                  <a:lnTo>
                    <a:pt x="118198" y="133553"/>
                  </a:lnTo>
                  <a:lnTo>
                    <a:pt x="119113" y="152387"/>
                  </a:lnTo>
                  <a:lnTo>
                    <a:pt x="121005" y="189115"/>
                  </a:lnTo>
                  <a:lnTo>
                    <a:pt x="121920" y="207276"/>
                  </a:lnTo>
                  <a:lnTo>
                    <a:pt x="123596" y="224485"/>
                  </a:lnTo>
                  <a:lnTo>
                    <a:pt x="124815" y="241922"/>
                  </a:lnTo>
                  <a:lnTo>
                    <a:pt x="125564" y="259842"/>
                  </a:lnTo>
                  <a:lnTo>
                    <a:pt x="125742" y="273380"/>
                  </a:lnTo>
                  <a:lnTo>
                    <a:pt x="125818" y="286092"/>
                  </a:lnTo>
                  <a:lnTo>
                    <a:pt x="129540" y="291172"/>
                  </a:lnTo>
                  <a:lnTo>
                    <a:pt x="141058" y="291172"/>
                  </a:lnTo>
                  <a:lnTo>
                    <a:pt x="144780" y="289991"/>
                  </a:lnTo>
                  <a:lnTo>
                    <a:pt x="149860" y="286092"/>
                  </a:lnTo>
                  <a:lnTo>
                    <a:pt x="153758" y="282371"/>
                  </a:lnTo>
                  <a:lnTo>
                    <a:pt x="156298" y="278472"/>
                  </a:lnTo>
                  <a:lnTo>
                    <a:pt x="156298" y="273380"/>
                  </a:lnTo>
                  <a:lnTo>
                    <a:pt x="155473" y="233210"/>
                  </a:lnTo>
                  <a:lnTo>
                    <a:pt x="153758" y="192024"/>
                  </a:lnTo>
                  <a:lnTo>
                    <a:pt x="152069" y="172694"/>
                  </a:lnTo>
                  <a:lnTo>
                    <a:pt x="150850" y="156565"/>
                  </a:lnTo>
                  <a:lnTo>
                    <a:pt x="150114" y="143548"/>
                  </a:lnTo>
                  <a:lnTo>
                    <a:pt x="149860" y="133553"/>
                  </a:lnTo>
                  <a:lnTo>
                    <a:pt x="154940" y="134747"/>
                  </a:lnTo>
                  <a:lnTo>
                    <a:pt x="168998" y="134747"/>
                  </a:lnTo>
                  <a:lnTo>
                    <a:pt x="171538" y="133553"/>
                  </a:lnTo>
                  <a:lnTo>
                    <a:pt x="181724" y="132372"/>
                  </a:lnTo>
                  <a:lnTo>
                    <a:pt x="189268" y="128917"/>
                  </a:lnTo>
                  <a:lnTo>
                    <a:pt x="193967" y="123329"/>
                  </a:lnTo>
                  <a:lnTo>
                    <a:pt x="195580" y="115760"/>
                  </a:lnTo>
                  <a:lnTo>
                    <a:pt x="195580" y="108127"/>
                  </a:lnTo>
                  <a:lnTo>
                    <a:pt x="189318" y="104228"/>
                  </a:lnTo>
                  <a:lnTo>
                    <a:pt x="177800" y="103047"/>
                  </a:lnTo>
                  <a:lnTo>
                    <a:pt x="148678" y="103047"/>
                  </a:lnTo>
                  <a:lnTo>
                    <a:pt x="148691" y="63728"/>
                  </a:lnTo>
                  <a:lnTo>
                    <a:pt x="148818" y="56464"/>
                  </a:lnTo>
                  <a:lnTo>
                    <a:pt x="149174" y="50876"/>
                  </a:lnTo>
                  <a:lnTo>
                    <a:pt x="149860" y="47117"/>
                  </a:lnTo>
                  <a:lnTo>
                    <a:pt x="151218" y="35585"/>
                  </a:lnTo>
                  <a:lnTo>
                    <a:pt x="157480" y="30505"/>
                  </a:lnTo>
                  <a:lnTo>
                    <a:pt x="168998" y="30505"/>
                  </a:lnTo>
                  <a:lnTo>
                    <a:pt x="174078" y="31864"/>
                  </a:lnTo>
                  <a:lnTo>
                    <a:pt x="189318" y="36944"/>
                  </a:lnTo>
                  <a:lnTo>
                    <a:pt x="193040" y="38138"/>
                  </a:lnTo>
                  <a:lnTo>
                    <a:pt x="203200" y="38138"/>
                  </a:lnTo>
                  <a:lnTo>
                    <a:pt x="207086" y="34404"/>
                  </a:lnTo>
                  <a:lnTo>
                    <a:pt x="207086" y="30505"/>
                  </a:lnTo>
                  <a:lnTo>
                    <a:pt x="207086" y="14071"/>
                  </a:lnTo>
                  <a:close/>
                </a:path>
                <a:path w="465454" h="415925">
                  <a:moveTo>
                    <a:pt x="464985" y="111861"/>
                  </a:moveTo>
                  <a:lnTo>
                    <a:pt x="463626" y="108127"/>
                  </a:lnTo>
                  <a:lnTo>
                    <a:pt x="459905" y="106781"/>
                  </a:lnTo>
                  <a:lnTo>
                    <a:pt x="456006" y="104228"/>
                  </a:lnTo>
                  <a:lnTo>
                    <a:pt x="453466" y="103047"/>
                  </a:lnTo>
                  <a:lnTo>
                    <a:pt x="438226" y="103047"/>
                  </a:lnTo>
                  <a:lnTo>
                    <a:pt x="433146" y="105587"/>
                  </a:lnTo>
                  <a:lnTo>
                    <a:pt x="431965" y="111861"/>
                  </a:lnTo>
                  <a:lnTo>
                    <a:pt x="421551" y="149618"/>
                  </a:lnTo>
                  <a:lnTo>
                    <a:pt x="403974" y="220865"/>
                  </a:lnTo>
                  <a:lnTo>
                    <a:pt x="396405" y="249313"/>
                  </a:lnTo>
                  <a:lnTo>
                    <a:pt x="378294" y="205371"/>
                  </a:lnTo>
                  <a:lnTo>
                    <a:pt x="362026" y="162712"/>
                  </a:lnTo>
                  <a:lnTo>
                    <a:pt x="344246" y="110680"/>
                  </a:lnTo>
                  <a:lnTo>
                    <a:pt x="340525" y="105587"/>
                  </a:lnTo>
                  <a:lnTo>
                    <a:pt x="335445" y="103047"/>
                  </a:lnTo>
                  <a:lnTo>
                    <a:pt x="323926" y="103047"/>
                  </a:lnTo>
                  <a:lnTo>
                    <a:pt x="320205" y="104228"/>
                  </a:lnTo>
                  <a:lnTo>
                    <a:pt x="316306" y="108127"/>
                  </a:lnTo>
                  <a:lnTo>
                    <a:pt x="313766" y="111861"/>
                  </a:lnTo>
                  <a:lnTo>
                    <a:pt x="311226" y="114401"/>
                  </a:lnTo>
                  <a:lnTo>
                    <a:pt x="311226" y="120840"/>
                  </a:lnTo>
                  <a:lnTo>
                    <a:pt x="312585" y="122034"/>
                  </a:lnTo>
                  <a:lnTo>
                    <a:pt x="338963" y="190030"/>
                  </a:lnTo>
                  <a:lnTo>
                    <a:pt x="359194" y="241160"/>
                  </a:lnTo>
                  <a:lnTo>
                    <a:pt x="373253" y="275361"/>
                  </a:lnTo>
                  <a:lnTo>
                    <a:pt x="381165" y="292531"/>
                  </a:lnTo>
                  <a:lnTo>
                    <a:pt x="358686" y="361645"/>
                  </a:lnTo>
                  <a:lnTo>
                    <a:pt x="354330" y="376364"/>
                  </a:lnTo>
                  <a:lnTo>
                    <a:pt x="351612" y="387311"/>
                  </a:lnTo>
                  <a:lnTo>
                    <a:pt x="350685" y="394233"/>
                  </a:lnTo>
                  <a:lnTo>
                    <a:pt x="350685" y="401853"/>
                  </a:lnTo>
                  <a:lnTo>
                    <a:pt x="351866" y="406933"/>
                  </a:lnTo>
                  <a:lnTo>
                    <a:pt x="355765" y="410667"/>
                  </a:lnTo>
                  <a:lnTo>
                    <a:pt x="358305" y="414566"/>
                  </a:lnTo>
                  <a:lnTo>
                    <a:pt x="362026" y="415747"/>
                  </a:lnTo>
                  <a:lnTo>
                    <a:pt x="372186" y="415747"/>
                  </a:lnTo>
                  <a:lnTo>
                    <a:pt x="388315" y="376999"/>
                  </a:lnTo>
                  <a:lnTo>
                    <a:pt x="400291" y="340652"/>
                  </a:lnTo>
                  <a:lnTo>
                    <a:pt x="414439" y="295503"/>
                  </a:lnTo>
                  <a:lnTo>
                    <a:pt x="445617" y="190627"/>
                  </a:lnTo>
                  <a:lnTo>
                    <a:pt x="456361" y="152247"/>
                  </a:lnTo>
                  <a:lnTo>
                    <a:pt x="464985" y="114401"/>
                  </a:lnTo>
                  <a:lnTo>
                    <a:pt x="464985" y="111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3855212" y="2647242"/>
            <a:ext cx="306070" cy="194945"/>
            <a:chOff x="3855212" y="2647242"/>
            <a:chExt cx="306070" cy="194945"/>
          </a:xfrm>
        </p:grpSpPr>
        <p:sp>
          <p:nvSpPr>
            <p:cNvPr id="17" name="object 17"/>
            <p:cNvSpPr/>
            <p:nvPr/>
          </p:nvSpPr>
          <p:spPr>
            <a:xfrm>
              <a:off x="3855212" y="2647242"/>
              <a:ext cx="140954" cy="1906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17671" y="2647242"/>
              <a:ext cx="143591" cy="1945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4271834" y="2644700"/>
            <a:ext cx="459740" cy="197485"/>
            <a:chOff x="4271834" y="2644700"/>
            <a:chExt cx="459740" cy="197485"/>
          </a:xfrm>
        </p:grpSpPr>
        <p:sp>
          <p:nvSpPr>
            <p:cNvPr id="20" name="object 20"/>
            <p:cNvSpPr/>
            <p:nvPr/>
          </p:nvSpPr>
          <p:spPr>
            <a:xfrm>
              <a:off x="4271834" y="2647242"/>
              <a:ext cx="142236" cy="1945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440655" y="2644700"/>
              <a:ext cx="290907" cy="1945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4856019" y="2648428"/>
            <a:ext cx="144145" cy="315595"/>
          </a:xfrm>
          <a:custGeom>
            <a:avLst/>
            <a:gdLst/>
            <a:ahLst/>
            <a:cxnLst/>
            <a:rect l="l" t="t" r="r" b="b"/>
            <a:pathLst>
              <a:path w="144145" h="315594">
                <a:moveTo>
                  <a:pt x="24214" y="268299"/>
                </a:moveTo>
                <a:lnTo>
                  <a:pt x="19134" y="268299"/>
                </a:lnTo>
                <a:lnTo>
                  <a:pt x="15239" y="269655"/>
                </a:lnTo>
                <a:lnTo>
                  <a:pt x="12699" y="273383"/>
                </a:lnTo>
                <a:lnTo>
                  <a:pt x="10159" y="275926"/>
                </a:lnTo>
                <a:lnTo>
                  <a:pt x="7619" y="281010"/>
                </a:lnTo>
                <a:lnTo>
                  <a:pt x="7619" y="286095"/>
                </a:lnTo>
                <a:lnTo>
                  <a:pt x="41109" y="310554"/>
                </a:lnTo>
                <a:lnTo>
                  <a:pt x="73827" y="315416"/>
                </a:lnTo>
                <a:lnTo>
                  <a:pt x="89998" y="314442"/>
                </a:lnTo>
                <a:lnTo>
                  <a:pt x="125811" y="298807"/>
                </a:lnTo>
                <a:lnTo>
                  <a:pt x="135215" y="286095"/>
                </a:lnTo>
                <a:lnTo>
                  <a:pt x="81447" y="286095"/>
                </a:lnTo>
                <a:lnTo>
                  <a:pt x="75922" y="285600"/>
                </a:lnTo>
                <a:lnTo>
                  <a:pt x="69001" y="284040"/>
                </a:lnTo>
                <a:lnTo>
                  <a:pt x="60683" y="281304"/>
                </a:lnTo>
                <a:lnTo>
                  <a:pt x="50968" y="277282"/>
                </a:lnTo>
                <a:lnTo>
                  <a:pt x="33781" y="270883"/>
                </a:lnTo>
                <a:lnTo>
                  <a:pt x="28061" y="268987"/>
                </a:lnTo>
                <a:lnTo>
                  <a:pt x="24214" y="268299"/>
                </a:lnTo>
                <a:close/>
              </a:path>
              <a:path w="144145" h="315594">
                <a:moveTo>
                  <a:pt x="140456" y="171691"/>
                </a:moveTo>
                <a:lnTo>
                  <a:pt x="109386" y="171691"/>
                </a:lnTo>
                <a:lnTo>
                  <a:pt x="109982" y="181479"/>
                </a:lnTo>
                <a:lnTo>
                  <a:pt x="110106" y="184402"/>
                </a:lnTo>
                <a:lnTo>
                  <a:pt x="110423" y="197792"/>
                </a:lnTo>
                <a:lnTo>
                  <a:pt x="110468" y="204177"/>
                </a:lnTo>
                <a:lnTo>
                  <a:pt x="110571" y="239147"/>
                </a:lnTo>
                <a:lnTo>
                  <a:pt x="108878" y="259854"/>
                </a:lnTo>
                <a:lnTo>
                  <a:pt x="103629" y="274506"/>
                </a:lnTo>
                <a:lnTo>
                  <a:pt x="94570" y="283216"/>
                </a:lnTo>
                <a:lnTo>
                  <a:pt x="81447" y="286095"/>
                </a:lnTo>
                <a:lnTo>
                  <a:pt x="135215" y="286095"/>
                </a:lnTo>
                <a:lnTo>
                  <a:pt x="139019" y="278150"/>
                </a:lnTo>
                <a:lnTo>
                  <a:pt x="142432" y="264128"/>
                </a:lnTo>
                <a:lnTo>
                  <a:pt x="143591" y="247960"/>
                </a:lnTo>
                <a:lnTo>
                  <a:pt x="143384" y="236099"/>
                </a:lnTo>
                <a:lnTo>
                  <a:pt x="142829" y="221457"/>
                </a:lnTo>
                <a:lnTo>
                  <a:pt x="142019" y="204177"/>
                </a:lnTo>
                <a:lnTo>
                  <a:pt x="140456" y="171691"/>
                </a:lnTo>
                <a:close/>
              </a:path>
              <a:path w="144145" h="315594">
                <a:moveTo>
                  <a:pt x="81447" y="0"/>
                </a:moveTo>
                <a:lnTo>
                  <a:pt x="35799" y="14515"/>
                </a:lnTo>
                <a:lnTo>
                  <a:pt x="5714" y="55952"/>
                </a:lnTo>
                <a:lnTo>
                  <a:pt x="0" y="94235"/>
                </a:lnTo>
                <a:lnTo>
                  <a:pt x="2156" y="119960"/>
                </a:lnTo>
                <a:lnTo>
                  <a:pt x="19359" y="160542"/>
                </a:lnTo>
                <a:lnTo>
                  <a:pt x="51518" y="185843"/>
                </a:lnTo>
                <a:lnTo>
                  <a:pt x="72472" y="189487"/>
                </a:lnTo>
                <a:lnTo>
                  <a:pt x="83241" y="188327"/>
                </a:lnTo>
                <a:lnTo>
                  <a:pt x="92834" y="184911"/>
                </a:lnTo>
                <a:lnTo>
                  <a:pt x="101475" y="179334"/>
                </a:lnTo>
                <a:lnTo>
                  <a:pt x="109386" y="171691"/>
                </a:lnTo>
                <a:lnTo>
                  <a:pt x="140456" y="171691"/>
                </a:lnTo>
                <a:lnTo>
                  <a:pt x="139448" y="150166"/>
                </a:lnTo>
                <a:lnTo>
                  <a:pt x="75012" y="150166"/>
                </a:lnTo>
                <a:lnTo>
                  <a:pt x="64495" y="149212"/>
                </a:lnTo>
                <a:lnTo>
                  <a:pt x="34056" y="116755"/>
                </a:lnTo>
                <a:lnTo>
                  <a:pt x="31833" y="92879"/>
                </a:lnTo>
                <a:lnTo>
                  <a:pt x="32561" y="80215"/>
                </a:lnTo>
                <a:lnTo>
                  <a:pt x="49327" y="42202"/>
                </a:lnTo>
                <a:lnTo>
                  <a:pt x="72472" y="33050"/>
                </a:lnTo>
                <a:lnTo>
                  <a:pt x="132314" y="33050"/>
                </a:lnTo>
                <a:lnTo>
                  <a:pt x="128351" y="24236"/>
                </a:lnTo>
                <a:lnTo>
                  <a:pt x="120522" y="13442"/>
                </a:lnTo>
                <a:lnTo>
                  <a:pt x="110169" y="5889"/>
                </a:lnTo>
                <a:lnTo>
                  <a:pt x="97181" y="1451"/>
                </a:lnTo>
                <a:lnTo>
                  <a:pt x="81447" y="0"/>
                </a:lnTo>
                <a:close/>
              </a:path>
              <a:path w="144145" h="315594">
                <a:moveTo>
                  <a:pt x="132314" y="33050"/>
                </a:moveTo>
                <a:lnTo>
                  <a:pt x="72472" y="33050"/>
                </a:lnTo>
                <a:lnTo>
                  <a:pt x="81315" y="33778"/>
                </a:lnTo>
                <a:lnTo>
                  <a:pt x="88855" y="35952"/>
                </a:lnTo>
                <a:lnTo>
                  <a:pt x="108698" y="72389"/>
                </a:lnTo>
                <a:lnTo>
                  <a:pt x="109386" y="86438"/>
                </a:lnTo>
                <a:lnTo>
                  <a:pt x="108950" y="100053"/>
                </a:lnTo>
                <a:lnTo>
                  <a:pt x="99729" y="139369"/>
                </a:lnTo>
                <a:lnTo>
                  <a:pt x="75012" y="150166"/>
                </a:lnTo>
                <a:lnTo>
                  <a:pt x="139448" y="150166"/>
                </a:lnTo>
                <a:lnTo>
                  <a:pt x="138836" y="134912"/>
                </a:lnTo>
                <a:lnTo>
                  <a:pt x="138715" y="131014"/>
                </a:lnTo>
                <a:lnTo>
                  <a:pt x="138635" y="126557"/>
                </a:lnTo>
                <a:lnTo>
                  <a:pt x="138629" y="116755"/>
                </a:lnTo>
                <a:lnTo>
                  <a:pt x="139865" y="86438"/>
                </a:lnTo>
                <a:lnTo>
                  <a:pt x="139138" y="66709"/>
                </a:lnTo>
                <a:lnTo>
                  <a:pt x="136966" y="49617"/>
                </a:lnTo>
                <a:lnTo>
                  <a:pt x="133365" y="35385"/>
                </a:lnTo>
                <a:lnTo>
                  <a:pt x="132314" y="3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27646" y="2647242"/>
            <a:ext cx="140954" cy="1906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97726" y="2579786"/>
            <a:ext cx="43180" cy="259715"/>
          </a:xfrm>
          <a:custGeom>
            <a:avLst/>
            <a:gdLst/>
            <a:ahLst/>
            <a:cxnLst/>
            <a:rect l="l" t="t" r="r" b="b"/>
            <a:pathLst>
              <a:path w="43179" h="259714">
                <a:moveTo>
                  <a:pt x="27939" y="0"/>
                </a:moveTo>
                <a:lnTo>
                  <a:pt x="21674" y="0"/>
                </a:lnTo>
                <a:lnTo>
                  <a:pt x="12358" y="2174"/>
                </a:lnTo>
                <a:lnTo>
                  <a:pt x="5566" y="6588"/>
                </a:lnTo>
                <a:lnTo>
                  <a:pt x="1410" y="13132"/>
                </a:lnTo>
                <a:lnTo>
                  <a:pt x="0" y="21694"/>
                </a:lnTo>
                <a:lnTo>
                  <a:pt x="0" y="27965"/>
                </a:lnTo>
                <a:lnTo>
                  <a:pt x="2539" y="34406"/>
                </a:lnTo>
                <a:lnTo>
                  <a:pt x="6434" y="38134"/>
                </a:lnTo>
                <a:lnTo>
                  <a:pt x="11514" y="42032"/>
                </a:lnTo>
                <a:lnTo>
                  <a:pt x="15239" y="44575"/>
                </a:lnTo>
                <a:lnTo>
                  <a:pt x="25399" y="44575"/>
                </a:lnTo>
                <a:lnTo>
                  <a:pt x="30479" y="42032"/>
                </a:lnTo>
                <a:lnTo>
                  <a:pt x="40638" y="31863"/>
                </a:lnTo>
                <a:lnTo>
                  <a:pt x="43178" y="26779"/>
                </a:lnTo>
                <a:lnTo>
                  <a:pt x="43178" y="16609"/>
                </a:lnTo>
                <a:lnTo>
                  <a:pt x="40638" y="11525"/>
                </a:lnTo>
                <a:lnTo>
                  <a:pt x="36913" y="7626"/>
                </a:lnTo>
                <a:lnTo>
                  <a:pt x="31833" y="2542"/>
                </a:lnTo>
                <a:lnTo>
                  <a:pt x="27939" y="0"/>
                </a:lnTo>
                <a:close/>
              </a:path>
              <a:path w="43179" h="259714">
                <a:moveTo>
                  <a:pt x="15239" y="64913"/>
                </a:moveTo>
                <a:lnTo>
                  <a:pt x="10159" y="64913"/>
                </a:lnTo>
                <a:lnTo>
                  <a:pt x="6434" y="67456"/>
                </a:lnTo>
                <a:lnTo>
                  <a:pt x="6434" y="72540"/>
                </a:lnTo>
                <a:lnTo>
                  <a:pt x="5651" y="81804"/>
                </a:lnTo>
                <a:lnTo>
                  <a:pt x="5249" y="90464"/>
                </a:lnTo>
                <a:lnTo>
                  <a:pt x="5134" y="96608"/>
                </a:lnTo>
                <a:lnTo>
                  <a:pt x="5079" y="105590"/>
                </a:lnTo>
                <a:lnTo>
                  <a:pt x="5349" y="120182"/>
                </a:lnTo>
                <a:lnTo>
                  <a:pt x="6222" y="148852"/>
                </a:lnTo>
                <a:lnTo>
                  <a:pt x="7794" y="191823"/>
                </a:lnTo>
                <a:lnTo>
                  <a:pt x="10055" y="246774"/>
                </a:lnTo>
                <a:lnTo>
                  <a:pt x="10159" y="256943"/>
                </a:lnTo>
                <a:lnTo>
                  <a:pt x="14054" y="259485"/>
                </a:lnTo>
                <a:lnTo>
                  <a:pt x="25399" y="259485"/>
                </a:lnTo>
                <a:lnTo>
                  <a:pt x="29293" y="258129"/>
                </a:lnTo>
                <a:lnTo>
                  <a:pt x="34373" y="254401"/>
                </a:lnTo>
                <a:lnTo>
                  <a:pt x="38099" y="251858"/>
                </a:lnTo>
                <a:lnTo>
                  <a:pt x="39453" y="246774"/>
                </a:lnTo>
                <a:lnTo>
                  <a:pt x="39539" y="120182"/>
                </a:lnTo>
                <a:lnTo>
                  <a:pt x="40554" y="98424"/>
                </a:lnTo>
                <a:lnTo>
                  <a:pt x="25261" y="66073"/>
                </a:lnTo>
                <a:lnTo>
                  <a:pt x="15239" y="649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295664" y="2642157"/>
            <a:ext cx="137090" cy="1957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474748" y="2648428"/>
            <a:ext cx="143510" cy="315595"/>
          </a:xfrm>
          <a:custGeom>
            <a:avLst/>
            <a:gdLst/>
            <a:ahLst/>
            <a:cxnLst/>
            <a:rect l="l" t="t" r="r" b="b"/>
            <a:pathLst>
              <a:path w="143510" h="315594">
                <a:moveTo>
                  <a:pt x="24044" y="268299"/>
                </a:moveTo>
                <a:lnTo>
                  <a:pt x="20319" y="268299"/>
                </a:lnTo>
                <a:lnTo>
                  <a:pt x="16424" y="269655"/>
                </a:lnTo>
                <a:lnTo>
                  <a:pt x="13884" y="273383"/>
                </a:lnTo>
                <a:lnTo>
                  <a:pt x="10159" y="275926"/>
                </a:lnTo>
                <a:lnTo>
                  <a:pt x="8805" y="281010"/>
                </a:lnTo>
                <a:lnTo>
                  <a:pt x="8805" y="286095"/>
                </a:lnTo>
                <a:lnTo>
                  <a:pt x="41678" y="310554"/>
                </a:lnTo>
                <a:lnTo>
                  <a:pt x="73658" y="315416"/>
                </a:lnTo>
                <a:lnTo>
                  <a:pt x="90516" y="314442"/>
                </a:lnTo>
                <a:lnTo>
                  <a:pt x="126996" y="298807"/>
                </a:lnTo>
                <a:lnTo>
                  <a:pt x="135972" y="286095"/>
                </a:lnTo>
                <a:lnTo>
                  <a:pt x="82463" y="286095"/>
                </a:lnTo>
                <a:lnTo>
                  <a:pt x="77034" y="285600"/>
                </a:lnTo>
                <a:lnTo>
                  <a:pt x="70144" y="284040"/>
                </a:lnTo>
                <a:lnTo>
                  <a:pt x="61794" y="281304"/>
                </a:lnTo>
                <a:lnTo>
                  <a:pt x="51984" y="277282"/>
                </a:lnTo>
                <a:lnTo>
                  <a:pt x="42308" y="273733"/>
                </a:lnTo>
                <a:lnTo>
                  <a:pt x="34267" y="270883"/>
                </a:lnTo>
                <a:lnTo>
                  <a:pt x="28100" y="268987"/>
                </a:lnTo>
                <a:lnTo>
                  <a:pt x="24044" y="268299"/>
                </a:lnTo>
                <a:close/>
              </a:path>
              <a:path w="143510" h="315594">
                <a:moveTo>
                  <a:pt x="141264" y="171691"/>
                </a:moveTo>
                <a:lnTo>
                  <a:pt x="110402" y="171691"/>
                </a:lnTo>
                <a:lnTo>
                  <a:pt x="111185" y="182946"/>
                </a:lnTo>
                <a:lnTo>
                  <a:pt x="111587" y="197792"/>
                </a:lnTo>
                <a:lnTo>
                  <a:pt x="111638" y="204177"/>
                </a:lnTo>
                <a:lnTo>
                  <a:pt x="111757" y="239147"/>
                </a:lnTo>
                <a:lnTo>
                  <a:pt x="109870" y="259854"/>
                </a:lnTo>
                <a:lnTo>
                  <a:pt x="104285" y="274506"/>
                </a:lnTo>
                <a:lnTo>
                  <a:pt x="95112" y="283216"/>
                </a:lnTo>
                <a:lnTo>
                  <a:pt x="82463" y="286095"/>
                </a:lnTo>
                <a:lnTo>
                  <a:pt x="135972" y="286095"/>
                </a:lnTo>
                <a:lnTo>
                  <a:pt x="139463" y="278150"/>
                </a:lnTo>
                <a:lnTo>
                  <a:pt x="142450" y="264128"/>
                </a:lnTo>
                <a:lnTo>
                  <a:pt x="143421" y="247960"/>
                </a:lnTo>
                <a:lnTo>
                  <a:pt x="143403" y="236099"/>
                </a:lnTo>
                <a:lnTo>
                  <a:pt x="143273" y="221457"/>
                </a:lnTo>
                <a:lnTo>
                  <a:pt x="142921" y="204177"/>
                </a:lnTo>
                <a:lnTo>
                  <a:pt x="142236" y="184402"/>
                </a:lnTo>
                <a:lnTo>
                  <a:pt x="141264" y="171691"/>
                </a:lnTo>
                <a:close/>
              </a:path>
              <a:path w="143510" h="315594">
                <a:moveTo>
                  <a:pt x="82463" y="0"/>
                </a:moveTo>
                <a:lnTo>
                  <a:pt x="36220" y="14515"/>
                </a:lnTo>
                <a:lnTo>
                  <a:pt x="5863" y="55952"/>
                </a:lnTo>
                <a:lnTo>
                  <a:pt x="0" y="94235"/>
                </a:lnTo>
                <a:lnTo>
                  <a:pt x="2129" y="119960"/>
                </a:lnTo>
                <a:lnTo>
                  <a:pt x="19216" y="160542"/>
                </a:lnTo>
                <a:lnTo>
                  <a:pt x="52534" y="185843"/>
                </a:lnTo>
                <a:lnTo>
                  <a:pt x="73658" y="189487"/>
                </a:lnTo>
                <a:lnTo>
                  <a:pt x="83828" y="188327"/>
                </a:lnTo>
                <a:lnTo>
                  <a:pt x="93427" y="184911"/>
                </a:lnTo>
                <a:lnTo>
                  <a:pt x="102327" y="179334"/>
                </a:lnTo>
                <a:lnTo>
                  <a:pt x="110402" y="171691"/>
                </a:lnTo>
                <a:lnTo>
                  <a:pt x="141264" y="171691"/>
                </a:lnTo>
                <a:lnTo>
                  <a:pt x="140768" y="165205"/>
                </a:lnTo>
                <a:lnTo>
                  <a:pt x="140117" y="150166"/>
                </a:lnTo>
                <a:lnTo>
                  <a:pt x="76198" y="150166"/>
                </a:lnTo>
                <a:lnTo>
                  <a:pt x="38165" y="126557"/>
                </a:lnTo>
                <a:lnTo>
                  <a:pt x="31664" y="92879"/>
                </a:lnTo>
                <a:lnTo>
                  <a:pt x="32392" y="80215"/>
                </a:lnTo>
                <a:lnTo>
                  <a:pt x="49370" y="42202"/>
                </a:lnTo>
                <a:lnTo>
                  <a:pt x="73658" y="33050"/>
                </a:lnTo>
                <a:lnTo>
                  <a:pt x="133332" y="33050"/>
                </a:lnTo>
                <a:lnTo>
                  <a:pt x="129536" y="24236"/>
                </a:lnTo>
                <a:lnTo>
                  <a:pt x="121610" y="13442"/>
                </a:lnTo>
                <a:lnTo>
                  <a:pt x="111206" y="5889"/>
                </a:lnTo>
                <a:lnTo>
                  <a:pt x="98200" y="1451"/>
                </a:lnTo>
                <a:lnTo>
                  <a:pt x="82463" y="0"/>
                </a:lnTo>
                <a:close/>
              </a:path>
              <a:path w="143510" h="315594">
                <a:moveTo>
                  <a:pt x="133332" y="33050"/>
                </a:moveTo>
                <a:lnTo>
                  <a:pt x="73658" y="33050"/>
                </a:lnTo>
                <a:lnTo>
                  <a:pt x="82476" y="33778"/>
                </a:lnTo>
                <a:lnTo>
                  <a:pt x="89977" y="35952"/>
                </a:lnTo>
                <a:lnTo>
                  <a:pt x="108741" y="72389"/>
                </a:lnTo>
                <a:lnTo>
                  <a:pt x="109098" y="92879"/>
                </a:lnTo>
                <a:lnTo>
                  <a:pt x="108965" y="100053"/>
                </a:lnTo>
                <a:lnTo>
                  <a:pt x="100771" y="139369"/>
                </a:lnTo>
                <a:lnTo>
                  <a:pt x="76198" y="150166"/>
                </a:lnTo>
                <a:lnTo>
                  <a:pt x="140117" y="150166"/>
                </a:lnTo>
                <a:lnTo>
                  <a:pt x="140014" y="147772"/>
                </a:lnTo>
                <a:lnTo>
                  <a:pt x="139780" y="134912"/>
                </a:lnTo>
                <a:lnTo>
                  <a:pt x="139696" y="86438"/>
                </a:lnTo>
                <a:lnTo>
                  <a:pt x="139180" y="66709"/>
                </a:lnTo>
                <a:lnTo>
                  <a:pt x="137474" y="49617"/>
                </a:lnTo>
                <a:lnTo>
                  <a:pt x="134338" y="35385"/>
                </a:lnTo>
                <a:lnTo>
                  <a:pt x="133332" y="3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730096" y="2546736"/>
            <a:ext cx="140970" cy="291465"/>
          </a:xfrm>
          <a:custGeom>
            <a:avLst/>
            <a:gdLst/>
            <a:ahLst/>
            <a:cxnLst/>
            <a:rect l="l" t="t" r="r" b="b"/>
            <a:pathLst>
              <a:path w="140970" h="291464">
                <a:moveTo>
                  <a:pt x="82463" y="134742"/>
                </a:moveTo>
                <a:lnTo>
                  <a:pt x="51984" y="134742"/>
                </a:lnTo>
                <a:lnTo>
                  <a:pt x="54140" y="178905"/>
                </a:lnTo>
                <a:lnTo>
                  <a:pt x="56788" y="217919"/>
                </a:lnTo>
                <a:lnTo>
                  <a:pt x="63498" y="281010"/>
                </a:lnTo>
                <a:lnTo>
                  <a:pt x="67223" y="291180"/>
                </a:lnTo>
                <a:lnTo>
                  <a:pt x="79923" y="291180"/>
                </a:lnTo>
                <a:lnTo>
                  <a:pt x="85003" y="289993"/>
                </a:lnTo>
                <a:lnTo>
                  <a:pt x="87543" y="288637"/>
                </a:lnTo>
                <a:lnTo>
                  <a:pt x="90083" y="287451"/>
                </a:lnTo>
                <a:lnTo>
                  <a:pt x="91437" y="286095"/>
                </a:lnTo>
                <a:lnTo>
                  <a:pt x="92623" y="282366"/>
                </a:lnTo>
                <a:lnTo>
                  <a:pt x="93977" y="279824"/>
                </a:lnTo>
                <a:lnTo>
                  <a:pt x="89342" y="240693"/>
                </a:lnTo>
                <a:lnTo>
                  <a:pt x="88032" y="222312"/>
                </a:lnTo>
                <a:lnTo>
                  <a:pt x="86357" y="199656"/>
                </a:lnTo>
                <a:lnTo>
                  <a:pt x="84677" y="177501"/>
                </a:lnTo>
                <a:lnTo>
                  <a:pt x="83458" y="159064"/>
                </a:lnTo>
                <a:lnTo>
                  <a:pt x="82714" y="144694"/>
                </a:lnTo>
                <a:lnTo>
                  <a:pt x="82463" y="134742"/>
                </a:lnTo>
                <a:close/>
              </a:path>
              <a:path w="140970" h="291464">
                <a:moveTo>
                  <a:pt x="137156" y="97963"/>
                </a:moveTo>
                <a:lnTo>
                  <a:pt x="129536" y="97963"/>
                </a:lnTo>
                <a:lnTo>
                  <a:pt x="81277" y="100506"/>
                </a:lnTo>
                <a:lnTo>
                  <a:pt x="22859" y="100506"/>
                </a:lnTo>
                <a:lnTo>
                  <a:pt x="12858" y="101705"/>
                </a:lnTo>
                <a:lnTo>
                  <a:pt x="5714" y="105400"/>
                </a:lnTo>
                <a:lnTo>
                  <a:pt x="1428" y="111732"/>
                </a:lnTo>
                <a:lnTo>
                  <a:pt x="0" y="120844"/>
                </a:lnTo>
                <a:lnTo>
                  <a:pt x="1447" y="127306"/>
                </a:lnTo>
                <a:lnTo>
                  <a:pt x="5863" y="131607"/>
                </a:lnTo>
                <a:lnTo>
                  <a:pt x="13358" y="134001"/>
                </a:lnTo>
                <a:lnTo>
                  <a:pt x="24044" y="134742"/>
                </a:lnTo>
                <a:lnTo>
                  <a:pt x="121916" y="134742"/>
                </a:lnTo>
                <a:lnTo>
                  <a:pt x="126996" y="133556"/>
                </a:lnTo>
                <a:lnTo>
                  <a:pt x="130722" y="132200"/>
                </a:lnTo>
                <a:lnTo>
                  <a:pt x="134616" y="128471"/>
                </a:lnTo>
                <a:lnTo>
                  <a:pt x="139696" y="124573"/>
                </a:lnTo>
                <a:lnTo>
                  <a:pt x="140881" y="119488"/>
                </a:lnTo>
                <a:lnTo>
                  <a:pt x="140881" y="103048"/>
                </a:lnTo>
                <a:lnTo>
                  <a:pt x="137156" y="97963"/>
                </a:lnTo>
                <a:close/>
              </a:path>
              <a:path w="140970" h="291464">
                <a:moveTo>
                  <a:pt x="73658" y="0"/>
                </a:moveTo>
                <a:lnTo>
                  <a:pt x="66038" y="0"/>
                </a:lnTo>
                <a:lnTo>
                  <a:pt x="62143" y="2542"/>
                </a:lnTo>
                <a:lnTo>
                  <a:pt x="57063" y="5084"/>
                </a:lnTo>
                <a:lnTo>
                  <a:pt x="53338" y="8982"/>
                </a:lnTo>
                <a:lnTo>
                  <a:pt x="50798" y="12711"/>
                </a:lnTo>
                <a:lnTo>
                  <a:pt x="50798" y="100506"/>
                </a:lnTo>
                <a:lnTo>
                  <a:pt x="81277" y="100506"/>
                </a:lnTo>
                <a:lnTo>
                  <a:pt x="81296" y="65877"/>
                </a:lnTo>
                <a:lnTo>
                  <a:pt x="81426" y="40210"/>
                </a:lnTo>
                <a:lnTo>
                  <a:pt x="81778" y="23378"/>
                </a:lnTo>
                <a:lnTo>
                  <a:pt x="82463" y="15253"/>
                </a:lnTo>
                <a:lnTo>
                  <a:pt x="82463" y="10169"/>
                </a:lnTo>
                <a:lnTo>
                  <a:pt x="81277" y="6440"/>
                </a:lnTo>
                <a:lnTo>
                  <a:pt x="76198" y="1355"/>
                </a:lnTo>
                <a:lnTo>
                  <a:pt x="73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880047" y="2647242"/>
            <a:ext cx="140787" cy="1906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140381" y="2545549"/>
            <a:ext cx="134620" cy="292735"/>
          </a:xfrm>
          <a:custGeom>
            <a:avLst/>
            <a:gdLst/>
            <a:ahLst/>
            <a:cxnLst/>
            <a:rect l="l" t="t" r="r" b="b"/>
            <a:pathLst>
              <a:path w="134620" h="292735">
                <a:moveTo>
                  <a:pt x="26584" y="0"/>
                </a:moveTo>
                <a:lnTo>
                  <a:pt x="20319" y="0"/>
                </a:lnTo>
                <a:lnTo>
                  <a:pt x="11215" y="1138"/>
                </a:lnTo>
                <a:lnTo>
                  <a:pt x="4889" y="4406"/>
                </a:lnTo>
                <a:lnTo>
                  <a:pt x="1198" y="9581"/>
                </a:lnTo>
                <a:lnTo>
                  <a:pt x="0" y="16440"/>
                </a:lnTo>
                <a:lnTo>
                  <a:pt x="206" y="42393"/>
                </a:lnTo>
                <a:lnTo>
                  <a:pt x="761" y="74320"/>
                </a:lnTo>
                <a:lnTo>
                  <a:pt x="3480" y="198300"/>
                </a:lnTo>
                <a:lnTo>
                  <a:pt x="4849" y="253755"/>
                </a:lnTo>
                <a:lnTo>
                  <a:pt x="5079" y="269485"/>
                </a:lnTo>
                <a:lnTo>
                  <a:pt x="7479" y="279496"/>
                </a:lnTo>
                <a:lnTo>
                  <a:pt x="14752" y="286646"/>
                </a:lnTo>
                <a:lnTo>
                  <a:pt x="27010" y="290936"/>
                </a:lnTo>
                <a:lnTo>
                  <a:pt x="44364" y="292366"/>
                </a:lnTo>
                <a:lnTo>
                  <a:pt x="63450" y="290690"/>
                </a:lnTo>
                <a:lnTo>
                  <a:pt x="80600" y="285565"/>
                </a:lnTo>
                <a:lnTo>
                  <a:pt x="95845" y="276850"/>
                </a:lnTo>
                <a:lnTo>
                  <a:pt x="109217" y="264401"/>
                </a:lnTo>
                <a:lnTo>
                  <a:pt x="112212" y="260672"/>
                </a:lnTo>
                <a:lnTo>
                  <a:pt x="44364" y="260672"/>
                </a:lnTo>
                <a:lnTo>
                  <a:pt x="40638" y="259316"/>
                </a:lnTo>
                <a:lnTo>
                  <a:pt x="35559" y="258129"/>
                </a:lnTo>
                <a:lnTo>
                  <a:pt x="35328" y="218504"/>
                </a:lnTo>
                <a:lnTo>
                  <a:pt x="34733" y="185568"/>
                </a:lnTo>
                <a:lnTo>
                  <a:pt x="33916" y="159337"/>
                </a:lnTo>
                <a:lnTo>
                  <a:pt x="33019" y="139827"/>
                </a:lnTo>
                <a:lnTo>
                  <a:pt x="39284" y="137285"/>
                </a:lnTo>
                <a:lnTo>
                  <a:pt x="45718" y="135929"/>
                </a:lnTo>
                <a:lnTo>
                  <a:pt x="116483" y="135929"/>
                </a:lnTo>
                <a:lnTo>
                  <a:pt x="112942" y="130844"/>
                </a:lnTo>
                <a:lnTo>
                  <a:pt x="101322" y="119179"/>
                </a:lnTo>
                <a:lnTo>
                  <a:pt x="87289" y="110866"/>
                </a:lnTo>
                <a:lnTo>
                  <a:pt x="73775" y="106777"/>
                </a:lnTo>
                <a:lnTo>
                  <a:pt x="31664" y="106777"/>
                </a:lnTo>
                <a:lnTo>
                  <a:pt x="31664" y="11355"/>
                </a:lnTo>
                <a:lnTo>
                  <a:pt x="30479" y="3728"/>
                </a:lnTo>
                <a:lnTo>
                  <a:pt x="26584" y="0"/>
                </a:lnTo>
                <a:close/>
              </a:path>
              <a:path w="134620" h="292735">
                <a:moveTo>
                  <a:pt x="116483" y="135929"/>
                </a:moveTo>
                <a:lnTo>
                  <a:pt x="50798" y="135929"/>
                </a:lnTo>
                <a:lnTo>
                  <a:pt x="59103" y="136657"/>
                </a:lnTo>
                <a:lnTo>
                  <a:pt x="67075" y="138831"/>
                </a:lnTo>
                <a:lnTo>
                  <a:pt x="99607" y="169000"/>
                </a:lnTo>
                <a:lnTo>
                  <a:pt x="105322" y="198300"/>
                </a:lnTo>
                <a:lnTo>
                  <a:pt x="103875" y="214301"/>
                </a:lnTo>
                <a:lnTo>
                  <a:pt x="81277" y="249147"/>
                </a:lnTo>
                <a:lnTo>
                  <a:pt x="49444" y="260672"/>
                </a:lnTo>
                <a:lnTo>
                  <a:pt x="112212" y="260672"/>
                </a:lnTo>
                <a:lnTo>
                  <a:pt x="133148" y="216351"/>
                </a:lnTo>
                <a:lnTo>
                  <a:pt x="134580" y="196552"/>
                </a:lnTo>
                <a:lnTo>
                  <a:pt x="133373" y="177964"/>
                </a:lnTo>
                <a:lnTo>
                  <a:pt x="129494" y="160610"/>
                </a:lnTo>
                <a:lnTo>
                  <a:pt x="122758" y="144941"/>
                </a:lnTo>
                <a:lnTo>
                  <a:pt x="116483" y="135929"/>
                </a:lnTo>
                <a:close/>
              </a:path>
              <a:path w="134620" h="292735">
                <a:moveTo>
                  <a:pt x="51984" y="104235"/>
                </a:moveTo>
                <a:lnTo>
                  <a:pt x="44364" y="104235"/>
                </a:lnTo>
                <a:lnTo>
                  <a:pt x="36744" y="105421"/>
                </a:lnTo>
                <a:lnTo>
                  <a:pt x="31664" y="106777"/>
                </a:lnTo>
                <a:lnTo>
                  <a:pt x="73775" y="106777"/>
                </a:lnTo>
                <a:lnTo>
                  <a:pt x="70843" y="105890"/>
                </a:lnTo>
                <a:lnTo>
                  <a:pt x="51984" y="104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00397" y="2648428"/>
            <a:ext cx="144776" cy="1908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1" name="object 31"/>
          <p:cNvGrpSpPr/>
          <p:nvPr/>
        </p:nvGrpSpPr>
        <p:grpSpPr>
          <a:xfrm>
            <a:off x="6556930" y="2647242"/>
            <a:ext cx="489584" cy="194945"/>
            <a:chOff x="6556930" y="2647242"/>
            <a:chExt cx="489584" cy="194945"/>
          </a:xfrm>
        </p:grpSpPr>
        <p:sp>
          <p:nvSpPr>
            <p:cNvPr id="32" name="object 32"/>
            <p:cNvSpPr/>
            <p:nvPr/>
          </p:nvSpPr>
          <p:spPr>
            <a:xfrm>
              <a:off x="6556930" y="2647242"/>
              <a:ext cx="325111" cy="1945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904902" y="2647242"/>
              <a:ext cx="141051" cy="1945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/>
          <p:nvPr/>
        </p:nvSpPr>
        <p:spPr>
          <a:xfrm>
            <a:off x="7061193" y="2649784"/>
            <a:ext cx="154305" cy="313055"/>
          </a:xfrm>
          <a:custGeom>
            <a:avLst/>
            <a:gdLst/>
            <a:ahLst/>
            <a:cxnLst/>
            <a:rect l="l" t="t" r="r" b="b"/>
            <a:pathLst>
              <a:path w="154304" h="313055">
                <a:moveTo>
                  <a:pt x="141051" y="0"/>
                </a:moveTo>
                <a:lnTo>
                  <a:pt x="126996" y="0"/>
                </a:lnTo>
                <a:lnTo>
                  <a:pt x="120731" y="2542"/>
                </a:lnTo>
                <a:lnTo>
                  <a:pt x="97795" y="96716"/>
                </a:lnTo>
                <a:lnTo>
                  <a:pt x="92136" y="117815"/>
                </a:lnTo>
                <a:lnTo>
                  <a:pt x="83817" y="146268"/>
                </a:lnTo>
                <a:lnTo>
                  <a:pt x="77976" y="128620"/>
                </a:lnTo>
                <a:lnTo>
                  <a:pt x="62418" y="90591"/>
                </a:lnTo>
                <a:lnTo>
                  <a:pt x="44644" y="42234"/>
                </a:lnTo>
                <a:lnTo>
                  <a:pt x="31833" y="7626"/>
                </a:lnTo>
                <a:lnTo>
                  <a:pt x="27939" y="2542"/>
                </a:lnTo>
                <a:lnTo>
                  <a:pt x="24214" y="0"/>
                </a:lnTo>
                <a:lnTo>
                  <a:pt x="12699" y="0"/>
                </a:lnTo>
                <a:lnTo>
                  <a:pt x="7619" y="1186"/>
                </a:lnTo>
                <a:lnTo>
                  <a:pt x="5079" y="5084"/>
                </a:lnTo>
                <a:lnTo>
                  <a:pt x="1354" y="8813"/>
                </a:lnTo>
                <a:lnTo>
                  <a:pt x="0" y="11355"/>
                </a:lnTo>
                <a:lnTo>
                  <a:pt x="0" y="17796"/>
                </a:lnTo>
                <a:lnTo>
                  <a:pt x="1354" y="18982"/>
                </a:lnTo>
                <a:lnTo>
                  <a:pt x="27071" y="86976"/>
                </a:lnTo>
                <a:lnTo>
                  <a:pt x="47073" y="138111"/>
                </a:lnTo>
                <a:lnTo>
                  <a:pt x="61360" y="172308"/>
                </a:lnTo>
                <a:lnTo>
                  <a:pt x="69932" y="189487"/>
                </a:lnTo>
                <a:lnTo>
                  <a:pt x="47454" y="258598"/>
                </a:lnTo>
                <a:lnTo>
                  <a:pt x="43094" y="273320"/>
                </a:lnTo>
                <a:lnTo>
                  <a:pt x="40384" y="284260"/>
                </a:lnTo>
                <a:lnTo>
                  <a:pt x="39453" y="291180"/>
                </a:lnTo>
                <a:lnTo>
                  <a:pt x="39453" y="298807"/>
                </a:lnTo>
                <a:lnTo>
                  <a:pt x="40638" y="303891"/>
                </a:lnTo>
                <a:lnTo>
                  <a:pt x="43178" y="307620"/>
                </a:lnTo>
                <a:lnTo>
                  <a:pt x="47073" y="311518"/>
                </a:lnTo>
                <a:lnTo>
                  <a:pt x="50798" y="312705"/>
                </a:lnTo>
                <a:lnTo>
                  <a:pt x="60958" y="312705"/>
                </a:lnTo>
                <a:lnTo>
                  <a:pt x="64853" y="308976"/>
                </a:lnTo>
                <a:lnTo>
                  <a:pt x="76901" y="273947"/>
                </a:lnTo>
                <a:lnTo>
                  <a:pt x="88474" y="237600"/>
                </a:lnTo>
                <a:lnTo>
                  <a:pt x="118191" y="138641"/>
                </a:lnTo>
                <a:lnTo>
                  <a:pt x="133891" y="87577"/>
                </a:lnTo>
                <a:lnTo>
                  <a:pt x="144988" y="49193"/>
                </a:lnTo>
                <a:lnTo>
                  <a:pt x="151576" y="23712"/>
                </a:lnTo>
                <a:lnTo>
                  <a:pt x="153750" y="11355"/>
                </a:lnTo>
                <a:lnTo>
                  <a:pt x="153750" y="8813"/>
                </a:lnTo>
                <a:lnTo>
                  <a:pt x="151210" y="5084"/>
                </a:lnTo>
                <a:lnTo>
                  <a:pt x="144776" y="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328055" y="2546736"/>
            <a:ext cx="133350" cy="291465"/>
          </a:xfrm>
          <a:custGeom>
            <a:avLst/>
            <a:gdLst/>
            <a:ahLst/>
            <a:cxnLst/>
            <a:rect l="l" t="t" r="r" b="b"/>
            <a:pathLst>
              <a:path w="133350" h="291464">
                <a:moveTo>
                  <a:pt x="95162" y="0"/>
                </a:moveTo>
                <a:lnTo>
                  <a:pt x="73658" y="0"/>
                </a:lnTo>
                <a:lnTo>
                  <a:pt x="69763" y="1355"/>
                </a:lnTo>
                <a:lnTo>
                  <a:pt x="66038" y="2542"/>
                </a:lnTo>
                <a:lnTo>
                  <a:pt x="47285" y="48621"/>
                </a:lnTo>
                <a:lnTo>
                  <a:pt x="44364" y="101692"/>
                </a:lnTo>
                <a:lnTo>
                  <a:pt x="21504" y="101692"/>
                </a:lnTo>
                <a:lnTo>
                  <a:pt x="13884" y="103048"/>
                </a:lnTo>
                <a:lnTo>
                  <a:pt x="8805" y="105590"/>
                </a:lnTo>
                <a:lnTo>
                  <a:pt x="2539" y="108133"/>
                </a:lnTo>
                <a:lnTo>
                  <a:pt x="0" y="111861"/>
                </a:lnTo>
                <a:lnTo>
                  <a:pt x="0" y="122031"/>
                </a:lnTo>
                <a:lnTo>
                  <a:pt x="44364" y="133556"/>
                </a:lnTo>
                <a:lnTo>
                  <a:pt x="45372" y="152393"/>
                </a:lnTo>
                <a:lnTo>
                  <a:pt x="46459" y="170864"/>
                </a:lnTo>
                <a:lnTo>
                  <a:pt x="47769" y="189114"/>
                </a:lnTo>
                <a:lnTo>
                  <a:pt x="49444" y="207283"/>
                </a:lnTo>
                <a:lnTo>
                  <a:pt x="50412" y="224484"/>
                </a:lnTo>
                <a:lnTo>
                  <a:pt x="51222" y="241922"/>
                </a:lnTo>
                <a:lnTo>
                  <a:pt x="51777" y="259838"/>
                </a:lnTo>
                <a:lnTo>
                  <a:pt x="51927" y="273383"/>
                </a:lnTo>
                <a:lnTo>
                  <a:pt x="51984" y="286095"/>
                </a:lnTo>
                <a:lnTo>
                  <a:pt x="55878" y="291180"/>
                </a:lnTo>
                <a:lnTo>
                  <a:pt x="67223" y="291180"/>
                </a:lnTo>
                <a:lnTo>
                  <a:pt x="72303" y="289993"/>
                </a:lnTo>
                <a:lnTo>
                  <a:pt x="79923" y="282366"/>
                </a:lnTo>
                <a:lnTo>
                  <a:pt x="82463" y="278468"/>
                </a:lnTo>
                <a:lnTo>
                  <a:pt x="82463" y="273383"/>
                </a:lnTo>
                <a:lnTo>
                  <a:pt x="81701" y="233215"/>
                </a:lnTo>
                <a:lnTo>
                  <a:pt x="79923" y="192029"/>
                </a:lnTo>
                <a:lnTo>
                  <a:pt x="78269" y="172692"/>
                </a:lnTo>
                <a:lnTo>
                  <a:pt x="77108" y="156564"/>
                </a:lnTo>
                <a:lnTo>
                  <a:pt x="76422" y="143550"/>
                </a:lnTo>
                <a:lnTo>
                  <a:pt x="76198" y="133556"/>
                </a:lnTo>
                <a:lnTo>
                  <a:pt x="97702" y="133556"/>
                </a:lnTo>
                <a:lnTo>
                  <a:pt x="107915" y="132372"/>
                </a:lnTo>
                <a:lnTo>
                  <a:pt x="115524" y="128916"/>
                </a:lnTo>
                <a:lnTo>
                  <a:pt x="120276" y="123331"/>
                </a:lnTo>
                <a:lnTo>
                  <a:pt x="121916" y="115760"/>
                </a:lnTo>
                <a:lnTo>
                  <a:pt x="121916" y="108133"/>
                </a:lnTo>
                <a:lnTo>
                  <a:pt x="115482" y="104235"/>
                </a:lnTo>
                <a:lnTo>
                  <a:pt x="104137" y="103048"/>
                </a:lnTo>
                <a:lnTo>
                  <a:pt x="74843" y="103048"/>
                </a:lnTo>
                <a:lnTo>
                  <a:pt x="74852" y="72177"/>
                </a:lnTo>
                <a:lnTo>
                  <a:pt x="75055" y="63730"/>
                </a:lnTo>
                <a:lnTo>
                  <a:pt x="75520" y="56460"/>
                </a:lnTo>
                <a:lnTo>
                  <a:pt x="75986" y="50875"/>
                </a:lnTo>
                <a:lnTo>
                  <a:pt x="76198" y="47117"/>
                </a:lnTo>
                <a:lnTo>
                  <a:pt x="78738" y="35592"/>
                </a:lnTo>
                <a:lnTo>
                  <a:pt x="83817" y="30507"/>
                </a:lnTo>
                <a:lnTo>
                  <a:pt x="133262" y="30507"/>
                </a:lnTo>
                <a:lnTo>
                  <a:pt x="133262" y="14067"/>
                </a:lnTo>
                <a:lnTo>
                  <a:pt x="102743" y="270"/>
                </a:lnTo>
                <a:lnTo>
                  <a:pt x="95162" y="0"/>
                </a:lnTo>
                <a:close/>
              </a:path>
              <a:path w="133350" h="291464">
                <a:moveTo>
                  <a:pt x="97702" y="133556"/>
                </a:moveTo>
                <a:lnTo>
                  <a:pt x="76198" y="133556"/>
                </a:lnTo>
                <a:lnTo>
                  <a:pt x="81277" y="134742"/>
                </a:lnTo>
                <a:lnTo>
                  <a:pt x="95162" y="134742"/>
                </a:lnTo>
                <a:lnTo>
                  <a:pt x="97702" y="133556"/>
                </a:lnTo>
                <a:close/>
              </a:path>
              <a:path w="133350" h="291464">
                <a:moveTo>
                  <a:pt x="133262" y="30507"/>
                </a:moveTo>
                <a:lnTo>
                  <a:pt x="95162" y="30507"/>
                </a:lnTo>
                <a:lnTo>
                  <a:pt x="100242" y="31863"/>
                </a:lnTo>
                <a:lnTo>
                  <a:pt x="115482" y="36948"/>
                </a:lnTo>
                <a:lnTo>
                  <a:pt x="120562" y="38134"/>
                </a:lnTo>
                <a:lnTo>
                  <a:pt x="129536" y="38134"/>
                </a:lnTo>
                <a:lnTo>
                  <a:pt x="133262" y="34406"/>
                </a:lnTo>
                <a:lnTo>
                  <a:pt x="133262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7484177" y="2644700"/>
            <a:ext cx="561975" cy="194945"/>
            <a:chOff x="7484177" y="2644700"/>
            <a:chExt cx="561975" cy="194945"/>
          </a:xfrm>
        </p:grpSpPr>
        <p:sp>
          <p:nvSpPr>
            <p:cNvPr id="37" name="object 37"/>
            <p:cNvSpPr/>
            <p:nvPr/>
          </p:nvSpPr>
          <p:spPr>
            <a:xfrm>
              <a:off x="7484177" y="2644700"/>
              <a:ext cx="130891" cy="1945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634144" y="2647242"/>
              <a:ext cx="142294" cy="19067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801838" y="2647242"/>
              <a:ext cx="243716" cy="19067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8158772" y="2545562"/>
            <a:ext cx="298450" cy="292735"/>
          </a:xfrm>
          <a:custGeom>
            <a:avLst/>
            <a:gdLst/>
            <a:ahLst/>
            <a:cxnLst/>
            <a:rect l="l" t="t" r="r" b="b"/>
            <a:pathLst>
              <a:path w="298450" h="292735">
                <a:moveTo>
                  <a:pt x="140893" y="104228"/>
                </a:moveTo>
                <a:lnTo>
                  <a:pt x="137160" y="99148"/>
                </a:lnTo>
                <a:lnTo>
                  <a:pt x="128193" y="99148"/>
                </a:lnTo>
                <a:lnTo>
                  <a:pt x="81280" y="101688"/>
                </a:lnTo>
                <a:lnTo>
                  <a:pt x="81280" y="7620"/>
                </a:lnTo>
                <a:lnTo>
                  <a:pt x="76200" y="2540"/>
                </a:lnTo>
                <a:lnTo>
                  <a:pt x="73660" y="1181"/>
                </a:lnTo>
                <a:lnTo>
                  <a:pt x="66040" y="1181"/>
                </a:lnTo>
                <a:lnTo>
                  <a:pt x="60960" y="3721"/>
                </a:lnTo>
                <a:lnTo>
                  <a:pt x="57073" y="6261"/>
                </a:lnTo>
                <a:lnTo>
                  <a:pt x="53340" y="10160"/>
                </a:lnTo>
                <a:lnTo>
                  <a:pt x="50800" y="13893"/>
                </a:lnTo>
                <a:lnTo>
                  <a:pt x="50800" y="101688"/>
                </a:lnTo>
                <a:lnTo>
                  <a:pt x="22860" y="101688"/>
                </a:lnTo>
                <a:lnTo>
                  <a:pt x="12865" y="102882"/>
                </a:lnTo>
                <a:lnTo>
                  <a:pt x="5715" y="106578"/>
                </a:lnTo>
                <a:lnTo>
                  <a:pt x="1435" y="112915"/>
                </a:lnTo>
                <a:lnTo>
                  <a:pt x="0" y="122021"/>
                </a:lnTo>
                <a:lnTo>
                  <a:pt x="1447" y="128485"/>
                </a:lnTo>
                <a:lnTo>
                  <a:pt x="5867" y="132791"/>
                </a:lnTo>
                <a:lnTo>
                  <a:pt x="13360" y="135178"/>
                </a:lnTo>
                <a:lnTo>
                  <a:pt x="24053" y="135928"/>
                </a:lnTo>
                <a:lnTo>
                  <a:pt x="51993" y="135928"/>
                </a:lnTo>
                <a:lnTo>
                  <a:pt x="53454" y="180086"/>
                </a:lnTo>
                <a:lnTo>
                  <a:pt x="55841" y="219100"/>
                </a:lnTo>
                <a:lnTo>
                  <a:pt x="59182" y="253098"/>
                </a:lnTo>
                <a:lnTo>
                  <a:pt x="63500" y="282194"/>
                </a:lnTo>
                <a:lnTo>
                  <a:pt x="63500" y="288632"/>
                </a:lnTo>
                <a:lnTo>
                  <a:pt x="67233" y="292354"/>
                </a:lnTo>
                <a:lnTo>
                  <a:pt x="79933" y="292354"/>
                </a:lnTo>
                <a:lnTo>
                  <a:pt x="92633" y="283552"/>
                </a:lnTo>
                <a:lnTo>
                  <a:pt x="92633" y="274561"/>
                </a:lnTo>
                <a:lnTo>
                  <a:pt x="91440" y="265747"/>
                </a:lnTo>
                <a:lnTo>
                  <a:pt x="90246" y="255968"/>
                </a:lnTo>
                <a:lnTo>
                  <a:pt x="88836" y="241871"/>
                </a:lnTo>
                <a:lnTo>
                  <a:pt x="87464" y="223494"/>
                </a:lnTo>
                <a:lnTo>
                  <a:pt x="86360" y="200837"/>
                </a:lnTo>
                <a:lnTo>
                  <a:pt x="84683" y="178676"/>
                </a:lnTo>
                <a:lnTo>
                  <a:pt x="83464" y="160248"/>
                </a:lnTo>
                <a:lnTo>
                  <a:pt x="82715" y="145872"/>
                </a:lnTo>
                <a:lnTo>
                  <a:pt x="82473" y="135928"/>
                </a:lnTo>
                <a:lnTo>
                  <a:pt x="120573" y="135928"/>
                </a:lnTo>
                <a:lnTo>
                  <a:pt x="125653" y="134734"/>
                </a:lnTo>
                <a:lnTo>
                  <a:pt x="130733" y="133375"/>
                </a:lnTo>
                <a:lnTo>
                  <a:pt x="134620" y="129654"/>
                </a:lnTo>
                <a:lnTo>
                  <a:pt x="138353" y="125755"/>
                </a:lnTo>
                <a:lnTo>
                  <a:pt x="140893" y="120662"/>
                </a:lnTo>
                <a:lnTo>
                  <a:pt x="140893" y="104228"/>
                </a:lnTo>
                <a:close/>
              </a:path>
              <a:path w="298450" h="292735">
                <a:moveTo>
                  <a:pt x="298348" y="203720"/>
                </a:moveTo>
                <a:lnTo>
                  <a:pt x="294081" y="154762"/>
                </a:lnTo>
                <a:lnTo>
                  <a:pt x="270052" y="111861"/>
                </a:lnTo>
                <a:lnTo>
                  <a:pt x="269074" y="110858"/>
                </a:lnTo>
                <a:lnTo>
                  <a:pt x="252069" y="102971"/>
                </a:lnTo>
                <a:lnTo>
                  <a:pt x="231140" y="100330"/>
                </a:lnTo>
                <a:lnTo>
                  <a:pt x="220649" y="101053"/>
                </a:lnTo>
                <a:lnTo>
                  <a:pt x="210312" y="103238"/>
                </a:lnTo>
                <a:lnTo>
                  <a:pt x="200228" y="106832"/>
                </a:lnTo>
                <a:lnTo>
                  <a:pt x="190500" y="111861"/>
                </a:lnTo>
                <a:lnTo>
                  <a:pt x="189801" y="104990"/>
                </a:lnTo>
                <a:lnTo>
                  <a:pt x="189674" y="103238"/>
                </a:lnTo>
                <a:lnTo>
                  <a:pt x="189318" y="94500"/>
                </a:lnTo>
                <a:lnTo>
                  <a:pt x="189166" y="82702"/>
                </a:lnTo>
                <a:lnTo>
                  <a:pt x="189141" y="68630"/>
                </a:lnTo>
                <a:lnTo>
                  <a:pt x="188417" y="54800"/>
                </a:lnTo>
                <a:lnTo>
                  <a:pt x="187794" y="42075"/>
                </a:lnTo>
                <a:lnTo>
                  <a:pt x="186905" y="30543"/>
                </a:lnTo>
                <a:lnTo>
                  <a:pt x="185420" y="20332"/>
                </a:lnTo>
                <a:lnTo>
                  <a:pt x="184061" y="7620"/>
                </a:lnTo>
                <a:lnTo>
                  <a:pt x="180340" y="0"/>
                </a:lnTo>
                <a:lnTo>
                  <a:pt x="167640" y="0"/>
                </a:lnTo>
                <a:lnTo>
                  <a:pt x="162560" y="2540"/>
                </a:lnTo>
                <a:lnTo>
                  <a:pt x="158673" y="5080"/>
                </a:lnTo>
                <a:lnTo>
                  <a:pt x="154940" y="8801"/>
                </a:lnTo>
                <a:lnTo>
                  <a:pt x="153593" y="12700"/>
                </a:lnTo>
                <a:lnTo>
                  <a:pt x="153695" y="30543"/>
                </a:lnTo>
                <a:lnTo>
                  <a:pt x="154584" y="75095"/>
                </a:lnTo>
                <a:lnTo>
                  <a:pt x="157429" y="135064"/>
                </a:lnTo>
                <a:lnTo>
                  <a:pt x="160058" y="167944"/>
                </a:lnTo>
                <a:lnTo>
                  <a:pt x="162179" y="201028"/>
                </a:lnTo>
                <a:lnTo>
                  <a:pt x="163868" y="235292"/>
                </a:lnTo>
                <a:lnTo>
                  <a:pt x="165100" y="270840"/>
                </a:lnTo>
                <a:lnTo>
                  <a:pt x="165100" y="275920"/>
                </a:lnTo>
                <a:lnTo>
                  <a:pt x="166281" y="281000"/>
                </a:lnTo>
                <a:lnTo>
                  <a:pt x="168821" y="286092"/>
                </a:lnTo>
                <a:lnTo>
                  <a:pt x="171361" y="289814"/>
                </a:lnTo>
                <a:lnTo>
                  <a:pt x="173901" y="292354"/>
                </a:lnTo>
                <a:lnTo>
                  <a:pt x="185420" y="292354"/>
                </a:lnTo>
                <a:lnTo>
                  <a:pt x="189141" y="291172"/>
                </a:lnTo>
                <a:lnTo>
                  <a:pt x="194221" y="286092"/>
                </a:lnTo>
                <a:lnTo>
                  <a:pt x="196761" y="282194"/>
                </a:lnTo>
                <a:lnTo>
                  <a:pt x="196761" y="277101"/>
                </a:lnTo>
                <a:lnTo>
                  <a:pt x="198120" y="274561"/>
                </a:lnTo>
                <a:lnTo>
                  <a:pt x="198069" y="253682"/>
                </a:lnTo>
                <a:lnTo>
                  <a:pt x="195580" y="160159"/>
                </a:lnTo>
                <a:lnTo>
                  <a:pt x="197688" y="148463"/>
                </a:lnTo>
                <a:lnTo>
                  <a:pt x="203962" y="140093"/>
                </a:lnTo>
                <a:lnTo>
                  <a:pt x="214299" y="135064"/>
                </a:lnTo>
                <a:lnTo>
                  <a:pt x="228600" y="133375"/>
                </a:lnTo>
                <a:lnTo>
                  <a:pt x="237401" y="134289"/>
                </a:lnTo>
                <a:lnTo>
                  <a:pt x="262331" y="169189"/>
                </a:lnTo>
                <a:lnTo>
                  <a:pt x="262801" y="179146"/>
                </a:lnTo>
                <a:lnTo>
                  <a:pt x="263588" y="188937"/>
                </a:lnTo>
                <a:lnTo>
                  <a:pt x="263994" y="197167"/>
                </a:lnTo>
                <a:lnTo>
                  <a:pt x="264096" y="210058"/>
                </a:lnTo>
                <a:lnTo>
                  <a:pt x="261708" y="277101"/>
                </a:lnTo>
                <a:lnTo>
                  <a:pt x="261620" y="287274"/>
                </a:lnTo>
                <a:lnTo>
                  <a:pt x="265341" y="292354"/>
                </a:lnTo>
                <a:lnTo>
                  <a:pt x="276860" y="292354"/>
                </a:lnTo>
                <a:lnTo>
                  <a:pt x="281940" y="289814"/>
                </a:lnTo>
                <a:lnTo>
                  <a:pt x="285661" y="287274"/>
                </a:lnTo>
                <a:lnTo>
                  <a:pt x="290741" y="284734"/>
                </a:lnTo>
                <a:lnTo>
                  <a:pt x="292100" y="281000"/>
                </a:lnTo>
                <a:lnTo>
                  <a:pt x="293281" y="275920"/>
                </a:lnTo>
                <a:lnTo>
                  <a:pt x="293522" y="270840"/>
                </a:lnTo>
                <a:lnTo>
                  <a:pt x="294106" y="263486"/>
                </a:lnTo>
                <a:lnTo>
                  <a:pt x="294932" y="253682"/>
                </a:lnTo>
                <a:lnTo>
                  <a:pt x="295821" y="241515"/>
                </a:lnTo>
                <a:lnTo>
                  <a:pt x="297599" y="218630"/>
                </a:lnTo>
                <a:lnTo>
                  <a:pt x="298157" y="210058"/>
                </a:lnTo>
                <a:lnTo>
                  <a:pt x="298348" y="203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473736" y="2648428"/>
            <a:ext cx="146131" cy="1908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348313" y="3130452"/>
            <a:ext cx="141051" cy="19067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00704" y="3029953"/>
            <a:ext cx="274955" cy="292735"/>
          </a:xfrm>
          <a:custGeom>
            <a:avLst/>
            <a:gdLst/>
            <a:ahLst/>
            <a:cxnLst/>
            <a:rect l="l" t="t" r="r" b="b"/>
            <a:pathLst>
              <a:path w="274954" h="292735">
                <a:moveTo>
                  <a:pt x="209626" y="15252"/>
                </a:moveTo>
                <a:lnTo>
                  <a:pt x="208381" y="12712"/>
                </a:lnTo>
                <a:lnTo>
                  <a:pt x="205905" y="7620"/>
                </a:lnTo>
                <a:lnTo>
                  <a:pt x="193294" y="2641"/>
                </a:lnTo>
                <a:lnTo>
                  <a:pt x="186309" y="1079"/>
                </a:lnTo>
                <a:lnTo>
                  <a:pt x="178612" y="241"/>
                </a:lnTo>
                <a:lnTo>
                  <a:pt x="170345" y="0"/>
                </a:lnTo>
                <a:lnTo>
                  <a:pt x="162394" y="12"/>
                </a:lnTo>
                <a:lnTo>
                  <a:pt x="132080" y="12712"/>
                </a:lnTo>
                <a:lnTo>
                  <a:pt x="127165" y="6934"/>
                </a:lnTo>
                <a:lnTo>
                  <a:pt x="124460" y="5753"/>
                </a:lnTo>
                <a:lnTo>
                  <a:pt x="124460" y="38138"/>
                </a:lnTo>
                <a:lnTo>
                  <a:pt x="123494" y="51282"/>
                </a:lnTo>
                <a:lnTo>
                  <a:pt x="122593" y="65316"/>
                </a:lnTo>
                <a:lnTo>
                  <a:pt x="121640" y="82677"/>
                </a:lnTo>
                <a:lnTo>
                  <a:pt x="120726" y="103047"/>
                </a:lnTo>
                <a:lnTo>
                  <a:pt x="76200" y="103047"/>
                </a:lnTo>
                <a:lnTo>
                  <a:pt x="76212" y="63588"/>
                </a:lnTo>
                <a:lnTo>
                  <a:pt x="77546" y="46951"/>
                </a:lnTo>
                <a:lnTo>
                  <a:pt x="78740" y="35585"/>
                </a:lnTo>
                <a:lnTo>
                  <a:pt x="85166" y="30505"/>
                </a:lnTo>
                <a:lnTo>
                  <a:pt x="96520" y="30505"/>
                </a:lnTo>
                <a:lnTo>
                  <a:pt x="101600" y="31699"/>
                </a:lnTo>
                <a:lnTo>
                  <a:pt x="109220" y="34239"/>
                </a:lnTo>
                <a:lnTo>
                  <a:pt x="115646" y="36779"/>
                </a:lnTo>
                <a:lnTo>
                  <a:pt x="120726" y="38138"/>
                </a:lnTo>
                <a:lnTo>
                  <a:pt x="124460" y="38138"/>
                </a:lnTo>
                <a:lnTo>
                  <a:pt x="124460" y="5753"/>
                </a:lnTo>
                <a:lnTo>
                  <a:pt x="118173" y="2984"/>
                </a:lnTo>
                <a:lnTo>
                  <a:pt x="105333" y="723"/>
                </a:lnTo>
                <a:lnTo>
                  <a:pt x="88900" y="0"/>
                </a:lnTo>
                <a:lnTo>
                  <a:pt x="73660" y="0"/>
                </a:lnTo>
                <a:lnTo>
                  <a:pt x="71120" y="1181"/>
                </a:lnTo>
                <a:lnTo>
                  <a:pt x="67386" y="2540"/>
                </a:lnTo>
                <a:lnTo>
                  <a:pt x="48133" y="48615"/>
                </a:lnTo>
                <a:lnTo>
                  <a:pt x="45720" y="101688"/>
                </a:lnTo>
                <a:lnTo>
                  <a:pt x="21678" y="101688"/>
                </a:lnTo>
                <a:lnTo>
                  <a:pt x="15240" y="103047"/>
                </a:lnTo>
                <a:lnTo>
                  <a:pt x="8978" y="105587"/>
                </a:lnTo>
                <a:lnTo>
                  <a:pt x="3898" y="108127"/>
                </a:lnTo>
                <a:lnTo>
                  <a:pt x="0" y="111861"/>
                </a:lnTo>
                <a:lnTo>
                  <a:pt x="0" y="122034"/>
                </a:lnTo>
                <a:lnTo>
                  <a:pt x="1358" y="124574"/>
                </a:lnTo>
                <a:lnTo>
                  <a:pt x="2540" y="127114"/>
                </a:lnTo>
                <a:lnTo>
                  <a:pt x="7543" y="129768"/>
                </a:lnTo>
                <a:lnTo>
                  <a:pt x="16573" y="131800"/>
                </a:lnTo>
                <a:lnTo>
                  <a:pt x="29375" y="133096"/>
                </a:lnTo>
                <a:lnTo>
                  <a:pt x="45720" y="133553"/>
                </a:lnTo>
                <a:lnTo>
                  <a:pt x="48780" y="192024"/>
                </a:lnTo>
                <a:lnTo>
                  <a:pt x="49618" y="207276"/>
                </a:lnTo>
                <a:lnTo>
                  <a:pt x="51092" y="224650"/>
                </a:lnTo>
                <a:lnTo>
                  <a:pt x="51841" y="242366"/>
                </a:lnTo>
                <a:lnTo>
                  <a:pt x="52108" y="259842"/>
                </a:lnTo>
                <a:lnTo>
                  <a:pt x="52158" y="286092"/>
                </a:lnTo>
                <a:lnTo>
                  <a:pt x="55880" y="291185"/>
                </a:lnTo>
                <a:lnTo>
                  <a:pt x="68580" y="291185"/>
                </a:lnTo>
                <a:lnTo>
                  <a:pt x="72466" y="289826"/>
                </a:lnTo>
                <a:lnTo>
                  <a:pt x="77546" y="286092"/>
                </a:lnTo>
                <a:lnTo>
                  <a:pt x="81280" y="282194"/>
                </a:lnTo>
                <a:lnTo>
                  <a:pt x="83820" y="278472"/>
                </a:lnTo>
                <a:lnTo>
                  <a:pt x="83820" y="273380"/>
                </a:lnTo>
                <a:lnTo>
                  <a:pt x="83591" y="253301"/>
                </a:lnTo>
                <a:lnTo>
                  <a:pt x="82905" y="233146"/>
                </a:lnTo>
                <a:lnTo>
                  <a:pt x="81749" y="212775"/>
                </a:lnTo>
                <a:lnTo>
                  <a:pt x="80086" y="192024"/>
                </a:lnTo>
                <a:lnTo>
                  <a:pt x="78308" y="156565"/>
                </a:lnTo>
                <a:lnTo>
                  <a:pt x="77762" y="143548"/>
                </a:lnTo>
                <a:lnTo>
                  <a:pt x="77546" y="133553"/>
                </a:lnTo>
                <a:lnTo>
                  <a:pt x="81280" y="134747"/>
                </a:lnTo>
                <a:lnTo>
                  <a:pt x="97866" y="134747"/>
                </a:lnTo>
                <a:lnTo>
                  <a:pt x="101600" y="133553"/>
                </a:lnTo>
                <a:lnTo>
                  <a:pt x="102946" y="133553"/>
                </a:lnTo>
                <a:lnTo>
                  <a:pt x="120726" y="134747"/>
                </a:lnTo>
                <a:lnTo>
                  <a:pt x="121666" y="153581"/>
                </a:lnTo>
                <a:lnTo>
                  <a:pt x="122821" y="172707"/>
                </a:lnTo>
                <a:lnTo>
                  <a:pt x="124117" y="189865"/>
                </a:lnTo>
                <a:lnTo>
                  <a:pt x="125806" y="207276"/>
                </a:lnTo>
                <a:lnTo>
                  <a:pt x="126707" y="224650"/>
                </a:lnTo>
                <a:lnTo>
                  <a:pt x="127520" y="242366"/>
                </a:lnTo>
                <a:lnTo>
                  <a:pt x="128117" y="260337"/>
                </a:lnTo>
                <a:lnTo>
                  <a:pt x="128282" y="273380"/>
                </a:lnTo>
                <a:lnTo>
                  <a:pt x="128346" y="287286"/>
                </a:lnTo>
                <a:lnTo>
                  <a:pt x="132080" y="291185"/>
                </a:lnTo>
                <a:lnTo>
                  <a:pt x="143586" y="291185"/>
                </a:lnTo>
                <a:lnTo>
                  <a:pt x="148666" y="289826"/>
                </a:lnTo>
                <a:lnTo>
                  <a:pt x="152400" y="286092"/>
                </a:lnTo>
                <a:lnTo>
                  <a:pt x="156286" y="283552"/>
                </a:lnTo>
                <a:lnTo>
                  <a:pt x="158826" y="278472"/>
                </a:lnTo>
                <a:lnTo>
                  <a:pt x="158826" y="273380"/>
                </a:lnTo>
                <a:lnTo>
                  <a:pt x="158000" y="233146"/>
                </a:lnTo>
                <a:lnTo>
                  <a:pt x="156286" y="192024"/>
                </a:lnTo>
                <a:lnTo>
                  <a:pt x="154559" y="171970"/>
                </a:lnTo>
                <a:lnTo>
                  <a:pt x="153377" y="156565"/>
                </a:lnTo>
                <a:lnTo>
                  <a:pt x="152641" y="144056"/>
                </a:lnTo>
                <a:lnTo>
                  <a:pt x="152400" y="134747"/>
                </a:lnTo>
                <a:lnTo>
                  <a:pt x="174066" y="134747"/>
                </a:lnTo>
                <a:lnTo>
                  <a:pt x="181775" y="133553"/>
                </a:lnTo>
                <a:lnTo>
                  <a:pt x="184848" y="133083"/>
                </a:lnTo>
                <a:lnTo>
                  <a:pt x="192405" y="129717"/>
                </a:lnTo>
                <a:lnTo>
                  <a:pt x="196837" y="124421"/>
                </a:lnTo>
                <a:lnTo>
                  <a:pt x="198285" y="116941"/>
                </a:lnTo>
                <a:lnTo>
                  <a:pt x="198285" y="108127"/>
                </a:lnTo>
                <a:lnTo>
                  <a:pt x="191846" y="104228"/>
                </a:lnTo>
                <a:lnTo>
                  <a:pt x="151206" y="104228"/>
                </a:lnTo>
                <a:lnTo>
                  <a:pt x="151206" y="103047"/>
                </a:lnTo>
                <a:lnTo>
                  <a:pt x="151218" y="72174"/>
                </a:lnTo>
                <a:lnTo>
                  <a:pt x="151409" y="63588"/>
                </a:lnTo>
                <a:lnTo>
                  <a:pt x="151841" y="56349"/>
                </a:lnTo>
                <a:lnTo>
                  <a:pt x="152209" y="51282"/>
                </a:lnTo>
                <a:lnTo>
                  <a:pt x="152400" y="46951"/>
                </a:lnTo>
                <a:lnTo>
                  <a:pt x="154940" y="36779"/>
                </a:lnTo>
                <a:lnTo>
                  <a:pt x="160185" y="30505"/>
                </a:lnTo>
                <a:lnTo>
                  <a:pt x="171526" y="30505"/>
                </a:lnTo>
                <a:lnTo>
                  <a:pt x="176606" y="31699"/>
                </a:lnTo>
                <a:lnTo>
                  <a:pt x="184226" y="34239"/>
                </a:lnTo>
                <a:lnTo>
                  <a:pt x="191846" y="38138"/>
                </a:lnTo>
                <a:lnTo>
                  <a:pt x="196926" y="39319"/>
                </a:lnTo>
                <a:lnTo>
                  <a:pt x="205905" y="39319"/>
                </a:lnTo>
                <a:lnTo>
                  <a:pt x="209626" y="34239"/>
                </a:lnTo>
                <a:lnTo>
                  <a:pt x="209626" y="30505"/>
                </a:lnTo>
                <a:lnTo>
                  <a:pt x="209626" y="15252"/>
                </a:lnTo>
                <a:close/>
              </a:path>
              <a:path w="274954" h="292735">
                <a:moveTo>
                  <a:pt x="273126" y="125933"/>
                </a:moveTo>
                <a:lnTo>
                  <a:pt x="271945" y="122034"/>
                </a:lnTo>
                <a:lnTo>
                  <a:pt x="271945" y="115760"/>
                </a:lnTo>
                <a:lnTo>
                  <a:pt x="269062" y="108115"/>
                </a:lnTo>
                <a:lnTo>
                  <a:pt x="264147" y="102539"/>
                </a:lnTo>
                <a:lnTo>
                  <a:pt x="257086" y="99123"/>
                </a:lnTo>
                <a:lnTo>
                  <a:pt x="247726" y="97967"/>
                </a:lnTo>
                <a:lnTo>
                  <a:pt x="241465" y="97967"/>
                </a:lnTo>
                <a:lnTo>
                  <a:pt x="238925" y="100507"/>
                </a:lnTo>
                <a:lnTo>
                  <a:pt x="237566" y="105587"/>
                </a:lnTo>
                <a:lnTo>
                  <a:pt x="237388" y="114858"/>
                </a:lnTo>
                <a:lnTo>
                  <a:pt x="236562" y="131470"/>
                </a:lnTo>
                <a:lnTo>
                  <a:pt x="236385" y="138645"/>
                </a:lnTo>
                <a:lnTo>
                  <a:pt x="236816" y="153200"/>
                </a:lnTo>
                <a:lnTo>
                  <a:pt x="237972" y="181813"/>
                </a:lnTo>
                <a:lnTo>
                  <a:pt x="239598" y="224726"/>
                </a:lnTo>
                <a:lnTo>
                  <a:pt x="241465" y="282194"/>
                </a:lnTo>
                <a:lnTo>
                  <a:pt x="242646" y="289826"/>
                </a:lnTo>
                <a:lnTo>
                  <a:pt x="245186" y="292366"/>
                </a:lnTo>
                <a:lnTo>
                  <a:pt x="256705" y="292366"/>
                </a:lnTo>
                <a:lnTo>
                  <a:pt x="261785" y="291185"/>
                </a:lnTo>
                <a:lnTo>
                  <a:pt x="265506" y="287286"/>
                </a:lnTo>
                <a:lnTo>
                  <a:pt x="269405" y="284734"/>
                </a:lnTo>
                <a:lnTo>
                  <a:pt x="271945" y="279654"/>
                </a:lnTo>
                <a:lnTo>
                  <a:pt x="272034" y="153200"/>
                </a:lnTo>
                <a:lnTo>
                  <a:pt x="273037" y="131470"/>
                </a:lnTo>
                <a:lnTo>
                  <a:pt x="273126" y="125933"/>
                </a:lnTo>
                <a:close/>
              </a:path>
              <a:path w="274954" h="292735">
                <a:moveTo>
                  <a:pt x="274485" y="49491"/>
                </a:moveTo>
                <a:lnTo>
                  <a:pt x="271945" y="44399"/>
                </a:lnTo>
                <a:lnTo>
                  <a:pt x="268046" y="40678"/>
                </a:lnTo>
                <a:lnTo>
                  <a:pt x="264325" y="35585"/>
                </a:lnTo>
                <a:lnTo>
                  <a:pt x="259245" y="33045"/>
                </a:lnTo>
                <a:lnTo>
                  <a:pt x="252806" y="33045"/>
                </a:lnTo>
                <a:lnTo>
                  <a:pt x="243776" y="35128"/>
                </a:lnTo>
                <a:lnTo>
                  <a:pt x="237439" y="39484"/>
                </a:lnTo>
                <a:lnTo>
                  <a:pt x="233705" y="46012"/>
                </a:lnTo>
                <a:lnTo>
                  <a:pt x="232486" y="54571"/>
                </a:lnTo>
                <a:lnTo>
                  <a:pt x="232486" y="61010"/>
                </a:lnTo>
                <a:lnTo>
                  <a:pt x="233845" y="67284"/>
                </a:lnTo>
                <a:lnTo>
                  <a:pt x="238925" y="71183"/>
                </a:lnTo>
                <a:lnTo>
                  <a:pt x="242646" y="74917"/>
                </a:lnTo>
                <a:lnTo>
                  <a:pt x="247726" y="77457"/>
                </a:lnTo>
                <a:lnTo>
                  <a:pt x="257886" y="77457"/>
                </a:lnTo>
                <a:lnTo>
                  <a:pt x="262966" y="74917"/>
                </a:lnTo>
                <a:lnTo>
                  <a:pt x="266865" y="69824"/>
                </a:lnTo>
                <a:lnTo>
                  <a:pt x="271945" y="64744"/>
                </a:lnTo>
                <a:lnTo>
                  <a:pt x="274485" y="59664"/>
                </a:lnTo>
                <a:lnTo>
                  <a:pt x="274485" y="494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813291" y="3130452"/>
            <a:ext cx="302252" cy="1918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224761" y="3029945"/>
            <a:ext cx="134620" cy="291465"/>
          </a:xfrm>
          <a:custGeom>
            <a:avLst/>
            <a:gdLst/>
            <a:ahLst/>
            <a:cxnLst/>
            <a:rect l="l" t="t" r="r" b="b"/>
            <a:pathLst>
              <a:path w="134620" h="291464">
                <a:moveTo>
                  <a:pt x="95332" y="0"/>
                </a:moveTo>
                <a:lnTo>
                  <a:pt x="73658" y="0"/>
                </a:lnTo>
                <a:lnTo>
                  <a:pt x="71118" y="1186"/>
                </a:lnTo>
                <a:lnTo>
                  <a:pt x="67392" y="2542"/>
                </a:lnTo>
                <a:lnTo>
                  <a:pt x="62313" y="5084"/>
                </a:lnTo>
                <a:lnTo>
                  <a:pt x="58418" y="8813"/>
                </a:lnTo>
                <a:lnTo>
                  <a:pt x="54693" y="13898"/>
                </a:lnTo>
                <a:lnTo>
                  <a:pt x="53338" y="20338"/>
                </a:lnTo>
                <a:lnTo>
                  <a:pt x="50005" y="31262"/>
                </a:lnTo>
                <a:lnTo>
                  <a:pt x="47623" y="48621"/>
                </a:lnTo>
                <a:lnTo>
                  <a:pt x="46195" y="72177"/>
                </a:lnTo>
                <a:lnTo>
                  <a:pt x="45718" y="101692"/>
                </a:lnTo>
                <a:lnTo>
                  <a:pt x="21674" y="101692"/>
                </a:lnTo>
                <a:lnTo>
                  <a:pt x="15239" y="103048"/>
                </a:lnTo>
                <a:lnTo>
                  <a:pt x="8974" y="105590"/>
                </a:lnTo>
                <a:lnTo>
                  <a:pt x="3894" y="108133"/>
                </a:lnTo>
                <a:lnTo>
                  <a:pt x="0" y="111861"/>
                </a:lnTo>
                <a:lnTo>
                  <a:pt x="0" y="122031"/>
                </a:lnTo>
                <a:lnTo>
                  <a:pt x="1354" y="124573"/>
                </a:lnTo>
                <a:lnTo>
                  <a:pt x="2539" y="127115"/>
                </a:lnTo>
                <a:lnTo>
                  <a:pt x="7548" y="129766"/>
                </a:lnTo>
                <a:lnTo>
                  <a:pt x="16573" y="131797"/>
                </a:lnTo>
                <a:lnTo>
                  <a:pt x="29375" y="133098"/>
                </a:lnTo>
                <a:lnTo>
                  <a:pt x="45718" y="133556"/>
                </a:lnTo>
                <a:lnTo>
                  <a:pt x="46136" y="152393"/>
                </a:lnTo>
                <a:lnTo>
                  <a:pt x="47158" y="170864"/>
                </a:lnTo>
                <a:lnTo>
                  <a:pt x="48433" y="189114"/>
                </a:lnTo>
                <a:lnTo>
                  <a:pt x="49613" y="207283"/>
                </a:lnTo>
                <a:lnTo>
                  <a:pt x="51081" y="224484"/>
                </a:lnTo>
                <a:lnTo>
                  <a:pt x="51835" y="241922"/>
                </a:lnTo>
                <a:lnTo>
                  <a:pt x="52113" y="259838"/>
                </a:lnTo>
                <a:lnTo>
                  <a:pt x="52153" y="286095"/>
                </a:lnTo>
                <a:lnTo>
                  <a:pt x="55878" y="291180"/>
                </a:lnTo>
                <a:lnTo>
                  <a:pt x="68578" y="291180"/>
                </a:lnTo>
                <a:lnTo>
                  <a:pt x="72472" y="289824"/>
                </a:lnTo>
                <a:lnTo>
                  <a:pt x="76198" y="286095"/>
                </a:lnTo>
                <a:lnTo>
                  <a:pt x="81277" y="282197"/>
                </a:lnTo>
                <a:lnTo>
                  <a:pt x="83817" y="278468"/>
                </a:lnTo>
                <a:lnTo>
                  <a:pt x="83817" y="273383"/>
                </a:lnTo>
                <a:lnTo>
                  <a:pt x="83593" y="253307"/>
                </a:lnTo>
                <a:lnTo>
                  <a:pt x="82907" y="233151"/>
                </a:lnTo>
                <a:lnTo>
                  <a:pt x="81746" y="212773"/>
                </a:lnTo>
                <a:lnTo>
                  <a:pt x="80092" y="192029"/>
                </a:lnTo>
                <a:lnTo>
                  <a:pt x="79103" y="172692"/>
                </a:lnTo>
                <a:lnTo>
                  <a:pt x="78145" y="156564"/>
                </a:lnTo>
                <a:lnTo>
                  <a:pt x="77187" y="143550"/>
                </a:lnTo>
                <a:lnTo>
                  <a:pt x="76198" y="133556"/>
                </a:lnTo>
                <a:lnTo>
                  <a:pt x="97872" y="133556"/>
                </a:lnTo>
                <a:lnTo>
                  <a:pt x="108558" y="132372"/>
                </a:lnTo>
                <a:lnTo>
                  <a:pt x="116053" y="128916"/>
                </a:lnTo>
                <a:lnTo>
                  <a:pt x="120469" y="123331"/>
                </a:lnTo>
                <a:lnTo>
                  <a:pt x="121916" y="115760"/>
                </a:lnTo>
                <a:lnTo>
                  <a:pt x="121916" y="108133"/>
                </a:lnTo>
                <a:lnTo>
                  <a:pt x="116837" y="104235"/>
                </a:lnTo>
                <a:lnTo>
                  <a:pt x="104137" y="103048"/>
                </a:lnTo>
                <a:lnTo>
                  <a:pt x="76198" y="103048"/>
                </a:lnTo>
                <a:lnTo>
                  <a:pt x="76198" y="46948"/>
                </a:lnTo>
                <a:lnTo>
                  <a:pt x="78738" y="35592"/>
                </a:lnTo>
                <a:lnTo>
                  <a:pt x="83817" y="30507"/>
                </a:lnTo>
                <a:lnTo>
                  <a:pt x="134616" y="30507"/>
                </a:lnTo>
                <a:lnTo>
                  <a:pt x="134616" y="13898"/>
                </a:lnTo>
                <a:lnTo>
                  <a:pt x="130891" y="7626"/>
                </a:lnTo>
                <a:lnTo>
                  <a:pt x="123271" y="5084"/>
                </a:lnTo>
                <a:lnTo>
                  <a:pt x="117286" y="2645"/>
                </a:lnTo>
                <a:lnTo>
                  <a:pt x="110698" y="1080"/>
                </a:lnTo>
                <a:lnTo>
                  <a:pt x="103412" y="246"/>
                </a:lnTo>
                <a:lnTo>
                  <a:pt x="95332" y="0"/>
                </a:lnTo>
                <a:close/>
              </a:path>
              <a:path w="134620" h="291464">
                <a:moveTo>
                  <a:pt x="97872" y="133556"/>
                </a:moveTo>
                <a:lnTo>
                  <a:pt x="76198" y="133556"/>
                </a:lnTo>
                <a:lnTo>
                  <a:pt x="81277" y="134742"/>
                </a:lnTo>
                <a:lnTo>
                  <a:pt x="95332" y="134742"/>
                </a:lnTo>
                <a:lnTo>
                  <a:pt x="97872" y="133556"/>
                </a:lnTo>
                <a:close/>
              </a:path>
              <a:path w="134620" h="291464">
                <a:moveTo>
                  <a:pt x="134616" y="30507"/>
                </a:moveTo>
                <a:lnTo>
                  <a:pt x="96517" y="30507"/>
                </a:lnTo>
                <a:lnTo>
                  <a:pt x="100412" y="31694"/>
                </a:lnTo>
                <a:lnTo>
                  <a:pt x="115651" y="36778"/>
                </a:lnTo>
                <a:lnTo>
                  <a:pt x="120731" y="38134"/>
                </a:lnTo>
                <a:lnTo>
                  <a:pt x="129536" y="38134"/>
                </a:lnTo>
                <a:lnTo>
                  <a:pt x="134616" y="34236"/>
                </a:lnTo>
                <a:lnTo>
                  <a:pt x="134616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6" name="object 46"/>
          <p:cNvGrpSpPr/>
          <p:nvPr/>
        </p:nvGrpSpPr>
        <p:grpSpPr>
          <a:xfrm>
            <a:off x="4376054" y="3127909"/>
            <a:ext cx="300990" cy="194945"/>
            <a:chOff x="4376054" y="3127909"/>
            <a:chExt cx="300990" cy="194945"/>
          </a:xfrm>
        </p:grpSpPr>
        <p:sp>
          <p:nvSpPr>
            <p:cNvPr id="47" name="object 47"/>
            <p:cNvSpPr/>
            <p:nvPr/>
          </p:nvSpPr>
          <p:spPr>
            <a:xfrm>
              <a:off x="4544962" y="3127909"/>
              <a:ext cx="132076" cy="19440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376054" y="3130452"/>
              <a:ext cx="140968" cy="19067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/>
          <p:cNvGrpSpPr/>
          <p:nvPr/>
        </p:nvGrpSpPr>
        <p:grpSpPr>
          <a:xfrm>
            <a:off x="4786256" y="3125367"/>
            <a:ext cx="314325" cy="200025"/>
            <a:chOff x="4786256" y="3125367"/>
            <a:chExt cx="314325" cy="200025"/>
          </a:xfrm>
        </p:grpSpPr>
        <p:sp>
          <p:nvSpPr>
            <p:cNvPr id="50" name="object 50"/>
            <p:cNvSpPr/>
            <p:nvPr/>
          </p:nvSpPr>
          <p:spPr>
            <a:xfrm>
              <a:off x="4786256" y="3130452"/>
              <a:ext cx="142236" cy="19440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961511" y="3125367"/>
              <a:ext cx="138511" cy="19575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/>
          <p:nvPr/>
        </p:nvSpPr>
        <p:spPr>
          <a:xfrm>
            <a:off x="5220585" y="3029945"/>
            <a:ext cx="1291981" cy="2937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616700" y="3029953"/>
            <a:ext cx="200660" cy="292735"/>
          </a:xfrm>
          <a:custGeom>
            <a:avLst/>
            <a:gdLst/>
            <a:ahLst/>
            <a:cxnLst/>
            <a:rect l="l" t="t" r="r" b="b"/>
            <a:pathLst>
              <a:path w="200659" h="292735">
                <a:moveTo>
                  <a:pt x="142240" y="103047"/>
                </a:moveTo>
                <a:lnTo>
                  <a:pt x="138341" y="97967"/>
                </a:lnTo>
                <a:lnTo>
                  <a:pt x="129540" y="97967"/>
                </a:lnTo>
                <a:lnTo>
                  <a:pt x="82461" y="100507"/>
                </a:lnTo>
                <a:lnTo>
                  <a:pt x="82461" y="6273"/>
                </a:lnTo>
                <a:lnTo>
                  <a:pt x="77381" y="1181"/>
                </a:lnTo>
                <a:lnTo>
                  <a:pt x="74841" y="0"/>
                </a:lnTo>
                <a:lnTo>
                  <a:pt x="67221" y="0"/>
                </a:lnTo>
                <a:lnTo>
                  <a:pt x="50800" y="16433"/>
                </a:lnTo>
                <a:lnTo>
                  <a:pt x="50800" y="100507"/>
                </a:lnTo>
                <a:lnTo>
                  <a:pt x="22860" y="100507"/>
                </a:lnTo>
                <a:lnTo>
                  <a:pt x="12852" y="101701"/>
                </a:lnTo>
                <a:lnTo>
                  <a:pt x="5715" y="105397"/>
                </a:lnTo>
                <a:lnTo>
                  <a:pt x="1422" y="111734"/>
                </a:lnTo>
                <a:lnTo>
                  <a:pt x="0" y="120840"/>
                </a:lnTo>
                <a:lnTo>
                  <a:pt x="1638" y="127304"/>
                </a:lnTo>
                <a:lnTo>
                  <a:pt x="6477" y="131610"/>
                </a:lnTo>
                <a:lnTo>
                  <a:pt x="14427" y="133997"/>
                </a:lnTo>
                <a:lnTo>
                  <a:pt x="25400" y="134747"/>
                </a:lnTo>
                <a:lnTo>
                  <a:pt x="53340" y="134747"/>
                </a:lnTo>
                <a:lnTo>
                  <a:pt x="54711" y="178904"/>
                </a:lnTo>
                <a:lnTo>
                  <a:pt x="56959" y="217919"/>
                </a:lnTo>
                <a:lnTo>
                  <a:pt x="63500" y="281012"/>
                </a:lnTo>
                <a:lnTo>
                  <a:pt x="68580" y="291185"/>
                </a:lnTo>
                <a:lnTo>
                  <a:pt x="79921" y="291185"/>
                </a:lnTo>
                <a:lnTo>
                  <a:pt x="85001" y="289826"/>
                </a:lnTo>
                <a:lnTo>
                  <a:pt x="88900" y="288632"/>
                </a:lnTo>
                <a:lnTo>
                  <a:pt x="91440" y="287286"/>
                </a:lnTo>
                <a:lnTo>
                  <a:pt x="92621" y="286092"/>
                </a:lnTo>
                <a:lnTo>
                  <a:pt x="92621" y="282194"/>
                </a:lnTo>
                <a:lnTo>
                  <a:pt x="93980" y="279654"/>
                </a:lnTo>
                <a:lnTo>
                  <a:pt x="93980" y="273380"/>
                </a:lnTo>
                <a:lnTo>
                  <a:pt x="92621" y="264401"/>
                </a:lnTo>
                <a:lnTo>
                  <a:pt x="91503" y="254647"/>
                </a:lnTo>
                <a:lnTo>
                  <a:pt x="86360" y="199656"/>
                </a:lnTo>
                <a:lnTo>
                  <a:pt x="84582" y="159067"/>
                </a:lnTo>
                <a:lnTo>
                  <a:pt x="83820" y="134747"/>
                </a:lnTo>
                <a:lnTo>
                  <a:pt x="121920" y="134747"/>
                </a:lnTo>
                <a:lnTo>
                  <a:pt x="127000" y="133553"/>
                </a:lnTo>
                <a:lnTo>
                  <a:pt x="132080" y="132194"/>
                </a:lnTo>
                <a:lnTo>
                  <a:pt x="139700" y="124574"/>
                </a:lnTo>
                <a:lnTo>
                  <a:pt x="142240" y="119494"/>
                </a:lnTo>
                <a:lnTo>
                  <a:pt x="142240" y="103047"/>
                </a:lnTo>
                <a:close/>
              </a:path>
              <a:path w="200659" h="292735">
                <a:moveTo>
                  <a:pt x="198107" y="122034"/>
                </a:moveTo>
                <a:lnTo>
                  <a:pt x="172720" y="97967"/>
                </a:lnTo>
                <a:lnTo>
                  <a:pt x="167640" y="97967"/>
                </a:lnTo>
                <a:lnTo>
                  <a:pt x="163741" y="100507"/>
                </a:lnTo>
                <a:lnTo>
                  <a:pt x="163741" y="105587"/>
                </a:lnTo>
                <a:lnTo>
                  <a:pt x="163055" y="114858"/>
                </a:lnTo>
                <a:lnTo>
                  <a:pt x="162699" y="123507"/>
                </a:lnTo>
                <a:lnTo>
                  <a:pt x="162598" y="129654"/>
                </a:lnTo>
                <a:lnTo>
                  <a:pt x="162560" y="138645"/>
                </a:lnTo>
                <a:lnTo>
                  <a:pt x="162801" y="153200"/>
                </a:lnTo>
                <a:lnTo>
                  <a:pt x="163639" y="181813"/>
                </a:lnTo>
                <a:lnTo>
                  <a:pt x="165201" y="224726"/>
                </a:lnTo>
                <a:lnTo>
                  <a:pt x="167525" y="279654"/>
                </a:lnTo>
                <a:lnTo>
                  <a:pt x="167640" y="289826"/>
                </a:lnTo>
                <a:lnTo>
                  <a:pt x="171361" y="292366"/>
                </a:lnTo>
                <a:lnTo>
                  <a:pt x="182867" y="292366"/>
                </a:lnTo>
                <a:lnTo>
                  <a:pt x="186601" y="291185"/>
                </a:lnTo>
                <a:lnTo>
                  <a:pt x="191681" y="287286"/>
                </a:lnTo>
                <a:lnTo>
                  <a:pt x="195567" y="284734"/>
                </a:lnTo>
                <a:lnTo>
                  <a:pt x="196761" y="279654"/>
                </a:lnTo>
                <a:lnTo>
                  <a:pt x="196862" y="153200"/>
                </a:lnTo>
                <a:lnTo>
                  <a:pt x="198018" y="131470"/>
                </a:lnTo>
                <a:lnTo>
                  <a:pt x="198107" y="122034"/>
                </a:lnTo>
                <a:close/>
              </a:path>
              <a:path w="200659" h="292735">
                <a:moveTo>
                  <a:pt x="200647" y="49491"/>
                </a:moveTo>
                <a:lnTo>
                  <a:pt x="198107" y="44399"/>
                </a:lnTo>
                <a:lnTo>
                  <a:pt x="194221" y="40678"/>
                </a:lnTo>
                <a:lnTo>
                  <a:pt x="189141" y="35585"/>
                </a:lnTo>
                <a:lnTo>
                  <a:pt x="184061" y="33045"/>
                </a:lnTo>
                <a:lnTo>
                  <a:pt x="178981" y="33045"/>
                </a:lnTo>
                <a:lnTo>
                  <a:pt x="169760" y="35128"/>
                </a:lnTo>
                <a:lnTo>
                  <a:pt x="163017" y="39484"/>
                </a:lnTo>
                <a:lnTo>
                  <a:pt x="158877" y="46012"/>
                </a:lnTo>
                <a:lnTo>
                  <a:pt x="157480" y="54571"/>
                </a:lnTo>
                <a:lnTo>
                  <a:pt x="157480" y="61010"/>
                </a:lnTo>
                <a:lnTo>
                  <a:pt x="160020" y="67284"/>
                </a:lnTo>
                <a:lnTo>
                  <a:pt x="163741" y="71183"/>
                </a:lnTo>
                <a:lnTo>
                  <a:pt x="168821" y="74917"/>
                </a:lnTo>
                <a:lnTo>
                  <a:pt x="172720" y="77457"/>
                </a:lnTo>
                <a:lnTo>
                  <a:pt x="182867" y="77457"/>
                </a:lnTo>
                <a:lnTo>
                  <a:pt x="187947" y="74917"/>
                </a:lnTo>
                <a:lnTo>
                  <a:pt x="198107" y="64744"/>
                </a:lnTo>
                <a:lnTo>
                  <a:pt x="200647" y="59664"/>
                </a:lnTo>
                <a:lnTo>
                  <a:pt x="200647" y="494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4" name="object 54"/>
          <p:cNvGrpSpPr/>
          <p:nvPr/>
        </p:nvGrpSpPr>
        <p:grpSpPr>
          <a:xfrm>
            <a:off x="6861723" y="3130452"/>
            <a:ext cx="414655" cy="192405"/>
            <a:chOff x="6861723" y="3130452"/>
            <a:chExt cx="414655" cy="192405"/>
          </a:xfrm>
        </p:grpSpPr>
        <p:sp>
          <p:nvSpPr>
            <p:cNvPr id="55" name="object 55"/>
            <p:cNvSpPr/>
            <p:nvPr/>
          </p:nvSpPr>
          <p:spPr>
            <a:xfrm>
              <a:off x="6861723" y="3130452"/>
              <a:ext cx="243884" cy="1906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29771" y="3131638"/>
              <a:ext cx="146131" cy="19067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/>
          <p:nvPr/>
        </p:nvSpPr>
        <p:spPr>
          <a:xfrm>
            <a:off x="7302486" y="3277906"/>
            <a:ext cx="42545" cy="79375"/>
          </a:xfrm>
          <a:custGeom>
            <a:avLst/>
            <a:gdLst/>
            <a:ahLst/>
            <a:cxnLst/>
            <a:rect l="l" t="t" r="r" b="b"/>
            <a:pathLst>
              <a:path w="42545" h="79375">
                <a:moveTo>
                  <a:pt x="34373" y="0"/>
                </a:moveTo>
                <a:lnTo>
                  <a:pt x="19134" y="0"/>
                </a:lnTo>
                <a:lnTo>
                  <a:pt x="15239" y="5084"/>
                </a:lnTo>
                <a:lnTo>
                  <a:pt x="14054" y="12711"/>
                </a:lnTo>
                <a:lnTo>
                  <a:pt x="13141" y="26042"/>
                </a:lnTo>
                <a:lnTo>
                  <a:pt x="10561" y="37626"/>
                </a:lnTo>
                <a:lnTo>
                  <a:pt x="6553" y="47557"/>
                </a:lnTo>
                <a:lnTo>
                  <a:pt x="1354" y="55930"/>
                </a:lnTo>
                <a:lnTo>
                  <a:pt x="0" y="58473"/>
                </a:lnTo>
                <a:lnTo>
                  <a:pt x="0" y="73727"/>
                </a:lnTo>
                <a:lnTo>
                  <a:pt x="3894" y="78811"/>
                </a:lnTo>
                <a:lnTo>
                  <a:pt x="16594" y="78811"/>
                </a:lnTo>
                <a:lnTo>
                  <a:pt x="21674" y="76269"/>
                </a:lnTo>
                <a:lnTo>
                  <a:pt x="39496" y="36969"/>
                </a:lnTo>
                <a:lnTo>
                  <a:pt x="41993" y="11355"/>
                </a:lnTo>
                <a:lnTo>
                  <a:pt x="39453" y="3728"/>
                </a:lnTo>
                <a:lnTo>
                  <a:pt x="34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468937" y="3130452"/>
            <a:ext cx="166450" cy="18931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664501" y="3028594"/>
            <a:ext cx="216535" cy="294005"/>
          </a:xfrm>
          <a:custGeom>
            <a:avLst/>
            <a:gdLst/>
            <a:ahLst/>
            <a:cxnLst/>
            <a:rect l="l" t="t" r="r" b="b"/>
            <a:pathLst>
              <a:path w="216534" h="294004">
                <a:moveTo>
                  <a:pt x="143573" y="210235"/>
                </a:moveTo>
                <a:lnTo>
                  <a:pt x="142367" y="169240"/>
                </a:lnTo>
                <a:lnTo>
                  <a:pt x="128485" y="124180"/>
                </a:lnTo>
                <a:lnTo>
                  <a:pt x="116497" y="112039"/>
                </a:lnTo>
                <a:lnTo>
                  <a:pt x="115506" y="111036"/>
                </a:lnTo>
                <a:lnTo>
                  <a:pt x="98488" y="103149"/>
                </a:lnTo>
                <a:lnTo>
                  <a:pt x="77558" y="100507"/>
                </a:lnTo>
                <a:lnTo>
                  <a:pt x="67068" y="101231"/>
                </a:lnTo>
                <a:lnTo>
                  <a:pt x="56730" y="103416"/>
                </a:lnTo>
                <a:lnTo>
                  <a:pt x="46647" y="107010"/>
                </a:lnTo>
                <a:lnTo>
                  <a:pt x="36918" y="112039"/>
                </a:lnTo>
                <a:lnTo>
                  <a:pt x="36118" y="104343"/>
                </a:lnTo>
                <a:lnTo>
                  <a:pt x="35585" y="94665"/>
                </a:lnTo>
                <a:lnTo>
                  <a:pt x="35090" y="82816"/>
                </a:lnTo>
                <a:lnTo>
                  <a:pt x="34378" y="68643"/>
                </a:lnTo>
                <a:lnTo>
                  <a:pt x="31838" y="20345"/>
                </a:lnTo>
                <a:lnTo>
                  <a:pt x="26758" y="0"/>
                </a:lnTo>
                <a:lnTo>
                  <a:pt x="12700" y="0"/>
                </a:lnTo>
                <a:lnTo>
                  <a:pt x="8978" y="2540"/>
                </a:lnTo>
                <a:lnTo>
                  <a:pt x="5080" y="5092"/>
                </a:lnTo>
                <a:lnTo>
                  <a:pt x="1358" y="8978"/>
                </a:lnTo>
                <a:lnTo>
                  <a:pt x="0" y="12712"/>
                </a:lnTo>
                <a:lnTo>
                  <a:pt x="114" y="30581"/>
                </a:lnTo>
                <a:lnTo>
                  <a:pt x="1003" y="75272"/>
                </a:lnTo>
                <a:lnTo>
                  <a:pt x="3848" y="135242"/>
                </a:lnTo>
                <a:lnTo>
                  <a:pt x="6477" y="168097"/>
                </a:lnTo>
                <a:lnTo>
                  <a:pt x="8597" y="201117"/>
                </a:lnTo>
                <a:lnTo>
                  <a:pt x="10287" y="235318"/>
                </a:lnTo>
                <a:lnTo>
                  <a:pt x="11518" y="270840"/>
                </a:lnTo>
                <a:lnTo>
                  <a:pt x="11518" y="275932"/>
                </a:lnTo>
                <a:lnTo>
                  <a:pt x="12700" y="281012"/>
                </a:lnTo>
                <a:lnTo>
                  <a:pt x="15240" y="286092"/>
                </a:lnTo>
                <a:lnTo>
                  <a:pt x="17780" y="289991"/>
                </a:lnTo>
                <a:lnTo>
                  <a:pt x="20320" y="292544"/>
                </a:lnTo>
                <a:lnTo>
                  <a:pt x="30480" y="292544"/>
                </a:lnTo>
                <a:lnTo>
                  <a:pt x="35560" y="291185"/>
                </a:lnTo>
                <a:lnTo>
                  <a:pt x="40640" y="286092"/>
                </a:lnTo>
                <a:lnTo>
                  <a:pt x="43180" y="282371"/>
                </a:lnTo>
                <a:lnTo>
                  <a:pt x="43180" y="277279"/>
                </a:lnTo>
                <a:lnTo>
                  <a:pt x="44538" y="274739"/>
                </a:lnTo>
                <a:lnTo>
                  <a:pt x="44488" y="253834"/>
                </a:lnTo>
                <a:lnTo>
                  <a:pt x="41998" y="160337"/>
                </a:lnTo>
                <a:lnTo>
                  <a:pt x="44107" y="148640"/>
                </a:lnTo>
                <a:lnTo>
                  <a:pt x="50380" y="140271"/>
                </a:lnTo>
                <a:lnTo>
                  <a:pt x="60718" y="135242"/>
                </a:lnTo>
                <a:lnTo>
                  <a:pt x="75018" y="133553"/>
                </a:lnTo>
                <a:lnTo>
                  <a:pt x="83845" y="134467"/>
                </a:lnTo>
                <a:lnTo>
                  <a:pt x="108915" y="169367"/>
                </a:lnTo>
                <a:lnTo>
                  <a:pt x="109397" y="179324"/>
                </a:lnTo>
                <a:lnTo>
                  <a:pt x="110083" y="189115"/>
                </a:lnTo>
                <a:lnTo>
                  <a:pt x="110426" y="197345"/>
                </a:lnTo>
                <a:lnTo>
                  <a:pt x="110515" y="210235"/>
                </a:lnTo>
                <a:lnTo>
                  <a:pt x="108127" y="277279"/>
                </a:lnTo>
                <a:lnTo>
                  <a:pt x="108038" y="287451"/>
                </a:lnTo>
                <a:lnTo>
                  <a:pt x="111937" y="292544"/>
                </a:lnTo>
                <a:lnTo>
                  <a:pt x="123278" y="292544"/>
                </a:lnTo>
                <a:lnTo>
                  <a:pt x="128358" y="289991"/>
                </a:lnTo>
                <a:lnTo>
                  <a:pt x="132257" y="287451"/>
                </a:lnTo>
                <a:lnTo>
                  <a:pt x="137337" y="284911"/>
                </a:lnTo>
                <a:lnTo>
                  <a:pt x="138518" y="281012"/>
                </a:lnTo>
                <a:lnTo>
                  <a:pt x="139877" y="275932"/>
                </a:lnTo>
                <a:lnTo>
                  <a:pt x="139915" y="270840"/>
                </a:lnTo>
                <a:lnTo>
                  <a:pt x="140195" y="263575"/>
                </a:lnTo>
                <a:lnTo>
                  <a:pt x="140944" y="253834"/>
                </a:lnTo>
                <a:lnTo>
                  <a:pt x="142417" y="241693"/>
                </a:lnTo>
                <a:lnTo>
                  <a:pt x="143090" y="229298"/>
                </a:lnTo>
                <a:lnTo>
                  <a:pt x="143446" y="218808"/>
                </a:lnTo>
                <a:lnTo>
                  <a:pt x="143573" y="210235"/>
                </a:lnTo>
                <a:close/>
              </a:path>
              <a:path w="216534" h="294004">
                <a:moveTo>
                  <a:pt x="214718" y="127292"/>
                </a:moveTo>
                <a:lnTo>
                  <a:pt x="213525" y="123393"/>
                </a:lnTo>
                <a:lnTo>
                  <a:pt x="213525" y="117119"/>
                </a:lnTo>
                <a:lnTo>
                  <a:pt x="210654" y="109474"/>
                </a:lnTo>
                <a:lnTo>
                  <a:pt x="205740" y="103898"/>
                </a:lnTo>
                <a:lnTo>
                  <a:pt x="198666" y="100482"/>
                </a:lnTo>
                <a:lnTo>
                  <a:pt x="189318" y="99326"/>
                </a:lnTo>
                <a:lnTo>
                  <a:pt x="183045" y="99326"/>
                </a:lnTo>
                <a:lnTo>
                  <a:pt x="180505" y="101866"/>
                </a:lnTo>
                <a:lnTo>
                  <a:pt x="179158" y="106946"/>
                </a:lnTo>
                <a:lnTo>
                  <a:pt x="178968" y="116217"/>
                </a:lnTo>
                <a:lnTo>
                  <a:pt x="178155" y="132829"/>
                </a:lnTo>
                <a:lnTo>
                  <a:pt x="177965" y="140004"/>
                </a:lnTo>
                <a:lnTo>
                  <a:pt x="178409" y="154559"/>
                </a:lnTo>
                <a:lnTo>
                  <a:pt x="179552" y="183172"/>
                </a:lnTo>
                <a:lnTo>
                  <a:pt x="181190" y="226085"/>
                </a:lnTo>
                <a:lnTo>
                  <a:pt x="183045" y="283552"/>
                </a:lnTo>
                <a:lnTo>
                  <a:pt x="184238" y="291185"/>
                </a:lnTo>
                <a:lnTo>
                  <a:pt x="186778" y="293725"/>
                </a:lnTo>
                <a:lnTo>
                  <a:pt x="198285" y="293725"/>
                </a:lnTo>
                <a:lnTo>
                  <a:pt x="203365" y="292544"/>
                </a:lnTo>
                <a:lnTo>
                  <a:pt x="207098" y="288645"/>
                </a:lnTo>
                <a:lnTo>
                  <a:pt x="210985" y="286092"/>
                </a:lnTo>
                <a:lnTo>
                  <a:pt x="213525" y="281012"/>
                </a:lnTo>
                <a:lnTo>
                  <a:pt x="213614" y="154559"/>
                </a:lnTo>
                <a:lnTo>
                  <a:pt x="214630" y="132829"/>
                </a:lnTo>
                <a:lnTo>
                  <a:pt x="214718" y="127292"/>
                </a:lnTo>
                <a:close/>
              </a:path>
              <a:path w="216534" h="294004">
                <a:moveTo>
                  <a:pt x="216065" y="50850"/>
                </a:moveTo>
                <a:lnTo>
                  <a:pt x="213525" y="45758"/>
                </a:lnTo>
                <a:lnTo>
                  <a:pt x="209638" y="42037"/>
                </a:lnTo>
                <a:lnTo>
                  <a:pt x="205905" y="36944"/>
                </a:lnTo>
                <a:lnTo>
                  <a:pt x="200825" y="34404"/>
                </a:lnTo>
                <a:lnTo>
                  <a:pt x="194398" y="34404"/>
                </a:lnTo>
                <a:lnTo>
                  <a:pt x="185369" y="36487"/>
                </a:lnTo>
                <a:lnTo>
                  <a:pt x="179031" y="40843"/>
                </a:lnTo>
                <a:lnTo>
                  <a:pt x="175298" y="47371"/>
                </a:lnTo>
                <a:lnTo>
                  <a:pt x="174078" y="55930"/>
                </a:lnTo>
                <a:lnTo>
                  <a:pt x="174078" y="62369"/>
                </a:lnTo>
                <a:lnTo>
                  <a:pt x="175425" y="68643"/>
                </a:lnTo>
                <a:lnTo>
                  <a:pt x="180505" y="72542"/>
                </a:lnTo>
                <a:lnTo>
                  <a:pt x="184238" y="76276"/>
                </a:lnTo>
                <a:lnTo>
                  <a:pt x="189318" y="78816"/>
                </a:lnTo>
                <a:lnTo>
                  <a:pt x="199478" y="78816"/>
                </a:lnTo>
                <a:lnTo>
                  <a:pt x="204558" y="76276"/>
                </a:lnTo>
                <a:lnTo>
                  <a:pt x="208445" y="71183"/>
                </a:lnTo>
                <a:lnTo>
                  <a:pt x="213525" y="66103"/>
                </a:lnTo>
                <a:lnTo>
                  <a:pt x="216065" y="61023"/>
                </a:lnTo>
                <a:lnTo>
                  <a:pt x="216065" y="50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918675" y="3130452"/>
            <a:ext cx="145961" cy="19067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083771" y="3028589"/>
            <a:ext cx="144780" cy="292735"/>
          </a:xfrm>
          <a:custGeom>
            <a:avLst/>
            <a:gdLst/>
            <a:ahLst/>
            <a:cxnLst/>
            <a:rect l="l" t="t" r="r" b="b"/>
            <a:pathLst>
              <a:path w="144779" h="292735">
                <a:moveTo>
                  <a:pt x="26584" y="0"/>
                </a:moveTo>
                <a:lnTo>
                  <a:pt x="13884" y="0"/>
                </a:lnTo>
                <a:lnTo>
                  <a:pt x="8805" y="2542"/>
                </a:lnTo>
                <a:lnTo>
                  <a:pt x="5079" y="5084"/>
                </a:lnTo>
                <a:lnTo>
                  <a:pt x="1185" y="8982"/>
                </a:lnTo>
                <a:lnTo>
                  <a:pt x="0" y="12711"/>
                </a:lnTo>
                <a:lnTo>
                  <a:pt x="93" y="30579"/>
                </a:lnTo>
                <a:lnTo>
                  <a:pt x="910" y="75273"/>
                </a:lnTo>
                <a:lnTo>
                  <a:pt x="3679" y="135238"/>
                </a:lnTo>
                <a:lnTo>
                  <a:pt x="6392" y="168092"/>
                </a:lnTo>
                <a:lnTo>
                  <a:pt x="8551" y="201118"/>
                </a:lnTo>
                <a:lnTo>
                  <a:pt x="10202" y="235320"/>
                </a:lnTo>
                <a:lnTo>
                  <a:pt x="11263" y="268299"/>
                </a:lnTo>
                <a:lnTo>
                  <a:pt x="11369" y="270934"/>
                </a:lnTo>
                <a:lnTo>
                  <a:pt x="12699" y="275926"/>
                </a:lnTo>
                <a:lnTo>
                  <a:pt x="13884" y="281010"/>
                </a:lnTo>
                <a:lnTo>
                  <a:pt x="15239" y="286095"/>
                </a:lnTo>
                <a:lnTo>
                  <a:pt x="17779" y="289993"/>
                </a:lnTo>
                <a:lnTo>
                  <a:pt x="20319" y="292536"/>
                </a:lnTo>
                <a:lnTo>
                  <a:pt x="31664" y="292536"/>
                </a:lnTo>
                <a:lnTo>
                  <a:pt x="36744" y="291180"/>
                </a:lnTo>
                <a:lnTo>
                  <a:pt x="41824" y="286095"/>
                </a:lnTo>
                <a:lnTo>
                  <a:pt x="43178" y="282366"/>
                </a:lnTo>
                <a:lnTo>
                  <a:pt x="43178" y="277282"/>
                </a:lnTo>
                <a:lnTo>
                  <a:pt x="44364" y="274739"/>
                </a:lnTo>
                <a:lnTo>
                  <a:pt x="45718" y="268299"/>
                </a:lnTo>
                <a:lnTo>
                  <a:pt x="45647" y="253831"/>
                </a:lnTo>
                <a:lnTo>
                  <a:pt x="41824" y="160335"/>
                </a:lnTo>
                <a:lnTo>
                  <a:pt x="43962" y="148643"/>
                </a:lnTo>
                <a:lnTo>
                  <a:pt x="50290" y="140272"/>
                </a:lnTo>
                <a:lnTo>
                  <a:pt x="60683" y="135238"/>
                </a:lnTo>
                <a:lnTo>
                  <a:pt x="75012" y="133556"/>
                </a:lnTo>
                <a:lnTo>
                  <a:pt x="132962" y="133556"/>
                </a:lnTo>
                <a:lnTo>
                  <a:pt x="128581" y="124173"/>
                </a:lnTo>
                <a:lnTo>
                  <a:pt x="116886" y="112031"/>
                </a:lnTo>
                <a:lnTo>
                  <a:pt x="36744" y="112031"/>
                </a:lnTo>
                <a:lnTo>
                  <a:pt x="36132" y="105169"/>
                </a:lnTo>
                <a:lnTo>
                  <a:pt x="36015" y="103141"/>
                </a:lnTo>
                <a:lnTo>
                  <a:pt x="35707" y="94658"/>
                </a:lnTo>
                <a:lnTo>
                  <a:pt x="35577" y="82810"/>
                </a:lnTo>
                <a:lnTo>
                  <a:pt x="35559" y="68642"/>
                </a:lnTo>
                <a:lnTo>
                  <a:pt x="34757" y="54874"/>
                </a:lnTo>
                <a:lnTo>
                  <a:pt x="33725" y="30579"/>
                </a:lnTo>
                <a:lnTo>
                  <a:pt x="33019" y="20338"/>
                </a:lnTo>
                <a:lnTo>
                  <a:pt x="30479" y="7626"/>
                </a:lnTo>
                <a:lnTo>
                  <a:pt x="26584" y="0"/>
                </a:lnTo>
                <a:close/>
              </a:path>
              <a:path w="144779" h="292735">
                <a:moveTo>
                  <a:pt x="132962" y="133556"/>
                </a:moveTo>
                <a:lnTo>
                  <a:pt x="75012" y="133556"/>
                </a:lnTo>
                <a:lnTo>
                  <a:pt x="83809" y="134470"/>
                </a:lnTo>
                <a:lnTo>
                  <a:pt x="91162" y="137052"/>
                </a:lnTo>
                <a:lnTo>
                  <a:pt x="109217" y="179318"/>
                </a:lnTo>
                <a:lnTo>
                  <a:pt x="110000" y="189119"/>
                </a:lnTo>
                <a:lnTo>
                  <a:pt x="110402" y="197347"/>
                </a:lnTo>
                <a:lnTo>
                  <a:pt x="110515" y="210228"/>
                </a:lnTo>
                <a:lnTo>
                  <a:pt x="108122" y="277282"/>
                </a:lnTo>
                <a:lnTo>
                  <a:pt x="108031" y="287451"/>
                </a:lnTo>
                <a:lnTo>
                  <a:pt x="111757" y="292536"/>
                </a:lnTo>
                <a:lnTo>
                  <a:pt x="124456" y="292536"/>
                </a:lnTo>
                <a:lnTo>
                  <a:pt x="128351" y="289993"/>
                </a:lnTo>
                <a:lnTo>
                  <a:pt x="133431" y="287451"/>
                </a:lnTo>
                <a:lnTo>
                  <a:pt x="137156" y="284909"/>
                </a:lnTo>
                <a:lnTo>
                  <a:pt x="139696" y="281010"/>
                </a:lnTo>
                <a:lnTo>
                  <a:pt x="139751" y="274739"/>
                </a:lnTo>
                <a:lnTo>
                  <a:pt x="139934" y="270841"/>
                </a:lnTo>
                <a:lnTo>
                  <a:pt x="141339" y="253831"/>
                </a:lnTo>
                <a:lnTo>
                  <a:pt x="142236" y="241689"/>
                </a:lnTo>
                <a:lnTo>
                  <a:pt x="144014" y="218808"/>
                </a:lnTo>
                <a:lnTo>
                  <a:pt x="144570" y="210228"/>
                </a:lnTo>
                <a:lnTo>
                  <a:pt x="144765" y="203891"/>
                </a:lnTo>
                <a:lnTo>
                  <a:pt x="144300" y="185440"/>
                </a:lnTo>
                <a:lnTo>
                  <a:pt x="142871" y="169233"/>
                </a:lnTo>
                <a:lnTo>
                  <a:pt x="140490" y="154933"/>
                </a:lnTo>
                <a:lnTo>
                  <a:pt x="137156" y="142539"/>
                </a:lnTo>
                <a:lnTo>
                  <a:pt x="132962" y="133556"/>
                </a:lnTo>
                <a:close/>
              </a:path>
              <a:path w="144779" h="292735">
                <a:moveTo>
                  <a:pt x="77552" y="100506"/>
                </a:moveTo>
                <a:lnTo>
                  <a:pt x="67223" y="101234"/>
                </a:lnTo>
                <a:lnTo>
                  <a:pt x="57148" y="103408"/>
                </a:lnTo>
                <a:lnTo>
                  <a:pt x="47073" y="107013"/>
                </a:lnTo>
                <a:lnTo>
                  <a:pt x="36744" y="112031"/>
                </a:lnTo>
                <a:lnTo>
                  <a:pt x="116886" y="112031"/>
                </a:lnTo>
                <a:lnTo>
                  <a:pt x="115926" y="111035"/>
                </a:lnTo>
                <a:lnTo>
                  <a:pt x="98986" y="103141"/>
                </a:lnTo>
                <a:lnTo>
                  <a:pt x="77552" y="100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344588" y="3513155"/>
            <a:ext cx="1070667" cy="29490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538528" y="3612306"/>
            <a:ext cx="123271" cy="18931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689738" y="3511799"/>
            <a:ext cx="144780" cy="292735"/>
          </a:xfrm>
          <a:custGeom>
            <a:avLst/>
            <a:gdLst/>
            <a:ahLst/>
            <a:cxnLst/>
            <a:rect l="l" t="t" r="r" b="b"/>
            <a:pathLst>
              <a:path w="144779" h="292735">
                <a:moveTo>
                  <a:pt x="26584" y="0"/>
                </a:moveTo>
                <a:lnTo>
                  <a:pt x="13884" y="0"/>
                </a:lnTo>
                <a:lnTo>
                  <a:pt x="10159" y="2542"/>
                </a:lnTo>
                <a:lnTo>
                  <a:pt x="6265" y="5084"/>
                </a:lnTo>
                <a:lnTo>
                  <a:pt x="2539" y="8982"/>
                </a:lnTo>
                <a:lnTo>
                  <a:pt x="0" y="12711"/>
                </a:lnTo>
                <a:lnTo>
                  <a:pt x="102" y="30579"/>
                </a:lnTo>
                <a:lnTo>
                  <a:pt x="246" y="46529"/>
                </a:lnTo>
                <a:lnTo>
                  <a:pt x="1079" y="75210"/>
                </a:lnTo>
                <a:lnTo>
                  <a:pt x="2643" y="105098"/>
                </a:lnTo>
                <a:lnTo>
                  <a:pt x="5010" y="135211"/>
                </a:lnTo>
                <a:lnTo>
                  <a:pt x="7058" y="169291"/>
                </a:lnTo>
                <a:lnTo>
                  <a:pt x="9390" y="210059"/>
                </a:lnTo>
                <a:lnTo>
                  <a:pt x="10794" y="235296"/>
                </a:lnTo>
                <a:lnTo>
                  <a:pt x="12699" y="270841"/>
                </a:lnTo>
                <a:lnTo>
                  <a:pt x="12699" y="275926"/>
                </a:lnTo>
                <a:lnTo>
                  <a:pt x="13884" y="281010"/>
                </a:lnTo>
                <a:lnTo>
                  <a:pt x="16424" y="286095"/>
                </a:lnTo>
                <a:lnTo>
                  <a:pt x="17779" y="289824"/>
                </a:lnTo>
                <a:lnTo>
                  <a:pt x="20319" y="292366"/>
                </a:lnTo>
                <a:lnTo>
                  <a:pt x="31664" y="292366"/>
                </a:lnTo>
                <a:lnTo>
                  <a:pt x="36744" y="291180"/>
                </a:lnTo>
                <a:lnTo>
                  <a:pt x="41824" y="286095"/>
                </a:lnTo>
                <a:lnTo>
                  <a:pt x="43178" y="282197"/>
                </a:lnTo>
                <a:lnTo>
                  <a:pt x="44364" y="277112"/>
                </a:lnTo>
                <a:lnTo>
                  <a:pt x="44364" y="274570"/>
                </a:lnTo>
                <a:lnTo>
                  <a:pt x="45718" y="268299"/>
                </a:lnTo>
                <a:lnTo>
                  <a:pt x="45641" y="253688"/>
                </a:lnTo>
                <a:lnTo>
                  <a:pt x="41824" y="160166"/>
                </a:lnTo>
                <a:lnTo>
                  <a:pt x="43980" y="148500"/>
                </a:lnTo>
                <a:lnTo>
                  <a:pt x="50438" y="140187"/>
                </a:lnTo>
                <a:lnTo>
                  <a:pt x="61183" y="135211"/>
                </a:lnTo>
                <a:lnTo>
                  <a:pt x="76198" y="133556"/>
                </a:lnTo>
                <a:lnTo>
                  <a:pt x="133274" y="133556"/>
                </a:lnTo>
                <a:lnTo>
                  <a:pt x="129079" y="124030"/>
                </a:lnTo>
                <a:lnTo>
                  <a:pt x="117236" y="111861"/>
                </a:lnTo>
                <a:lnTo>
                  <a:pt x="36744" y="111861"/>
                </a:lnTo>
                <a:lnTo>
                  <a:pt x="36511" y="103114"/>
                </a:lnTo>
                <a:lnTo>
                  <a:pt x="36151" y="94574"/>
                </a:lnTo>
                <a:lnTo>
                  <a:pt x="35744" y="82736"/>
                </a:lnTo>
                <a:lnTo>
                  <a:pt x="35559" y="68642"/>
                </a:lnTo>
                <a:lnTo>
                  <a:pt x="35328" y="54874"/>
                </a:lnTo>
                <a:lnTo>
                  <a:pt x="34733" y="42138"/>
                </a:lnTo>
                <a:lnTo>
                  <a:pt x="33916" y="30579"/>
                </a:lnTo>
                <a:lnTo>
                  <a:pt x="33019" y="20338"/>
                </a:lnTo>
                <a:lnTo>
                  <a:pt x="31664" y="7626"/>
                </a:lnTo>
                <a:lnTo>
                  <a:pt x="26584" y="0"/>
                </a:lnTo>
                <a:close/>
              </a:path>
              <a:path w="144779" h="292735">
                <a:moveTo>
                  <a:pt x="133274" y="133556"/>
                </a:moveTo>
                <a:lnTo>
                  <a:pt x="76198" y="133556"/>
                </a:lnTo>
                <a:lnTo>
                  <a:pt x="84238" y="134470"/>
                </a:lnTo>
                <a:lnTo>
                  <a:pt x="91247" y="137052"/>
                </a:lnTo>
                <a:lnTo>
                  <a:pt x="110402" y="179318"/>
                </a:lnTo>
                <a:lnTo>
                  <a:pt x="110345" y="210059"/>
                </a:lnTo>
                <a:lnTo>
                  <a:pt x="107953" y="277112"/>
                </a:lnTo>
                <a:lnTo>
                  <a:pt x="107862" y="287281"/>
                </a:lnTo>
                <a:lnTo>
                  <a:pt x="111757" y="292366"/>
                </a:lnTo>
                <a:lnTo>
                  <a:pt x="124456" y="292366"/>
                </a:lnTo>
                <a:lnTo>
                  <a:pt x="129536" y="289824"/>
                </a:lnTo>
                <a:lnTo>
                  <a:pt x="133262" y="287281"/>
                </a:lnTo>
                <a:lnTo>
                  <a:pt x="137156" y="284739"/>
                </a:lnTo>
                <a:lnTo>
                  <a:pt x="139696" y="281010"/>
                </a:lnTo>
                <a:lnTo>
                  <a:pt x="139752" y="274570"/>
                </a:lnTo>
                <a:lnTo>
                  <a:pt x="139907" y="270841"/>
                </a:lnTo>
                <a:lnTo>
                  <a:pt x="140458" y="263490"/>
                </a:lnTo>
                <a:lnTo>
                  <a:pt x="141268" y="253688"/>
                </a:lnTo>
                <a:lnTo>
                  <a:pt x="142236" y="241520"/>
                </a:lnTo>
                <a:lnTo>
                  <a:pt x="143133" y="229126"/>
                </a:lnTo>
                <a:lnTo>
                  <a:pt x="143950" y="218639"/>
                </a:lnTo>
                <a:lnTo>
                  <a:pt x="144546" y="210059"/>
                </a:lnTo>
                <a:lnTo>
                  <a:pt x="144601" y="208470"/>
                </a:lnTo>
                <a:lnTo>
                  <a:pt x="144715" y="201054"/>
                </a:lnTo>
                <a:lnTo>
                  <a:pt x="144300" y="185271"/>
                </a:lnTo>
                <a:lnTo>
                  <a:pt x="142871" y="169064"/>
                </a:lnTo>
                <a:lnTo>
                  <a:pt x="140490" y="154763"/>
                </a:lnTo>
                <a:lnTo>
                  <a:pt x="137156" y="142369"/>
                </a:lnTo>
                <a:lnTo>
                  <a:pt x="133274" y="133556"/>
                </a:lnTo>
                <a:close/>
              </a:path>
              <a:path w="144779" h="292735">
                <a:moveTo>
                  <a:pt x="77383" y="100506"/>
                </a:moveTo>
                <a:lnTo>
                  <a:pt x="67652" y="101208"/>
                </a:lnTo>
                <a:lnTo>
                  <a:pt x="57571" y="103324"/>
                </a:lnTo>
                <a:lnTo>
                  <a:pt x="47237" y="106870"/>
                </a:lnTo>
                <a:lnTo>
                  <a:pt x="36744" y="111861"/>
                </a:lnTo>
                <a:lnTo>
                  <a:pt x="117236" y="111861"/>
                </a:lnTo>
                <a:lnTo>
                  <a:pt x="116350" y="110950"/>
                </a:lnTo>
                <a:lnTo>
                  <a:pt x="99081" y="103114"/>
                </a:lnTo>
                <a:lnTo>
                  <a:pt x="77383" y="100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5" name="object 65"/>
          <p:cNvGrpSpPr/>
          <p:nvPr/>
        </p:nvGrpSpPr>
        <p:grpSpPr>
          <a:xfrm>
            <a:off x="4857469" y="3613492"/>
            <a:ext cx="306070" cy="194945"/>
            <a:chOff x="4857469" y="3613492"/>
            <a:chExt cx="306070" cy="194945"/>
          </a:xfrm>
        </p:grpSpPr>
        <p:sp>
          <p:nvSpPr>
            <p:cNvPr id="66" name="object 66"/>
            <p:cNvSpPr/>
            <p:nvPr/>
          </p:nvSpPr>
          <p:spPr>
            <a:xfrm>
              <a:off x="4857469" y="3613492"/>
              <a:ext cx="140956" cy="19067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018745" y="3613492"/>
              <a:ext cx="144776" cy="1945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/>
          <p:nvPr/>
        </p:nvSpPr>
        <p:spPr>
          <a:xfrm>
            <a:off x="5183937" y="3513162"/>
            <a:ext cx="245110" cy="294005"/>
          </a:xfrm>
          <a:custGeom>
            <a:avLst/>
            <a:gdLst/>
            <a:ahLst/>
            <a:cxnLst/>
            <a:rect l="l" t="t" r="r" b="b"/>
            <a:pathLst>
              <a:path w="245110" h="294004">
                <a:moveTo>
                  <a:pt x="93751" y="252844"/>
                </a:moveTo>
                <a:lnTo>
                  <a:pt x="92938" y="243433"/>
                </a:lnTo>
                <a:lnTo>
                  <a:pt x="90208" y="235889"/>
                </a:lnTo>
                <a:lnTo>
                  <a:pt x="85801" y="231444"/>
                </a:lnTo>
                <a:lnTo>
                  <a:pt x="79819" y="229997"/>
                </a:lnTo>
                <a:lnTo>
                  <a:pt x="74739" y="229997"/>
                </a:lnTo>
                <a:lnTo>
                  <a:pt x="71018" y="231355"/>
                </a:lnTo>
                <a:lnTo>
                  <a:pt x="63398" y="238975"/>
                </a:lnTo>
                <a:lnTo>
                  <a:pt x="62039" y="242709"/>
                </a:lnTo>
                <a:lnTo>
                  <a:pt x="58318" y="250329"/>
                </a:lnTo>
                <a:lnTo>
                  <a:pt x="54419" y="255422"/>
                </a:lnTo>
                <a:lnTo>
                  <a:pt x="48158" y="255422"/>
                </a:lnTo>
                <a:lnTo>
                  <a:pt x="34099" y="216090"/>
                </a:lnTo>
                <a:lnTo>
                  <a:pt x="31788" y="174764"/>
                </a:lnTo>
                <a:lnTo>
                  <a:pt x="31559" y="157619"/>
                </a:lnTo>
                <a:lnTo>
                  <a:pt x="31788" y="138252"/>
                </a:lnTo>
                <a:lnTo>
                  <a:pt x="32385" y="118021"/>
                </a:lnTo>
                <a:lnTo>
                  <a:pt x="34099" y="73723"/>
                </a:lnTo>
                <a:lnTo>
                  <a:pt x="34886" y="52971"/>
                </a:lnTo>
                <a:lnTo>
                  <a:pt x="35293" y="36499"/>
                </a:lnTo>
                <a:lnTo>
                  <a:pt x="35407" y="26606"/>
                </a:lnTo>
                <a:lnTo>
                  <a:pt x="35458" y="7632"/>
                </a:lnTo>
                <a:lnTo>
                  <a:pt x="29019" y="2540"/>
                </a:lnTo>
                <a:lnTo>
                  <a:pt x="12598" y="2540"/>
                </a:lnTo>
                <a:lnTo>
                  <a:pt x="8699" y="3733"/>
                </a:lnTo>
                <a:lnTo>
                  <a:pt x="4978" y="7632"/>
                </a:lnTo>
                <a:lnTo>
                  <a:pt x="2438" y="10172"/>
                </a:lnTo>
                <a:lnTo>
                  <a:pt x="1079" y="16433"/>
                </a:lnTo>
                <a:lnTo>
                  <a:pt x="1079" y="26606"/>
                </a:lnTo>
                <a:lnTo>
                  <a:pt x="393" y="35890"/>
                </a:lnTo>
                <a:lnTo>
                  <a:pt x="50" y="48412"/>
                </a:lnTo>
                <a:lnTo>
                  <a:pt x="0" y="118021"/>
                </a:lnTo>
                <a:lnTo>
                  <a:pt x="50" y="124802"/>
                </a:lnTo>
                <a:lnTo>
                  <a:pt x="393" y="146532"/>
                </a:lnTo>
                <a:lnTo>
                  <a:pt x="1079" y="168973"/>
                </a:lnTo>
                <a:lnTo>
                  <a:pt x="1308" y="190207"/>
                </a:lnTo>
                <a:lnTo>
                  <a:pt x="3619" y="233895"/>
                </a:lnTo>
                <a:lnTo>
                  <a:pt x="8699" y="255422"/>
                </a:lnTo>
                <a:lnTo>
                  <a:pt x="10058" y="261861"/>
                </a:lnTo>
                <a:lnTo>
                  <a:pt x="30378" y="287286"/>
                </a:lnTo>
                <a:lnTo>
                  <a:pt x="35458" y="291007"/>
                </a:lnTo>
                <a:lnTo>
                  <a:pt x="43078" y="292366"/>
                </a:lnTo>
                <a:lnTo>
                  <a:pt x="51879" y="292366"/>
                </a:lnTo>
                <a:lnTo>
                  <a:pt x="85801" y="273126"/>
                </a:lnTo>
                <a:lnTo>
                  <a:pt x="93700" y="255422"/>
                </a:lnTo>
                <a:lnTo>
                  <a:pt x="93751" y="252844"/>
                </a:lnTo>
                <a:close/>
              </a:path>
              <a:path w="245110" h="294004">
                <a:moveTo>
                  <a:pt x="245084" y="289826"/>
                </a:moveTo>
                <a:lnTo>
                  <a:pt x="244259" y="235127"/>
                </a:lnTo>
                <a:lnTo>
                  <a:pt x="242544" y="185585"/>
                </a:lnTo>
                <a:lnTo>
                  <a:pt x="240868" y="159359"/>
                </a:lnTo>
                <a:lnTo>
                  <a:pt x="239814" y="135928"/>
                </a:lnTo>
                <a:lnTo>
                  <a:pt x="239649" y="132321"/>
                </a:lnTo>
                <a:lnTo>
                  <a:pt x="238963" y="106781"/>
                </a:lnTo>
                <a:lnTo>
                  <a:pt x="238861" y="100330"/>
                </a:lnTo>
                <a:lnTo>
                  <a:pt x="238658" y="76263"/>
                </a:lnTo>
                <a:lnTo>
                  <a:pt x="237947" y="50012"/>
                </a:lnTo>
                <a:lnTo>
                  <a:pt x="236118" y="11353"/>
                </a:lnTo>
                <a:lnTo>
                  <a:pt x="229844" y="0"/>
                </a:lnTo>
                <a:lnTo>
                  <a:pt x="220878" y="0"/>
                </a:lnTo>
                <a:lnTo>
                  <a:pt x="214414" y="1219"/>
                </a:lnTo>
                <a:lnTo>
                  <a:pt x="212051" y="3327"/>
                </a:lnTo>
                <a:lnTo>
                  <a:pt x="212051" y="194805"/>
                </a:lnTo>
                <a:lnTo>
                  <a:pt x="211556" y="207848"/>
                </a:lnTo>
                <a:lnTo>
                  <a:pt x="196608" y="247624"/>
                </a:lnTo>
                <a:lnTo>
                  <a:pt x="173964" y="256768"/>
                </a:lnTo>
                <a:lnTo>
                  <a:pt x="165836" y="255816"/>
                </a:lnTo>
                <a:lnTo>
                  <a:pt x="139788" y="224193"/>
                </a:lnTo>
                <a:lnTo>
                  <a:pt x="137058" y="202031"/>
                </a:lnTo>
                <a:lnTo>
                  <a:pt x="137985" y="190423"/>
                </a:lnTo>
                <a:lnTo>
                  <a:pt x="140716" y="178701"/>
                </a:lnTo>
                <a:lnTo>
                  <a:pt x="145122" y="167208"/>
                </a:lnTo>
                <a:lnTo>
                  <a:pt x="151104" y="156273"/>
                </a:lnTo>
                <a:lnTo>
                  <a:pt x="154838" y="148640"/>
                </a:lnTo>
                <a:lnTo>
                  <a:pt x="159918" y="143560"/>
                </a:lnTo>
                <a:lnTo>
                  <a:pt x="166344" y="139827"/>
                </a:lnTo>
                <a:lnTo>
                  <a:pt x="172618" y="137287"/>
                </a:lnTo>
                <a:lnTo>
                  <a:pt x="177698" y="135928"/>
                </a:lnTo>
                <a:lnTo>
                  <a:pt x="192938" y="135928"/>
                </a:lnTo>
                <a:lnTo>
                  <a:pt x="196824" y="137287"/>
                </a:lnTo>
                <a:lnTo>
                  <a:pt x="199364" y="138468"/>
                </a:lnTo>
                <a:lnTo>
                  <a:pt x="201904" y="142367"/>
                </a:lnTo>
                <a:lnTo>
                  <a:pt x="204444" y="144907"/>
                </a:lnTo>
                <a:lnTo>
                  <a:pt x="212001" y="190423"/>
                </a:lnTo>
                <a:lnTo>
                  <a:pt x="212051" y="194805"/>
                </a:lnTo>
                <a:lnTo>
                  <a:pt x="212051" y="3327"/>
                </a:lnTo>
                <a:lnTo>
                  <a:pt x="210121" y="5041"/>
                </a:lnTo>
                <a:lnTo>
                  <a:pt x="207733" y="11722"/>
                </a:lnTo>
                <a:lnTo>
                  <a:pt x="206984" y="21526"/>
                </a:lnTo>
                <a:lnTo>
                  <a:pt x="206984" y="100330"/>
                </a:lnTo>
                <a:lnTo>
                  <a:pt x="203098" y="99148"/>
                </a:lnTo>
                <a:lnTo>
                  <a:pt x="195478" y="99148"/>
                </a:lnTo>
                <a:lnTo>
                  <a:pt x="186944" y="99631"/>
                </a:lnTo>
                <a:lnTo>
                  <a:pt x="147193" y="114363"/>
                </a:lnTo>
                <a:lnTo>
                  <a:pt x="118084" y="148640"/>
                </a:lnTo>
                <a:lnTo>
                  <a:pt x="104965" y="194805"/>
                </a:lnTo>
                <a:lnTo>
                  <a:pt x="104038" y="211010"/>
                </a:lnTo>
                <a:lnTo>
                  <a:pt x="105244" y="227253"/>
                </a:lnTo>
                <a:lnTo>
                  <a:pt x="123164" y="266941"/>
                </a:lnTo>
                <a:lnTo>
                  <a:pt x="158102" y="288391"/>
                </a:lnTo>
                <a:lnTo>
                  <a:pt x="172618" y="289826"/>
                </a:lnTo>
                <a:lnTo>
                  <a:pt x="184556" y="289052"/>
                </a:lnTo>
                <a:lnTo>
                  <a:pt x="195516" y="286600"/>
                </a:lnTo>
                <a:lnTo>
                  <a:pt x="205524" y="282244"/>
                </a:lnTo>
                <a:lnTo>
                  <a:pt x="214604" y="275755"/>
                </a:lnTo>
                <a:lnTo>
                  <a:pt x="214604" y="287286"/>
                </a:lnTo>
                <a:lnTo>
                  <a:pt x="218338" y="293547"/>
                </a:lnTo>
                <a:lnTo>
                  <a:pt x="238658" y="293547"/>
                </a:lnTo>
                <a:lnTo>
                  <a:pt x="245084" y="28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538246" y="3616034"/>
            <a:ext cx="152400" cy="313055"/>
          </a:xfrm>
          <a:custGeom>
            <a:avLst/>
            <a:gdLst/>
            <a:ahLst/>
            <a:cxnLst/>
            <a:rect l="l" t="t" r="r" b="b"/>
            <a:pathLst>
              <a:path w="152400" h="313054">
                <a:moveTo>
                  <a:pt x="140881" y="0"/>
                </a:moveTo>
                <a:lnTo>
                  <a:pt x="126996" y="0"/>
                </a:lnTo>
                <a:lnTo>
                  <a:pt x="120562" y="2542"/>
                </a:lnTo>
                <a:lnTo>
                  <a:pt x="119377" y="8982"/>
                </a:lnTo>
                <a:lnTo>
                  <a:pt x="102782" y="71184"/>
                </a:lnTo>
                <a:lnTo>
                  <a:pt x="91395" y="117815"/>
                </a:lnTo>
                <a:lnTo>
                  <a:pt x="83817" y="146268"/>
                </a:lnTo>
                <a:lnTo>
                  <a:pt x="80693" y="137150"/>
                </a:lnTo>
                <a:lnTo>
                  <a:pt x="77235" y="128620"/>
                </a:lnTo>
                <a:lnTo>
                  <a:pt x="69763" y="111861"/>
                </a:lnTo>
                <a:lnTo>
                  <a:pt x="56452" y="76515"/>
                </a:lnTo>
                <a:lnTo>
                  <a:pt x="50798" y="59829"/>
                </a:lnTo>
                <a:lnTo>
                  <a:pt x="31664" y="7626"/>
                </a:lnTo>
                <a:lnTo>
                  <a:pt x="27939" y="2542"/>
                </a:lnTo>
                <a:lnTo>
                  <a:pt x="22859" y="0"/>
                </a:lnTo>
                <a:lnTo>
                  <a:pt x="11345" y="0"/>
                </a:lnTo>
                <a:lnTo>
                  <a:pt x="7619" y="1355"/>
                </a:lnTo>
                <a:lnTo>
                  <a:pt x="3725" y="5084"/>
                </a:lnTo>
                <a:lnTo>
                  <a:pt x="1185" y="8982"/>
                </a:lnTo>
                <a:lnTo>
                  <a:pt x="0" y="11525"/>
                </a:lnTo>
                <a:lnTo>
                  <a:pt x="0" y="19152"/>
                </a:lnTo>
                <a:lnTo>
                  <a:pt x="26383" y="87047"/>
                </a:lnTo>
                <a:lnTo>
                  <a:pt x="46607" y="138132"/>
                </a:lnTo>
                <a:lnTo>
                  <a:pt x="60672" y="172310"/>
                </a:lnTo>
                <a:lnTo>
                  <a:pt x="68578" y="189487"/>
                </a:lnTo>
                <a:lnTo>
                  <a:pt x="66675" y="196883"/>
                </a:lnTo>
                <a:lnTo>
                  <a:pt x="51984" y="240333"/>
                </a:lnTo>
                <a:lnTo>
                  <a:pt x="40030" y="284355"/>
                </a:lnTo>
                <a:lnTo>
                  <a:pt x="39284" y="291180"/>
                </a:lnTo>
                <a:lnTo>
                  <a:pt x="39284" y="298807"/>
                </a:lnTo>
                <a:lnTo>
                  <a:pt x="40638" y="303891"/>
                </a:lnTo>
                <a:lnTo>
                  <a:pt x="45718" y="311518"/>
                </a:lnTo>
                <a:lnTo>
                  <a:pt x="50798" y="312874"/>
                </a:lnTo>
                <a:lnTo>
                  <a:pt x="60958" y="312874"/>
                </a:lnTo>
                <a:lnTo>
                  <a:pt x="87860" y="237600"/>
                </a:lnTo>
                <a:lnTo>
                  <a:pt x="101869" y="192450"/>
                </a:lnTo>
                <a:lnTo>
                  <a:pt x="133037" y="87675"/>
                </a:lnTo>
                <a:lnTo>
                  <a:pt x="143781" y="49342"/>
                </a:lnTo>
                <a:lnTo>
                  <a:pt x="152396" y="11525"/>
                </a:lnTo>
                <a:lnTo>
                  <a:pt x="152396" y="8982"/>
                </a:lnTo>
                <a:lnTo>
                  <a:pt x="151041" y="5084"/>
                </a:lnTo>
                <a:lnTo>
                  <a:pt x="147316" y="3898"/>
                </a:lnTo>
                <a:lnTo>
                  <a:pt x="144776" y="13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/>
          <p:cNvGrpSpPr/>
          <p:nvPr/>
        </p:nvGrpSpPr>
        <p:grpSpPr>
          <a:xfrm>
            <a:off x="5714968" y="3613492"/>
            <a:ext cx="306070" cy="194945"/>
            <a:chOff x="5714968" y="3613492"/>
            <a:chExt cx="306070" cy="194945"/>
          </a:xfrm>
        </p:grpSpPr>
        <p:sp>
          <p:nvSpPr>
            <p:cNvPr id="71" name="object 71"/>
            <p:cNvSpPr/>
            <p:nvPr/>
          </p:nvSpPr>
          <p:spPr>
            <a:xfrm>
              <a:off x="5714968" y="3613492"/>
              <a:ext cx="142125" cy="19067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877413" y="3613492"/>
              <a:ext cx="143421" cy="19457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/>
          <p:nvPr/>
        </p:nvSpPr>
        <p:spPr>
          <a:xfrm>
            <a:off x="6130221" y="3511799"/>
            <a:ext cx="1078287" cy="29626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364903" y="4502289"/>
            <a:ext cx="255270" cy="268605"/>
          </a:xfrm>
          <a:custGeom>
            <a:avLst/>
            <a:gdLst/>
            <a:ahLst/>
            <a:cxnLst/>
            <a:rect l="l" t="t" r="r" b="b"/>
            <a:pathLst>
              <a:path w="255270" h="268604">
                <a:moveTo>
                  <a:pt x="180340" y="253047"/>
                </a:moveTo>
                <a:lnTo>
                  <a:pt x="167919" y="187223"/>
                </a:lnTo>
                <a:lnTo>
                  <a:pt x="161721" y="158978"/>
                </a:lnTo>
                <a:lnTo>
                  <a:pt x="156654" y="135928"/>
                </a:lnTo>
                <a:lnTo>
                  <a:pt x="155524" y="130784"/>
                </a:lnTo>
                <a:lnTo>
                  <a:pt x="143141" y="83654"/>
                </a:lnTo>
                <a:lnTo>
                  <a:pt x="130721" y="45770"/>
                </a:lnTo>
                <a:lnTo>
                  <a:pt x="121920" y="25514"/>
                </a:lnTo>
                <a:lnTo>
                  <a:pt x="121920" y="128308"/>
                </a:lnTo>
                <a:lnTo>
                  <a:pt x="121920" y="134747"/>
                </a:lnTo>
                <a:lnTo>
                  <a:pt x="120561" y="135928"/>
                </a:lnTo>
                <a:lnTo>
                  <a:pt x="112941" y="135928"/>
                </a:lnTo>
                <a:lnTo>
                  <a:pt x="108966" y="135890"/>
                </a:lnTo>
                <a:lnTo>
                  <a:pt x="102692" y="135610"/>
                </a:lnTo>
                <a:lnTo>
                  <a:pt x="94272" y="134861"/>
                </a:lnTo>
                <a:lnTo>
                  <a:pt x="83820" y="133388"/>
                </a:lnTo>
                <a:lnTo>
                  <a:pt x="73774" y="132283"/>
                </a:lnTo>
                <a:lnTo>
                  <a:pt x="66357" y="130911"/>
                </a:lnTo>
                <a:lnTo>
                  <a:pt x="61315" y="129501"/>
                </a:lnTo>
                <a:lnTo>
                  <a:pt x="58420" y="128308"/>
                </a:lnTo>
                <a:lnTo>
                  <a:pt x="58420" y="127114"/>
                </a:lnTo>
                <a:lnTo>
                  <a:pt x="57061" y="127114"/>
                </a:lnTo>
                <a:lnTo>
                  <a:pt x="57061" y="125768"/>
                </a:lnTo>
                <a:lnTo>
                  <a:pt x="58013" y="119380"/>
                </a:lnTo>
                <a:lnTo>
                  <a:pt x="72301" y="79997"/>
                </a:lnTo>
                <a:lnTo>
                  <a:pt x="93980" y="44411"/>
                </a:lnTo>
                <a:lnTo>
                  <a:pt x="97256" y="46812"/>
                </a:lnTo>
                <a:lnTo>
                  <a:pt x="111760" y="83896"/>
                </a:lnTo>
                <a:lnTo>
                  <a:pt x="121399" y="123532"/>
                </a:lnTo>
                <a:lnTo>
                  <a:pt x="121920" y="128308"/>
                </a:lnTo>
                <a:lnTo>
                  <a:pt x="121920" y="25514"/>
                </a:lnTo>
                <a:lnTo>
                  <a:pt x="120281" y="22021"/>
                </a:lnTo>
                <a:lnTo>
                  <a:pt x="115785" y="14046"/>
                </a:lnTo>
                <a:lnTo>
                  <a:pt x="111760" y="8813"/>
                </a:lnTo>
                <a:lnTo>
                  <a:pt x="107861" y="2540"/>
                </a:lnTo>
                <a:lnTo>
                  <a:pt x="101600" y="0"/>
                </a:lnTo>
                <a:lnTo>
                  <a:pt x="95161" y="0"/>
                </a:lnTo>
                <a:lnTo>
                  <a:pt x="57061" y="34239"/>
                </a:lnTo>
                <a:lnTo>
                  <a:pt x="41249" y="75133"/>
                </a:lnTo>
                <a:lnTo>
                  <a:pt x="21501" y="143725"/>
                </a:lnTo>
                <a:lnTo>
                  <a:pt x="12280" y="181533"/>
                </a:lnTo>
                <a:lnTo>
                  <a:pt x="1409" y="237705"/>
                </a:lnTo>
                <a:lnTo>
                  <a:pt x="0" y="255587"/>
                </a:lnTo>
                <a:lnTo>
                  <a:pt x="0" y="263220"/>
                </a:lnTo>
                <a:lnTo>
                  <a:pt x="3721" y="266941"/>
                </a:lnTo>
                <a:lnTo>
                  <a:pt x="22860" y="266941"/>
                </a:lnTo>
                <a:lnTo>
                  <a:pt x="27940" y="264401"/>
                </a:lnTo>
                <a:lnTo>
                  <a:pt x="29121" y="259321"/>
                </a:lnTo>
                <a:lnTo>
                  <a:pt x="35369" y="218795"/>
                </a:lnTo>
                <a:lnTo>
                  <a:pt x="40741" y="188772"/>
                </a:lnTo>
                <a:lnTo>
                  <a:pt x="45389" y="169227"/>
                </a:lnTo>
                <a:lnTo>
                  <a:pt x="49441" y="160172"/>
                </a:lnTo>
                <a:lnTo>
                  <a:pt x="53340" y="158978"/>
                </a:lnTo>
                <a:lnTo>
                  <a:pt x="59601" y="158978"/>
                </a:lnTo>
                <a:lnTo>
                  <a:pt x="65392" y="159207"/>
                </a:lnTo>
                <a:lnTo>
                  <a:pt x="73291" y="159893"/>
                </a:lnTo>
                <a:lnTo>
                  <a:pt x="83578" y="161061"/>
                </a:lnTo>
                <a:lnTo>
                  <a:pt x="96520" y="162712"/>
                </a:lnTo>
                <a:lnTo>
                  <a:pt x="108445" y="163906"/>
                </a:lnTo>
                <a:lnTo>
                  <a:pt x="136613" y="199656"/>
                </a:lnTo>
                <a:lnTo>
                  <a:pt x="140881" y="222542"/>
                </a:lnTo>
                <a:lnTo>
                  <a:pt x="143332" y="233032"/>
                </a:lnTo>
                <a:lnTo>
                  <a:pt x="145046" y="241604"/>
                </a:lnTo>
                <a:lnTo>
                  <a:pt x="146291" y="248285"/>
                </a:lnTo>
                <a:lnTo>
                  <a:pt x="147320" y="253047"/>
                </a:lnTo>
                <a:lnTo>
                  <a:pt x="161201" y="268300"/>
                </a:lnTo>
                <a:lnTo>
                  <a:pt x="170180" y="268300"/>
                </a:lnTo>
                <a:lnTo>
                  <a:pt x="173901" y="266941"/>
                </a:lnTo>
                <a:lnTo>
                  <a:pt x="178981" y="261861"/>
                </a:lnTo>
                <a:lnTo>
                  <a:pt x="180340" y="260680"/>
                </a:lnTo>
                <a:lnTo>
                  <a:pt x="180340" y="253047"/>
                </a:lnTo>
                <a:close/>
              </a:path>
              <a:path w="255270" h="268604">
                <a:moveTo>
                  <a:pt x="255181" y="242874"/>
                </a:moveTo>
                <a:lnTo>
                  <a:pt x="237401" y="218643"/>
                </a:lnTo>
                <a:lnTo>
                  <a:pt x="226047" y="218643"/>
                </a:lnTo>
                <a:lnTo>
                  <a:pt x="220967" y="222542"/>
                </a:lnTo>
                <a:lnTo>
                  <a:pt x="213347" y="235254"/>
                </a:lnTo>
                <a:lnTo>
                  <a:pt x="210807" y="241528"/>
                </a:lnTo>
                <a:lnTo>
                  <a:pt x="210807" y="254241"/>
                </a:lnTo>
                <a:lnTo>
                  <a:pt x="213347" y="259321"/>
                </a:lnTo>
                <a:lnTo>
                  <a:pt x="217081" y="263220"/>
                </a:lnTo>
                <a:lnTo>
                  <a:pt x="222161" y="265760"/>
                </a:lnTo>
                <a:lnTo>
                  <a:pt x="227241" y="266941"/>
                </a:lnTo>
                <a:lnTo>
                  <a:pt x="238747" y="266941"/>
                </a:lnTo>
                <a:lnTo>
                  <a:pt x="243827" y="264401"/>
                </a:lnTo>
                <a:lnTo>
                  <a:pt x="248907" y="259321"/>
                </a:lnTo>
                <a:lnTo>
                  <a:pt x="252641" y="254241"/>
                </a:lnTo>
                <a:lnTo>
                  <a:pt x="255181" y="249148"/>
                </a:lnTo>
                <a:lnTo>
                  <a:pt x="255181" y="242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955527" y="4502286"/>
            <a:ext cx="180340" cy="268605"/>
          </a:xfrm>
          <a:custGeom>
            <a:avLst/>
            <a:gdLst/>
            <a:ahLst/>
            <a:cxnLst/>
            <a:rect l="l" t="t" r="r" b="b"/>
            <a:pathLst>
              <a:path w="180339" h="268604">
                <a:moveTo>
                  <a:pt x="161702" y="158979"/>
                </a:moveTo>
                <a:lnTo>
                  <a:pt x="59603" y="158979"/>
                </a:lnTo>
                <a:lnTo>
                  <a:pt x="64802" y="159204"/>
                </a:lnTo>
                <a:lnTo>
                  <a:pt x="72621" y="159890"/>
                </a:lnTo>
                <a:lnTo>
                  <a:pt x="82820" y="161053"/>
                </a:lnTo>
                <a:lnTo>
                  <a:pt x="95162" y="162708"/>
                </a:lnTo>
                <a:lnTo>
                  <a:pt x="107873" y="163907"/>
                </a:lnTo>
                <a:lnTo>
                  <a:pt x="136518" y="199659"/>
                </a:lnTo>
                <a:lnTo>
                  <a:pt x="142934" y="233024"/>
                </a:lnTo>
                <a:lnTo>
                  <a:pt x="144691" y="241604"/>
                </a:lnTo>
                <a:lnTo>
                  <a:pt x="153750" y="264401"/>
                </a:lnTo>
                <a:lnTo>
                  <a:pt x="156290" y="266943"/>
                </a:lnTo>
                <a:lnTo>
                  <a:pt x="160016" y="268299"/>
                </a:lnTo>
                <a:lnTo>
                  <a:pt x="170175" y="268299"/>
                </a:lnTo>
                <a:lnTo>
                  <a:pt x="174070" y="266943"/>
                </a:lnTo>
                <a:lnTo>
                  <a:pt x="180335" y="260672"/>
                </a:lnTo>
                <a:lnTo>
                  <a:pt x="180335" y="253045"/>
                </a:lnTo>
                <a:lnTo>
                  <a:pt x="167969" y="187217"/>
                </a:lnTo>
                <a:lnTo>
                  <a:pt x="161702" y="158979"/>
                </a:lnTo>
                <a:close/>
              </a:path>
              <a:path w="180339" h="268604">
                <a:moveTo>
                  <a:pt x="101597" y="0"/>
                </a:moveTo>
                <a:lnTo>
                  <a:pt x="95162" y="0"/>
                </a:lnTo>
                <a:lnTo>
                  <a:pt x="84971" y="2131"/>
                </a:lnTo>
                <a:lnTo>
                  <a:pt x="57063" y="34236"/>
                </a:lnTo>
                <a:lnTo>
                  <a:pt x="40596" y="75125"/>
                </a:lnTo>
                <a:lnTo>
                  <a:pt x="20319" y="143725"/>
                </a:lnTo>
                <a:lnTo>
                  <a:pt x="11215" y="181534"/>
                </a:lnTo>
                <a:lnTo>
                  <a:pt x="1198" y="237704"/>
                </a:lnTo>
                <a:lnTo>
                  <a:pt x="0" y="255587"/>
                </a:lnTo>
                <a:lnTo>
                  <a:pt x="0" y="263214"/>
                </a:lnTo>
                <a:lnTo>
                  <a:pt x="3725" y="266943"/>
                </a:lnTo>
                <a:lnTo>
                  <a:pt x="22859" y="266943"/>
                </a:lnTo>
                <a:lnTo>
                  <a:pt x="27939" y="264401"/>
                </a:lnTo>
                <a:lnTo>
                  <a:pt x="29124" y="259316"/>
                </a:lnTo>
                <a:lnTo>
                  <a:pt x="34614" y="218798"/>
                </a:lnTo>
                <a:lnTo>
                  <a:pt x="39644" y="188767"/>
                </a:lnTo>
                <a:lnTo>
                  <a:pt x="44197" y="169223"/>
                </a:lnTo>
                <a:lnTo>
                  <a:pt x="48258" y="160166"/>
                </a:lnTo>
                <a:lnTo>
                  <a:pt x="49444" y="160166"/>
                </a:lnTo>
                <a:lnTo>
                  <a:pt x="53338" y="158979"/>
                </a:lnTo>
                <a:lnTo>
                  <a:pt x="161702" y="158979"/>
                </a:lnTo>
                <a:lnTo>
                  <a:pt x="156586" y="135929"/>
                </a:lnTo>
                <a:lnTo>
                  <a:pt x="113111" y="135929"/>
                </a:lnTo>
                <a:lnTo>
                  <a:pt x="108272" y="135889"/>
                </a:lnTo>
                <a:lnTo>
                  <a:pt x="101703" y="135611"/>
                </a:lnTo>
                <a:lnTo>
                  <a:pt x="93514" y="134856"/>
                </a:lnTo>
                <a:lnTo>
                  <a:pt x="83817" y="133386"/>
                </a:lnTo>
                <a:lnTo>
                  <a:pt x="73586" y="132282"/>
                </a:lnTo>
                <a:lnTo>
                  <a:pt x="65847" y="130908"/>
                </a:lnTo>
                <a:lnTo>
                  <a:pt x="60744" y="129501"/>
                </a:lnTo>
                <a:lnTo>
                  <a:pt x="58418" y="128302"/>
                </a:lnTo>
                <a:lnTo>
                  <a:pt x="57063" y="127115"/>
                </a:lnTo>
                <a:lnTo>
                  <a:pt x="57063" y="125759"/>
                </a:lnTo>
                <a:lnTo>
                  <a:pt x="72303" y="79998"/>
                </a:lnTo>
                <a:lnTo>
                  <a:pt x="92623" y="44405"/>
                </a:lnTo>
                <a:lnTo>
                  <a:pt x="128992" y="44405"/>
                </a:lnTo>
                <a:lnTo>
                  <a:pt x="124258" y="32623"/>
                </a:lnTo>
                <a:lnTo>
                  <a:pt x="119694" y="22012"/>
                </a:lnTo>
                <a:lnTo>
                  <a:pt x="115606" y="14038"/>
                </a:lnTo>
                <a:lnTo>
                  <a:pt x="111757" y="8813"/>
                </a:lnTo>
                <a:lnTo>
                  <a:pt x="107862" y="2542"/>
                </a:lnTo>
                <a:lnTo>
                  <a:pt x="101597" y="0"/>
                </a:lnTo>
                <a:close/>
              </a:path>
              <a:path w="180339" h="268604">
                <a:moveTo>
                  <a:pt x="128992" y="44405"/>
                </a:moveTo>
                <a:lnTo>
                  <a:pt x="92623" y="44405"/>
                </a:lnTo>
                <a:lnTo>
                  <a:pt x="96663" y="46810"/>
                </a:lnTo>
                <a:lnTo>
                  <a:pt x="101068" y="54108"/>
                </a:lnTo>
                <a:lnTo>
                  <a:pt x="105695" y="66428"/>
                </a:lnTo>
                <a:lnTo>
                  <a:pt x="110402" y="83896"/>
                </a:lnTo>
                <a:lnTo>
                  <a:pt x="115487" y="101536"/>
                </a:lnTo>
                <a:lnTo>
                  <a:pt x="119080" y="114679"/>
                </a:lnTo>
                <a:lnTo>
                  <a:pt x="121213" y="123532"/>
                </a:lnTo>
                <a:lnTo>
                  <a:pt x="121916" y="128302"/>
                </a:lnTo>
                <a:lnTo>
                  <a:pt x="121916" y="134742"/>
                </a:lnTo>
                <a:lnTo>
                  <a:pt x="120731" y="134742"/>
                </a:lnTo>
                <a:lnTo>
                  <a:pt x="120731" y="135929"/>
                </a:lnTo>
                <a:lnTo>
                  <a:pt x="156586" y="135929"/>
                </a:lnTo>
                <a:lnTo>
                  <a:pt x="155444" y="130781"/>
                </a:lnTo>
                <a:lnTo>
                  <a:pt x="142665" y="83655"/>
                </a:lnTo>
                <a:lnTo>
                  <a:pt x="129536" y="45761"/>
                </a:lnTo>
                <a:lnTo>
                  <a:pt x="128992" y="444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154997" y="4579742"/>
            <a:ext cx="143421" cy="19457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308578" y="4479406"/>
            <a:ext cx="142240" cy="291465"/>
          </a:xfrm>
          <a:custGeom>
            <a:avLst/>
            <a:gdLst/>
            <a:ahLst/>
            <a:cxnLst/>
            <a:rect l="l" t="t" r="r" b="b"/>
            <a:pathLst>
              <a:path w="142239" h="291464">
                <a:moveTo>
                  <a:pt x="83817" y="134742"/>
                </a:moveTo>
                <a:lnTo>
                  <a:pt x="53338" y="134742"/>
                </a:lnTo>
                <a:lnTo>
                  <a:pt x="54783" y="178905"/>
                </a:lnTo>
                <a:lnTo>
                  <a:pt x="57021" y="217919"/>
                </a:lnTo>
                <a:lnTo>
                  <a:pt x="63498" y="281010"/>
                </a:lnTo>
                <a:lnTo>
                  <a:pt x="68578" y="291180"/>
                </a:lnTo>
                <a:lnTo>
                  <a:pt x="80092" y="291180"/>
                </a:lnTo>
                <a:lnTo>
                  <a:pt x="85172" y="289824"/>
                </a:lnTo>
                <a:lnTo>
                  <a:pt x="88897" y="288637"/>
                </a:lnTo>
                <a:lnTo>
                  <a:pt x="90252" y="287281"/>
                </a:lnTo>
                <a:lnTo>
                  <a:pt x="92792" y="286095"/>
                </a:lnTo>
                <a:lnTo>
                  <a:pt x="92792" y="282197"/>
                </a:lnTo>
                <a:lnTo>
                  <a:pt x="93977" y="279654"/>
                </a:lnTo>
                <a:lnTo>
                  <a:pt x="93977" y="273383"/>
                </a:lnTo>
                <a:lnTo>
                  <a:pt x="92792" y="264401"/>
                </a:lnTo>
                <a:lnTo>
                  <a:pt x="91072" y="254642"/>
                </a:lnTo>
                <a:lnTo>
                  <a:pt x="89575" y="240609"/>
                </a:lnTo>
                <a:lnTo>
                  <a:pt x="86357" y="199656"/>
                </a:lnTo>
                <a:lnTo>
                  <a:pt x="84135" y="159064"/>
                </a:lnTo>
                <a:lnTo>
                  <a:pt x="83857" y="144694"/>
                </a:lnTo>
                <a:lnTo>
                  <a:pt x="83817" y="134742"/>
                </a:lnTo>
                <a:close/>
              </a:path>
              <a:path w="142239" h="291464">
                <a:moveTo>
                  <a:pt x="137156" y="97794"/>
                </a:moveTo>
                <a:lnTo>
                  <a:pt x="129536" y="97794"/>
                </a:lnTo>
                <a:lnTo>
                  <a:pt x="82632" y="100336"/>
                </a:lnTo>
                <a:lnTo>
                  <a:pt x="22859" y="100336"/>
                </a:lnTo>
                <a:lnTo>
                  <a:pt x="12858" y="101560"/>
                </a:lnTo>
                <a:lnTo>
                  <a:pt x="5714" y="105294"/>
                </a:lnTo>
                <a:lnTo>
                  <a:pt x="1428" y="111634"/>
                </a:lnTo>
                <a:lnTo>
                  <a:pt x="0" y="120675"/>
                </a:lnTo>
                <a:lnTo>
                  <a:pt x="1640" y="127163"/>
                </a:lnTo>
                <a:lnTo>
                  <a:pt x="6392" y="131522"/>
                </a:lnTo>
                <a:lnTo>
                  <a:pt x="14001" y="133974"/>
                </a:lnTo>
                <a:lnTo>
                  <a:pt x="24214" y="134742"/>
                </a:lnTo>
                <a:lnTo>
                  <a:pt x="121916" y="134742"/>
                </a:lnTo>
                <a:lnTo>
                  <a:pt x="142236" y="119488"/>
                </a:lnTo>
                <a:lnTo>
                  <a:pt x="142236" y="102879"/>
                </a:lnTo>
                <a:lnTo>
                  <a:pt x="137156" y="97794"/>
                </a:lnTo>
                <a:close/>
              </a:path>
              <a:path w="142239" h="291464">
                <a:moveTo>
                  <a:pt x="73658" y="0"/>
                </a:moveTo>
                <a:lnTo>
                  <a:pt x="66038" y="0"/>
                </a:lnTo>
                <a:lnTo>
                  <a:pt x="62313" y="2542"/>
                </a:lnTo>
                <a:lnTo>
                  <a:pt x="58418" y="5084"/>
                </a:lnTo>
                <a:lnTo>
                  <a:pt x="53338" y="8813"/>
                </a:lnTo>
                <a:lnTo>
                  <a:pt x="50798" y="12711"/>
                </a:lnTo>
                <a:lnTo>
                  <a:pt x="50798" y="100336"/>
                </a:lnTo>
                <a:lnTo>
                  <a:pt x="82632" y="100336"/>
                </a:lnTo>
                <a:lnTo>
                  <a:pt x="82632" y="10169"/>
                </a:lnTo>
                <a:lnTo>
                  <a:pt x="81277" y="6271"/>
                </a:lnTo>
                <a:lnTo>
                  <a:pt x="78738" y="3728"/>
                </a:lnTo>
                <a:lnTo>
                  <a:pt x="77552" y="1186"/>
                </a:lnTo>
                <a:lnTo>
                  <a:pt x="73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58435" y="4579742"/>
            <a:ext cx="142405" cy="1908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717678" y="4481948"/>
            <a:ext cx="1035278" cy="31016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370072" y="4981600"/>
            <a:ext cx="250190" cy="271145"/>
          </a:xfrm>
          <a:custGeom>
            <a:avLst/>
            <a:gdLst/>
            <a:ahLst/>
            <a:cxnLst/>
            <a:rect l="l" t="t" r="r" b="b"/>
            <a:pathLst>
              <a:path w="250189" h="271145">
                <a:moveTo>
                  <a:pt x="166192" y="189445"/>
                </a:moveTo>
                <a:lnTo>
                  <a:pt x="165506" y="176047"/>
                </a:lnTo>
                <a:lnTo>
                  <a:pt x="163525" y="164338"/>
                </a:lnTo>
                <a:lnTo>
                  <a:pt x="160337" y="154051"/>
                </a:lnTo>
                <a:lnTo>
                  <a:pt x="157226" y="147459"/>
                </a:lnTo>
                <a:lnTo>
                  <a:pt x="156032" y="144919"/>
                </a:lnTo>
                <a:lnTo>
                  <a:pt x="150952" y="139827"/>
                </a:lnTo>
                <a:lnTo>
                  <a:pt x="145872" y="133565"/>
                </a:lnTo>
                <a:lnTo>
                  <a:pt x="139611" y="128473"/>
                </a:lnTo>
                <a:lnTo>
                  <a:pt x="133172" y="122034"/>
                </a:lnTo>
                <a:lnTo>
                  <a:pt x="133172" y="179324"/>
                </a:lnTo>
                <a:lnTo>
                  <a:pt x="133172" y="204698"/>
                </a:lnTo>
                <a:lnTo>
                  <a:pt x="100152" y="232676"/>
                </a:lnTo>
                <a:lnTo>
                  <a:pt x="56070" y="238582"/>
                </a:lnTo>
                <a:lnTo>
                  <a:pt x="34112" y="239039"/>
                </a:lnTo>
                <a:lnTo>
                  <a:pt x="33223" y="224980"/>
                </a:lnTo>
                <a:lnTo>
                  <a:pt x="32397" y="205803"/>
                </a:lnTo>
                <a:lnTo>
                  <a:pt x="31800" y="181622"/>
                </a:lnTo>
                <a:lnTo>
                  <a:pt x="31572" y="152539"/>
                </a:lnTo>
                <a:lnTo>
                  <a:pt x="49974" y="150177"/>
                </a:lnTo>
                <a:lnTo>
                  <a:pt x="65138" y="148602"/>
                </a:lnTo>
                <a:lnTo>
                  <a:pt x="77203" y="147726"/>
                </a:lnTo>
                <a:lnTo>
                  <a:pt x="86271" y="147459"/>
                </a:lnTo>
                <a:lnTo>
                  <a:pt x="94119" y="147713"/>
                </a:lnTo>
                <a:lnTo>
                  <a:pt x="129451" y="165252"/>
                </a:lnTo>
                <a:lnTo>
                  <a:pt x="130632" y="170345"/>
                </a:lnTo>
                <a:lnTo>
                  <a:pt x="131991" y="175425"/>
                </a:lnTo>
                <a:lnTo>
                  <a:pt x="133172" y="179324"/>
                </a:lnTo>
                <a:lnTo>
                  <a:pt x="133172" y="122034"/>
                </a:lnTo>
                <a:lnTo>
                  <a:pt x="126911" y="119494"/>
                </a:lnTo>
                <a:lnTo>
                  <a:pt x="120472" y="118313"/>
                </a:lnTo>
                <a:lnTo>
                  <a:pt x="128816" y="108483"/>
                </a:lnTo>
                <a:lnTo>
                  <a:pt x="134797" y="96316"/>
                </a:lnTo>
                <a:lnTo>
                  <a:pt x="138404" y="81788"/>
                </a:lnTo>
                <a:lnTo>
                  <a:pt x="139611" y="64922"/>
                </a:lnTo>
                <a:lnTo>
                  <a:pt x="138899" y="52273"/>
                </a:lnTo>
                <a:lnTo>
                  <a:pt x="123469" y="15938"/>
                </a:lnTo>
                <a:lnTo>
                  <a:pt x="110312" y="8191"/>
                </a:lnTo>
                <a:lnTo>
                  <a:pt x="110312" y="66103"/>
                </a:lnTo>
                <a:lnTo>
                  <a:pt x="107708" y="83286"/>
                </a:lnTo>
                <a:lnTo>
                  <a:pt x="68491" y="113220"/>
                </a:lnTo>
                <a:lnTo>
                  <a:pt x="46812" y="116954"/>
                </a:lnTo>
                <a:lnTo>
                  <a:pt x="38011" y="118313"/>
                </a:lnTo>
                <a:lnTo>
                  <a:pt x="34112" y="119494"/>
                </a:lnTo>
                <a:lnTo>
                  <a:pt x="32931" y="119494"/>
                </a:lnTo>
                <a:lnTo>
                  <a:pt x="32931" y="70002"/>
                </a:lnTo>
                <a:lnTo>
                  <a:pt x="31572" y="66103"/>
                </a:lnTo>
                <a:lnTo>
                  <a:pt x="31572" y="58483"/>
                </a:lnTo>
                <a:lnTo>
                  <a:pt x="32931" y="57289"/>
                </a:lnTo>
                <a:lnTo>
                  <a:pt x="32931" y="50850"/>
                </a:lnTo>
                <a:lnTo>
                  <a:pt x="34112" y="48310"/>
                </a:lnTo>
                <a:lnTo>
                  <a:pt x="34112" y="45770"/>
                </a:lnTo>
                <a:lnTo>
                  <a:pt x="35471" y="44577"/>
                </a:lnTo>
                <a:lnTo>
                  <a:pt x="38011" y="43218"/>
                </a:lnTo>
                <a:lnTo>
                  <a:pt x="39192" y="40678"/>
                </a:lnTo>
                <a:lnTo>
                  <a:pt x="41732" y="38138"/>
                </a:lnTo>
                <a:lnTo>
                  <a:pt x="46316" y="34798"/>
                </a:lnTo>
                <a:lnTo>
                  <a:pt x="52565" y="32423"/>
                </a:lnTo>
                <a:lnTo>
                  <a:pt x="60731" y="30988"/>
                </a:lnTo>
                <a:lnTo>
                  <a:pt x="71031" y="30518"/>
                </a:lnTo>
                <a:lnTo>
                  <a:pt x="79273" y="31178"/>
                </a:lnTo>
                <a:lnTo>
                  <a:pt x="109613" y="58039"/>
                </a:lnTo>
                <a:lnTo>
                  <a:pt x="110312" y="66103"/>
                </a:lnTo>
                <a:lnTo>
                  <a:pt x="110312" y="8191"/>
                </a:lnTo>
                <a:lnTo>
                  <a:pt x="72250" y="38"/>
                </a:lnTo>
                <a:lnTo>
                  <a:pt x="63411" y="0"/>
                </a:lnTo>
                <a:lnTo>
                  <a:pt x="54381" y="254"/>
                </a:lnTo>
                <a:lnTo>
                  <a:pt x="16840" y="17754"/>
                </a:lnTo>
                <a:lnTo>
                  <a:pt x="1651" y="56083"/>
                </a:lnTo>
                <a:lnTo>
                  <a:pt x="0" y="128473"/>
                </a:lnTo>
                <a:lnTo>
                  <a:pt x="342" y="176047"/>
                </a:lnTo>
                <a:lnTo>
                  <a:pt x="1498" y="222669"/>
                </a:lnTo>
                <a:lnTo>
                  <a:pt x="3124" y="253555"/>
                </a:lnTo>
                <a:lnTo>
                  <a:pt x="4991" y="269544"/>
                </a:lnTo>
                <a:lnTo>
                  <a:pt x="56972" y="270814"/>
                </a:lnTo>
                <a:lnTo>
                  <a:pt x="82956" y="269621"/>
                </a:lnTo>
                <a:lnTo>
                  <a:pt x="124383" y="260083"/>
                </a:lnTo>
                <a:lnTo>
                  <a:pt x="159562" y="227266"/>
                </a:lnTo>
                <a:lnTo>
                  <a:pt x="164541" y="209905"/>
                </a:lnTo>
                <a:lnTo>
                  <a:pt x="166192" y="189445"/>
                </a:lnTo>
                <a:close/>
              </a:path>
              <a:path w="250189" h="271145">
                <a:moveTo>
                  <a:pt x="250012" y="246659"/>
                </a:moveTo>
                <a:lnTo>
                  <a:pt x="232232" y="222491"/>
                </a:lnTo>
                <a:lnTo>
                  <a:pt x="220878" y="222491"/>
                </a:lnTo>
                <a:lnTo>
                  <a:pt x="215798" y="226301"/>
                </a:lnTo>
                <a:lnTo>
                  <a:pt x="208178" y="239039"/>
                </a:lnTo>
                <a:lnTo>
                  <a:pt x="205638" y="245389"/>
                </a:lnTo>
                <a:lnTo>
                  <a:pt x="205638" y="258102"/>
                </a:lnTo>
                <a:lnTo>
                  <a:pt x="208178" y="263182"/>
                </a:lnTo>
                <a:lnTo>
                  <a:pt x="211912" y="267004"/>
                </a:lnTo>
                <a:lnTo>
                  <a:pt x="216992" y="269544"/>
                </a:lnTo>
                <a:lnTo>
                  <a:pt x="222072" y="270814"/>
                </a:lnTo>
                <a:lnTo>
                  <a:pt x="233578" y="270814"/>
                </a:lnTo>
                <a:lnTo>
                  <a:pt x="238658" y="268274"/>
                </a:lnTo>
                <a:lnTo>
                  <a:pt x="243738" y="263182"/>
                </a:lnTo>
                <a:lnTo>
                  <a:pt x="247472" y="258102"/>
                </a:lnTo>
                <a:lnTo>
                  <a:pt x="250012" y="253022"/>
                </a:lnTo>
                <a:lnTo>
                  <a:pt x="250012" y="2466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955527" y="4985327"/>
            <a:ext cx="180340" cy="268605"/>
          </a:xfrm>
          <a:custGeom>
            <a:avLst/>
            <a:gdLst/>
            <a:ahLst/>
            <a:cxnLst/>
            <a:rect l="l" t="t" r="r" b="b"/>
            <a:pathLst>
              <a:path w="180339" h="268604">
                <a:moveTo>
                  <a:pt x="161686" y="158979"/>
                </a:moveTo>
                <a:lnTo>
                  <a:pt x="59603" y="158979"/>
                </a:lnTo>
                <a:lnTo>
                  <a:pt x="64802" y="159231"/>
                </a:lnTo>
                <a:lnTo>
                  <a:pt x="72621" y="159975"/>
                </a:lnTo>
                <a:lnTo>
                  <a:pt x="82820" y="161196"/>
                </a:lnTo>
                <a:lnTo>
                  <a:pt x="95162" y="162877"/>
                </a:lnTo>
                <a:lnTo>
                  <a:pt x="107873" y="163982"/>
                </a:lnTo>
                <a:lnTo>
                  <a:pt x="136518" y="199726"/>
                </a:lnTo>
                <a:lnTo>
                  <a:pt x="142934" y="233068"/>
                </a:lnTo>
                <a:lnTo>
                  <a:pt x="144691" y="241653"/>
                </a:lnTo>
                <a:lnTo>
                  <a:pt x="153750" y="264536"/>
                </a:lnTo>
                <a:lnTo>
                  <a:pt x="156290" y="267078"/>
                </a:lnTo>
                <a:lnTo>
                  <a:pt x="160016" y="268350"/>
                </a:lnTo>
                <a:lnTo>
                  <a:pt x="170175" y="268350"/>
                </a:lnTo>
                <a:lnTo>
                  <a:pt x="174070" y="267078"/>
                </a:lnTo>
                <a:lnTo>
                  <a:pt x="179150" y="261994"/>
                </a:lnTo>
                <a:lnTo>
                  <a:pt x="180335" y="260723"/>
                </a:lnTo>
                <a:lnTo>
                  <a:pt x="180335" y="253096"/>
                </a:lnTo>
                <a:lnTo>
                  <a:pt x="167969" y="187265"/>
                </a:lnTo>
                <a:lnTo>
                  <a:pt x="161686" y="158979"/>
                </a:lnTo>
                <a:close/>
              </a:path>
              <a:path w="180339" h="268604">
                <a:moveTo>
                  <a:pt x="101597" y="0"/>
                </a:moveTo>
                <a:lnTo>
                  <a:pt x="95162" y="0"/>
                </a:lnTo>
                <a:lnTo>
                  <a:pt x="84971" y="2158"/>
                </a:lnTo>
                <a:lnTo>
                  <a:pt x="57063" y="34406"/>
                </a:lnTo>
                <a:lnTo>
                  <a:pt x="40596" y="75273"/>
                </a:lnTo>
                <a:lnTo>
                  <a:pt x="20319" y="143725"/>
                </a:lnTo>
                <a:lnTo>
                  <a:pt x="11215" y="181604"/>
                </a:lnTo>
                <a:lnTo>
                  <a:pt x="1198" y="237799"/>
                </a:lnTo>
                <a:lnTo>
                  <a:pt x="0" y="255638"/>
                </a:lnTo>
                <a:lnTo>
                  <a:pt x="0" y="263265"/>
                </a:lnTo>
                <a:lnTo>
                  <a:pt x="3725" y="267078"/>
                </a:lnTo>
                <a:lnTo>
                  <a:pt x="22859" y="267078"/>
                </a:lnTo>
                <a:lnTo>
                  <a:pt x="27939" y="264536"/>
                </a:lnTo>
                <a:lnTo>
                  <a:pt x="29124" y="259451"/>
                </a:lnTo>
                <a:lnTo>
                  <a:pt x="34614" y="218931"/>
                </a:lnTo>
                <a:lnTo>
                  <a:pt x="39644" y="188913"/>
                </a:lnTo>
                <a:lnTo>
                  <a:pt x="44197" y="169384"/>
                </a:lnTo>
                <a:lnTo>
                  <a:pt x="48258" y="160335"/>
                </a:lnTo>
                <a:lnTo>
                  <a:pt x="49444" y="160335"/>
                </a:lnTo>
                <a:lnTo>
                  <a:pt x="53338" y="158979"/>
                </a:lnTo>
                <a:lnTo>
                  <a:pt x="161686" y="158979"/>
                </a:lnTo>
                <a:lnTo>
                  <a:pt x="156604" y="136098"/>
                </a:lnTo>
                <a:lnTo>
                  <a:pt x="113111" y="136098"/>
                </a:lnTo>
                <a:lnTo>
                  <a:pt x="108272" y="136059"/>
                </a:lnTo>
                <a:lnTo>
                  <a:pt x="101703" y="135780"/>
                </a:lnTo>
                <a:lnTo>
                  <a:pt x="93514" y="135026"/>
                </a:lnTo>
                <a:lnTo>
                  <a:pt x="83817" y="133556"/>
                </a:lnTo>
                <a:lnTo>
                  <a:pt x="73586" y="132452"/>
                </a:lnTo>
                <a:lnTo>
                  <a:pt x="65847" y="131077"/>
                </a:lnTo>
                <a:lnTo>
                  <a:pt x="60744" y="129671"/>
                </a:lnTo>
                <a:lnTo>
                  <a:pt x="58418" y="128471"/>
                </a:lnTo>
                <a:lnTo>
                  <a:pt x="57063" y="127285"/>
                </a:lnTo>
                <a:lnTo>
                  <a:pt x="57063" y="125929"/>
                </a:lnTo>
                <a:lnTo>
                  <a:pt x="72303" y="80167"/>
                </a:lnTo>
                <a:lnTo>
                  <a:pt x="92623" y="44575"/>
                </a:lnTo>
                <a:lnTo>
                  <a:pt x="128992" y="44575"/>
                </a:lnTo>
                <a:lnTo>
                  <a:pt x="124258" y="32793"/>
                </a:lnTo>
                <a:lnTo>
                  <a:pt x="119694" y="22181"/>
                </a:lnTo>
                <a:lnTo>
                  <a:pt x="115606" y="14207"/>
                </a:lnTo>
                <a:lnTo>
                  <a:pt x="111757" y="8982"/>
                </a:lnTo>
                <a:lnTo>
                  <a:pt x="107862" y="2542"/>
                </a:lnTo>
                <a:lnTo>
                  <a:pt x="101597" y="0"/>
                </a:lnTo>
                <a:close/>
              </a:path>
              <a:path w="180339" h="268604">
                <a:moveTo>
                  <a:pt x="128992" y="44575"/>
                </a:moveTo>
                <a:lnTo>
                  <a:pt x="92623" y="44575"/>
                </a:lnTo>
                <a:lnTo>
                  <a:pt x="96663" y="46979"/>
                </a:lnTo>
                <a:lnTo>
                  <a:pt x="101068" y="54278"/>
                </a:lnTo>
                <a:lnTo>
                  <a:pt x="105695" y="66598"/>
                </a:lnTo>
                <a:lnTo>
                  <a:pt x="110402" y="84065"/>
                </a:lnTo>
                <a:lnTo>
                  <a:pt x="115487" y="101705"/>
                </a:lnTo>
                <a:lnTo>
                  <a:pt x="119080" y="114849"/>
                </a:lnTo>
                <a:lnTo>
                  <a:pt x="121213" y="123702"/>
                </a:lnTo>
                <a:lnTo>
                  <a:pt x="121916" y="128471"/>
                </a:lnTo>
                <a:lnTo>
                  <a:pt x="121916" y="134912"/>
                </a:lnTo>
                <a:lnTo>
                  <a:pt x="120731" y="134912"/>
                </a:lnTo>
                <a:lnTo>
                  <a:pt x="120731" y="136098"/>
                </a:lnTo>
                <a:lnTo>
                  <a:pt x="156604" y="136098"/>
                </a:lnTo>
                <a:lnTo>
                  <a:pt x="155444" y="130872"/>
                </a:lnTo>
                <a:lnTo>
                  <a:pt x="142665" y="83799"/>
                </a:lnTo>
                <a:lnTo>
                  <a:pt x="129536" y="45931"/>
                </a:lnTo>
                <a:lnTo>
                  <a:pt x="128992" y="44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154997" y="5062952"/>
            <a:ext cx="143421" cy="19453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308578" y="4962446"/>
            <a:ext cx="142240" cy="291465"/>
          </a:xfrm>
          <a:custGeom>
            <a:avLst/>
            <a:gdLst/>
            <a:ahLst/>
            <a:cxnLst/>
            <a:rect l="l" t="t" r="r" b="b"/>
            <a:pathLst>
              <a:path w="142239" h="291464">
                <a:moveTo>
                  <a:pt x="83817" y="134912"/>
                </a:moveTo>
                <a:lnTo>
                  <a:pt x="53338" y="134912"/>
                </a:lnTo>
                <a:lnTo>
                  <a:pt x="54783" y="178982"/>
                </a:lnTo>
                <a:lnTo>
                  <a:pt x="57021" y="217959"/>
                </a:lnTo>
                <a:lnTo>
                  <a:pt x="63498" y="281061"/>
                </a:lnTo>
                <a:lnTo>
                  <a:pt x="68578" y="291230"/>
                </a:lnTo>
                <a:lnTo>
                  <a:pt x="80092" y="291230"/>
                </a:lnTo>
                <a:lnTo>
                  <a:pt x="85172" y="289959"/>
                </a:lnTo>
                <a:lnTo>
                  <a:pt x="88897" y="288688"/>
                </a:lnTo>
                <a:lnTo>
                  <a:pt x="90252" y="287417"/>
                </a:lnTo>
                <a:lnTo>
                  <a:pt x="92792" y="286146"/>
                </a:lnTo>
                <a:lnTo>
                  <a:pt x="92792" y="282332"/>
                </a:lnTo>
                <a:lnTo>
                  <a:pt x="93977" y="279790"/>
                </a:lnTo>
                <a:lnTo>
                  <a:pt x="93977" y="273434"/>
                </a:lnTo>
                <a:lnTo>
                  <a:pt x="92792" y="264536"/>
                </a:lnTo>
                <a:lnTo>
                  <a:pt x="91072" y="254761"/>
                </a:lnTo>
                <a:lnTo>
                  <a:pt x="89575" y="240689"/>
                </a:lnTo>
                <a:lnTo>
                  <a:pt x="86357" y="199656"/>
                </a:lnTo>
                <a:lnTo>
                  <a:pt x="84135" y="159212"/>
                </a:lnTo>
                <a:lnTo>
                  <a:pt x="83857" y="144861"/>
                </a:lnTo>
                <a:lnTo>
                  <a:pt x="83817" y="134912"/>
                </a:lnTo>
                <a:close/>
              </a:path>
              <a:path w="142239" h="291464">
                <a:moveTo>
                  <a:pt x="137156" y="97963"/>
                </a:moveTo>
                <a:lnTo>
                  <a:pt x="129536" y="97963"/>
                </a:lnTo>
                <a:lnTo>
                  <a:pt x="82632" y="100506"/>
                </a:lnTo>
                <a:lnTo>
                  <a:pt x="22859" y="100506"/>
                </a:lnTo>
                <a:lnTo>
                  <a:pt x="12858" y="101729"/>
                </a:lnTo>
                <a:lnTo>
                  <a:pt x="5714" y="105463"/>
                </a:lnTo>
                <a:lnTo>
                  <a:pt x="1428" y="111803"/>
                </a:lnTo>
                <a:lnTo>
                  <a:pt x="0" y="120844"/>
                </a:lnTo>
                <a:lnTo>
                  <a:pt x="1640" y="127333"/>
                </a:lnTo>
                <a:lnTo>
                  <a:pt x="6392" y="131692"/>
                </a:lnTo>
                <a:lnTo>
                  <a:pt x="14001" y="134144"/>
                </a:lnTo>
                <a:lnTo>
                  <a:pt x="24214" y="134912"/>
                </a:lnTo>
                <a:lnTo>
                  <a:pt x="121916" y="134912"/>
                </a:lnTo>
                <a:lnTo>
                  <a:pt x="142236" y="119658"/>
                </a:lnTo>
                <a:lnTo>
                  <a:pt x="142236" y="103048"/>
                </a:lnTo>
                <a:lnTo>
                  <a:pt x="137156" y="97963"/>
                </a:lnTo>
                <a:close/>
              </a:path>
              <a:path w="142239" h="291464">
                <a:moveTo>
                  <a:pt x="73658" y="0"/>
                </a:moveTo>
                <a:lnTo>
                  <a:pt x="66038" y="0"/>
                </a:lnTo>
                <a:lnTo>
                  <a:pt x="62313" y="2542"/>
                </a:lnTo>
                <a:lnTo>
                  <a:pt x="58418" y="5084"/>
                </a:lnTo>
                <a:lnTo>
                  <a:pt x="53338" y="8982"/>
                </a:lnTo>
                <a:lnTo>
                  <a:pt x="50798" y="12711"/>
                </a:lnTo>
                <a:lnTo>
                  <a:pt x="50798" y="100506"/>
                </a:lnTo>
                <a:lnTo>
                  <a:pt x="82632" y="100506"/>
                </a:lnTo>
                <a:lnTo>
                  <a:pt x="82632" y="10169"/>
                </a:lnTo>
                <a:lnTo>
                  <a:pt x="81277" y="6440"/>
                </a:lnTo>
                <a:lnTo>
                  <a:pt x="78738" y="3898"/>
                </a:lnTo>
                <a:lnTo>
                  <a:pt x="77552" y="1355"/>
                </a:lnTo>
                <a:lnTo>
                  <a:pt x="73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458529" y="5062952"/>
            <a:ext cx="142311" cy="1907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715138" y="4962446"/>
            <a:ext cx="1432862" cy="29250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347123" y="5469826"/>
            <a:ext cx="273050" cy="266065"/>
          </a:xfrm>
          <a:custGeom>
            <a:avLst/>
            <a:gdLst/>
            <a:ahLst/>
            <a:cxnLst/>
            <a:rect l="l" t="t" r="r" b="b"/>
            <a:pathLst>
              <a:path w="273050" h="266064">
                <a:moveTo>
                  <a:pt x="187960" y="19075"/>
                </a:moveTo>
                <a:lnTo>
                  <a:pt x="148983" y="2870"/>
                </a:lnTo>
                <a:lnTo>
                  <a:pt x="120561" y="0"/>
                </a:lnTo>
                <a:lnTo>
                  <a:pt x="96735" y="2133"/>
                </a:lnTo>
                <a:lnTo>
                  <a:pt x="54343" y="18770"/>
                </a:lnTo>
                <a:lnTo>
                  <a:pt x="20358" y="52197"/>
                </a:lnTo>
                <a:lnTo>
                  <a:pt x="2336" y="103327"/>
                </a:lnTo>
                <a:lnTo>
                  <a:pt x="0" y="136055"/>
                </a:lnTo>
                <a:lnTo>
                  <a:pt x="2374" y="168490"/>
                </a:lnTo>
                <a:lnTo>
                  <a:pt x="21424" y="222402"/>
                </a:lnTo>
                <a:lnTo>
                  <a:pt x="48514" y="253936"/>
                </a:lnTo>
                <a:lnTo>
                  <a:pt x="87541" y="265722"/>
                </a:lnTo>
                <a:lnTo>
                  <a:pt x="94703" y="265455"/>
                </a:lnTo>
                <a:lnTo>
                  <a:pt x="131826" y="255600"/>
                </a:lnTo>
                <a:lnTo>
                  <a:pt x="175260" y="235216"/>
                </a:lnTo>
                <a:lnTo>
                  <a:pt x="179070" y="232676"/>
                </a:lnTo>
                <a:lnTo>
                  <a:pt x="182880" y="230136"/>
                </a:lnTo>
                <a:lnTo>
                  <a:pt x="185293" y="224091"/>
                </a:lnTo>
                <a:lnTo>
                  <a:pt x="185420" y="209791"/>
                </a:lnTo>
                <a:lnTo>
                  <a:pt x="182880" y="205981"/>
                </a:lnTo>
                <a:lnTo>
                  <a:pt x="171361" y="205981"/>
                </a:lnTo>
                <a:lnTo>
                  <a:pt x="165100" y="208521"/>
                </a:lnTo>
                <a:lnTo>
                  <a:pt x="156121" y="212344"/>
                </a:lnTo>
                <a:lnTo>
                  <a:pt x="136588" y="221411"/>
                </a:lnTo>
                <a:lnTo>
                  <a:pt x="119926" y="227749"/>
                </a:lnTo>
                <a:lnTo>
                  <a:pt x="106121" y="231470"/>
                </a:lnTo>
                <a:lnTo>
                  <a:pt x="95161" y="232676"/>
                </a:lnTo>
                <a:lnTo>
                  <a:pt x="85902" y="231724"/>
                </a:lnTo>
                <a:lnTo>
                  <a:pt x="50482" y="201688"/>
                </a:lnTo>
                <a:lnTo>
                  <a:pt x="37211" y="161632"/>
                </a:lnTo>
                <a:lnTo>
                  <a:pt x="35560" y="137325"/>
                </a:lnTo>
                <a:lnTo>
                  <a:pt x="36982" y="113779"/>
                </a:lnTo>
                <a:lnTo>
                  <a:pt x="48412" y="75272"/>
                </a:lnTo>
                <a:lnTo>
                  <a:pt x="85661" y="41008"/>
                </a:lnTo>
                <a:lnTo>
                  <a:pt x="124460" y="34328"/>
                </a:lnTo>
                <a:lnTo>
                  <a:pt x="134188" y="34785"/>
                </a:lnTo>
                <a:lnTo>
                  <a:pt x="144272" y="36068"/>
                </a:lnTo>
                <a:lnTo>
                  <a:pt x="154597" y="38074"/>
                </a:lnTo>
                <a:lnTo>
                  <a:pt x="165100" y="40678"/>
                </a:lnTo>
                <a:lnTo>
                  <a:pt x="171361" y="40678"/>
                </a:lnTo>
                <a:lnTo>
                  <a:pt x="176530" y="38074"/>
                </a:lnTo>
                <a:lnTo>
                  <a:pt x="180340" y="35598"/>
                </a:lnTo>
                <a:lnTo>
                  <a:pt x="182029" y="34328"/>
                </a:lnTo>
                <a:lnTo>
                  <a:pt x="185420" y="31788"/>
                </a:lnTo>
                <a:lnTo>
                  <a:pt x="187960" y="27965"/>
                </a:lnTo>
                <a:lnTo>
                  <a:pt x="187960" y="19075"/>
                </a:lnTo>
                <a:close/>
              </a:path>
              <a:path w="273050" h="266064">
                <a:moveTo>
                  <a:pt x="272961" y="241579"/>
                </a:moveTo>
                <a:lnTo>
                  <a:pt x="255181" y="217424"/>
                </a:lnTo>
                <a:lnTo>
                  <a:pt x="243827" y="217424"/>
                </a:lnTo>
                <a:lnTo>
                  <a:pt x="238747" y="221234"/>
                </a:lnTo>
                <a:lnTo>
                  <a:pt x="231127" y="233946"/>
                </a:lnTo>
                <a:lnTo>
                  <a:pt x="228587" y="240309"/>
                </a:lnTo>
                <a:lnTo>
                  <a:pt x="228587" y="253022"/>
                </a:lnTo>
                <a:lnTo>
                  <a:pt x="231127" y="258102"/>
                </a:lnTo>
                <a:lnTo>
                  <a:pt x="234861" y="261912"/>
                </a:lnTo>
                <a:lnTo>
                  <a:pt x="239941" y="264452"/>
                </a:lnTo>
                <a:lnTo>
                  <a:pt x="245021" y="265722"/>
                </a:lnTo>
                <a:lnTo>
                  <a:pt x="256527" y="265722"/>
                </a:lnTo>
                <a:lnTo>
                  <a:pt x="261607" y="263182"/>
                </a:lnTo>
                <a:lnTo>
                  <a:pt x="266687" y="258102"/>
                </a:lnTo>
                <a:lnTo>
                  <a:pt x="270421" y="253022"/>
                </a:lnTo>
                <a:lnTo>
                  <a:pt x="272961" y="247929"/>
                </a:lnTo>
                <a:lnTo>
                  <a:pt x="272961" y="241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3955527" y="5468554"/>
            <a:ext cx="180340" cy="268605"/>
          </a:xfrm>
          <a:custGeom>
            <a:avLst/>
            <a:gdLst/>
            <a:ahLst/>
            <a:cxnLst/>
            <a:rect l="l" t="t" r="r" b="b"/>
            <a:pathLst>
              <a:path w="180339" h="268604">
                <a:moveTo>
                  <a:pt x="161691" y="158928"/>
                </a:moveTo>
                <a:lnTo>
                  <a:pt x="59603" y="158928"/>
                </a:lnTo>
                <a:lnTo>
                  <a:pt x="64802" y="159167"/>
                </a:lnTo>
                <a:lnTo>
                  <a:pt x="72621" y="159882"/>
                </a:lnTo>
                <a:lnTo>
                  <a:pt x="82820" y="161073"/>
                </a:lnTo>
                <a:lnTo>
                  <a:pt x="95162" y="162742"/>
                </a:lnTo>
                <a:lnTo>
                  <a:pt x="107873" y="163894"/>
                </a:lnTo>
                <a:lnTo>
                  <a:pt x="136518" y="199652"/>
                </a:lnTo>
                <a:lnTo>
                  <a:pt x="142934" y="232990"/>
                </a:lnTo>
                <a:lnTo>
                  <a:pt x="144691" y="241571"/>
                </a:lnTo>
                <a:lnTo>
                  <a:pt x="153750" y="264451"/>
                </a:lnTo>
                <a:lnTo>
                  <a:pt x="156290" y="266994"/>
                </a:lnTo>
                <a:lnTo>
                  <a:pt x="160016" y="268265"/>
                </a:lnTo>
                <a:lnTo>
                  <a:pt x="170175" y="268265"/>
                </a:lnTo>
                <a:lnTo>
                  <a:pt x="174070" y="266994"/>
                </a:lnTo>
                <a:lnTo>
                  <a:pt x="179150" y="261909"/>
                </a:lnTo>
                <a:lnTo>
                  <a:pt x="180335" y="260638"/>
                </a:lnTo>
                <a:lnTo>
                  <a:pt x="180335" y="253011"/>
                </a:lnTo>
                <a:lnTo>
                  <a:pt x="167969" y="187196"/>
                </a:lnTo>
                <a:lnTo>
                  <a:pt x="161691" y="158928"/>
                </a:lnTo>
                <a:close/>
              </a:path>
              <a:path w="180339" h="268604">
                <a:moveTo>
                  <a:pt x="101597" y="0"/>
                </a:moveTo>
                <a:lnTo>
                  <a:pt x="95162" y="0"/>
                </a:lnTo>
                <a:lnTo>
                  <a:pt x="84971" y="2145"/>
                </a:lnTo>
                <a:lnTo>
                  <a:pt x="57063" y="34321"/>
                </a:lnTo>
                <a:lnTo>
                  <a:pt x="40596" y="75174"/>
                </a:lnTo>
                <a:lnTo>
                  <a:pt x="20319" y="143674"/>
                </a:lnTo>
                <a:lnTo>
                  <a:pt x="11215" y="181534"/>
                </a:lnTo>
                <a:lnTo>
                  <a:pt x="1198" y="237715"/>
                </a:lnTo>
                <a:lnTo>
                  <a:pt x="0" y="255553"/>
                </a:lnTo>
                <a:lnTo>
                  <a:pt x="0" y="263180"/>
                </a:lnTo>
                <a:lnTo>
                  <a:pt x="3725" y="266994"/>
                </a:lnTo>
                <a:lnTo>
                  <a:pt x="22859" y="266994"/>
                </a:lnTo>
                <a:lnTo>
                  <a:pt x="27939" y="264451"/>
                </a:lnTo>
                <a:lnTo>
                  <a:pt x="29124" y="259367"/>
                </a:lnTo>
                <a:lnTo>
                  <a:pt x="34614" y="218839"/>
                </a:lnTo>
                <a:lnTo>
                  <a:pt x="39644" y="188803"/>
                </a:lnTo>
                <a:lnTo>
                  <a:pt x="44197" y="169257"/>
                </a:lnTo>
                <a:lnTo>
                  <a:pt x="48258" y="160199"/>
                </a:lnTo>
                <a:lnTo>
                  <a:pt x="49444" y="160199"/>
                </a:lnTo>
                <a:lnTo>
                  <a:pt x="53338" y="158928"/>
                </a:lnTo>
                <a:lnTo>
                  <a:pt x="161691" y="158928"/>
                </a:lnTo>
                <a:lnTo>
                  <a:pt x="156610" y="136047"/>
                </a:lnTo>
                <a:lnTo>
                  <a:pt x="113111" y="136047"/>
                </a:lnTo>
                <a:lnTo>
                  <a:pt x="108272" y="136008"/>
                </a:lnTo>
                <a:lnTo>
                  <a:pt x="101703" y="135730"/>
                </a:lnTo>
                <a:lnTo>
                  <a:pt x="93514" y="134975"/>
                </a:lnTo>
                <a:lnTo>
                  <a:pt x="83817" y="133505"/>
                </a:lnTo>
                <a:lnTo>
                  <a:pt x="73586" y="132353"/>
                </a:lnTo>
                <a:lnTo>
                  <a:pt x="65847" y="130963"/>
                </a:lnTo>
                <a:lnTo>
                  <a:pt x="60744" y="129572"/>
                </a:lnTo>
                <a:lnTo>
                  <a:pt x="58418" y="128420"/>
                </a:lnTo>
                <a:lnTo>
                  <a:pt x="57063" y="127132"/>
                </a:lnTo>
                <a:lnTo>
                  <a:pt x="57063" y="125861"/>
                </a:lnTo>
                <a:lnTo>
                  <a:pt x="72303" y="80099"/>
                </a:lnTo>
                <a:lnTo>
                  <a:pt x="92623" y="44490"/>
                </a:lnTo>
                <a:lnTo>
                  <a:pt x="129024" y="44490"/>
                </a:lnTo>
                <a:lnTo>
                  <a:pt x="124258" y="32672"/>
                </a:lnTo>
                <a:lnTo>
                  <a:pt x="119694" y="22086"/>
                </a:lnTo>
                <a:lnTo>
                  <a:pt x="115606" y="14121"/>
                </a:lnTo>
                <a:lnTo>
                  <a:pt x="111757" y="8898"/>
                </a:lnTo>
                <a:lnTo>
                  <a:pt x="107862" y="2542"/>
                </a:lnTo>
                <a:lnTo>
                  <a:pt x="101597" y="0"/>
                </a:lnTo>
                <a:close/>
              </a:path>
              <a:path w="180339" h="268604">
                <a:moveTo>
                  <a:pt x="129024" y="44490"/>
                </a:moveTo>
                <a:lnTo>
                  <a:pt x="92623" y="44490"/>
                </a:lnTo>
                <a:lnTo>
                  <a:pt x="96663" y="46896"/>
                </a:lnTo>
                <a:lnTo>
                  <a:pt x="101068" y="54191"/>
                </a:lnTo>
                <a:lnTo>
                  <a:pt x="105695" y="66491"/>
                </a:lnTo>
                <a:lnTo>
                  <a:pt x="110402" y="83913"/>
                </a:lnTo>
                <a:lnTo>
                  <a:pt x="115487" y="101590"/>
                </a:lnTo>
                <a:lnTo>
                  <a:pt x="119080" y="114741"/>
                </a:lnTo>
                <a:lnTo>
                  <a:pt x="121213" y="123604"/>
                </a:lnTo>
                <a:lnTo>
                  <a:pt x="121916" y="128420"/>
                </a:lnTo>
                <a:lnTo>
                  <a:pt x="121916" y="134776"/>
                </a:lnTo>
                <a:lnTo>
                  <a:pt x="120731" y="134776"/>
                </a:lnTo>
                <a:lnTo>
                  <a:pt x="120731" y="136047"/>
                </a:lnTo>
                <a:lnTo>
                  <a:pt x="156610" y="136047"/>
                </a:lnTo>
                <a:lnTo>
                  <a:pt x="155444" y="130795"/>
                </a:lnTo>
                <a:lnTo>
                  <a:pt x="142665" y="83690"/>
                </a:lnTo>
                <a:lnTo>
                  <a:pt x="129536" y="45761"/>
                </a:lnTo>
                <a:lnTo>
                  <a:pt x="129024" y="44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154997" y="5546111"/>
            <a:ext cx="143421" cy="1945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308578" y="5445673"/>
            <a:ext cx="142240" cy="291465"/>
          </a:xfrm>
          <a:custGeom>
            <a:avLst/>
            <a:gdLst/>
            <a:ahLst/>
            <a:cxnLst/>
            <a:rect l="l" t="t" r="r" b="b"/>
            <a:pathLst>
              <a:path w="142239" h="291464">
                <a:moveTo>
                  <a:pt x="83817" y="134759"/>
                </a:moveTo>
                <a:lnTo>
                  <a:pt x="53338" y="134759"/>
                </a:lnTo>
                <a:lnTo>
                  <a:pt x="54783" y="178885"/>
                </a:lnTo>
                <a:lnTo>
                  <a:pt x="57021" y="217885"/>
                </a:lnTo>
                <a:lnTo>
                  <a:pt x="63498" y="280976"/>
                </a:lnTo>
                <a:lnTo>
                  <a:pt x="68578" y="291146"/>
                </a:lnTo>
                <a:lnTo>
                  <a:pt x="80092" y="291146"/>
                </a:lnTo>
                <a:lnTo>
                  <a:pt x="85172" y="289875"/>
                </a:lnTo>
                <a:lnTo>
                  <a:pt x="88897" y="288603"/>
                </a:lnTo>
                <a:lnTo>
                  <a:pt x="90252" y="287332"/>
                </a:lnTo>
                <a:lnTo>
                  <a:pt x="92792" y="286061"/>
                </a:lnTo>
                <a:lnTo>
                  <a:pt x="92792" y="282248"/>
                </a:lnTo>
                <a:lnTo>
                  <a:pt x="93977" y="279705"/>
                </a:lnTo>
                <a:lnTo>
                  <a:pt x="93977" y="273350"/>
                </a:lnTo>
                <a:lnTo>
                  <a:pt x="92792" y="264451"/>
                </a:lnTo>
                <a:lnTo>
                  <a:pt x="91072" y="254679"/>
                </a:lnTo>
                <a:lnTo>
                  <a:pt x="89575" y="240615"/>
                </a:lnTo>
                <a:lnTo>
                  <a:pt x="86357" y="199605"/>
                </a:lnTo>
                <a:lnTo>
                  <a:pt x="84135" y="159079"/>
                </a:lnTo>
                <a:lnTo>
                  <a:pt x="83857" y="144713"/>
                </a:lnTo>
                <a:lnTo>
                  <a:pt x="83817" y="134759"/>
                </a:lnTo>
                <a:close/>
              </a:path>
              <a:path w="142239" h="291464">
                <a:moveTo>
                  <a:pt x="137156" y="97896"/>
                </a:moveTo>
                <a:lnTo>
                  <a:pt x="129536" y="97896"/>
                </a:lnTo>
                <a:lnTo>
                  <a:pt x="82632" y="100438"/>
                </a:lnTo>
                <a:lnTo>
                  <a:pt x="22859" y="100438"/>
                </a:lnTo>
                <a:lnTo>
                  <a:pt x="12858" y="101650"/>
                </a:lnTo>
                <a:lnTo>
                  <a:pt x="5714" y="105364"/>
                </a:lnTo>
                <a:lnTo>
                  <a:pt x="1428" y="111700"/>
                </a:lnTo>
                <a:lnTo>
                  <a:pt x="0" y="120777"/>
                </a:lnTo>
                <a:lnTo>
                  <a:pt x="1640" y="127252"/>
                </a:lnTo>
                <a:lnTo>
                  <a:pt x="6392" y="131581"/>
                </a:lnTo>
                <a:lnTo>
                  <a:pt x="14001" y="134005"/>
                </a:lnTo>
                <a:lnTo>
                  <a:pt x="24214" y="134759"/>
                </a:lnTo>
                <a:lnTo>
                  <a:pt x="121916" y="134759"/>
                </a:lnTo>
                <a:lnTo>
                  <a:pt x="142236" y="119505"/>
                </a:lnTo>
                <a:lnTo>
                  <a:pt x="142236" y="102980"/>
                </a:lnTo>
                <a:lnTo>
                  <a:pt x="137156" y="97896"/>
                </a:lnTo>
                <a:close/>
              </a:path>
              <a:path w="142239" h="291464">
                <a:moveTo>
                  <a:pt x="73658" y="0"/>
                </a:moveTo>
                <a:lnTo>
                  <a:pt x="66038" y="0"/>
                </a:lnTo>
                <a:lnTo>
                  <a:pt x="62313" y="2542"/>
                </a:lnTo>
                <a:lnTo>
                  <a:pt x="58418" y="5084"/>
                </a:lnTo>
                <a:lnTo>
                  <a:pt x="53338" y="8898"/>
                </a:lnTo>
                <a:lnTo>
                  <a:pt x="50798" y="12711"/>
                </a:lnTo>
                <a:lnTo>
                  <a:pt x="50798" y="100438"/>
                </a:lnTo>
                <a:lnTo>
                  <a:pt x="82632" y="100438"/>
                </a:lnTo>
                <a:lnTo>
                  <a:pt x="82632" y="10169"/>
                </a:lnTo>
                <a:lnTo>
                  <a:pt x="81277" y="6355"/>
                </a:lnTo>
                <a:lnTo>
                  <a:pt x="78738" y="3813"/>
                </a:lnTo>
                <a:lnTo>
                  <a:pt x="77552" y="1271"/>
                </a:lnTo>
                <a:lnTo>
                  <a:pt x="73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458527" y="5546111"/>
            <a:ext cx="142313" cy="19070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17678" y="5445673"/>
            <a:ext cx="1509060" cy="41702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03051" y="1255077"/>
              <a:ext cx="3179445" cy="680720"/>
            </a:xfrm>
            <a:custGeom>
              <a:avLst/>
              <a:gdLst/>
              <a:ahLst/>
              <a:cxnLst/>
              <a:rect l="l" t="t" r="r" b="b"/>
              <a:pathLst>
                <a:path w="3179445" h="680719">
                  <a:moveTo>
                    <a:pt x="381076" y="166433"/>
                  </a:moveTo>
                  <a:lnTo>
                    <a:pt x="364832" y="96050"/>
                  </a:lnTo>
                  <a:lnTo>
                    <a:pt x="316217" y="45758"/>
                  </a:lnTo>
                  <a:lnTo>
                    <a:pt x="297078" y="35750"/>
                  </a:lnTo>
                  <a:lnTo>
                    <a:pt x="297078" y="168973"/>
                  </a:lnTo>
                  <a:lnTo>
                    <a:pt x="296151" y="189496"/>
                  </a:lnTo>
                  <a:lnTo>
                    <a:pt x="289077" y="228180"/>
                  </a:lnTo>
                  <a:lnTo>
                    <a:pt x="272059" y="264934"/>
                  </a:lnTo>
                  <a:lnTo>
                    <a:pt x="260426" y="275272"/>
                  </a:lnTo>
                  <a:lnTo>
                    <a:pt x="255041" y="279488"/>
                  </a:lnTo>
                  <a:lnTo>
                    <a:pt x="250367" y="283451"/>
                  </a:lnTo>
                  <a:lnTo>
                    <a:pt x="246291" y="287274"/>
                  </a:lnTo>
                  <a:lnTo>
                    <a:pt x="241084" y="289852"/>
                  </a:lnTo>
                  <a:lnTo>
                    <a:pt x="234899" y="291985"/>
                  </a:lnTo>
                  <a:lnTo>
                    <a:pt x="227761" y="293662"/>
                  </a:lnTo>
                  <a:lnTo>
                    <a:pt x="219697" y="294906"/>
                  </a:lnTo>
                  <a:lnTo>
                    <a:pt x="210896" y="296392"/>
                  </a:lnTo>
                  <a:lnTo>
                    <a:pt x="198056" y="297916"/>
                  </a:lnTo>
                  <a:lnTo>
                    <a:pt x="194297" y="298640"/>
                  </a:lnTo>
                  <a:lnTo>
                    <a:pt x="168897" y="298640"/>
                  </a:lnTo>
                  <a:lnTo>
                    <a:pt x="158902" y="298424"/>
                  </a:lnTo>
                  <a:lnTo>
                    <a:pt x="147942" y="297878"/>
                  </a:lnTo>
                  <a:lnTo>
                    <a:pt x="123177" y="296087"/>
                  </a:lnTo>
                  <a:lnTo>
                    <a:pt x="117182" y="294995"/>
                  </a:lnTo>
                  <a:lnTo>
                    <a:pt x="108826" y="293611"/>
                  </a:lnTo>
                  <a:lnTo>
                    <a:pt x="98132" y="292214"/>
                  </a:lnTo>
                  <a:lnTo>
                    <a:pt x="85077" y="291007"/>
                  </a:lnTo>
                  <a:lnTo>
                    <a:pt x="83400" y="269748"/>
                  </a:lnTo>
                  <a:lnTo>
                    <a:pt x="82181" y="247662"/>
                  </a:lnTo>
                  <a:lnTo>
                    <a:pt x="81445" y="224370"/>
                  </a:lnTo>
                  <a:lnTo>
                    <a:pt x="81292" y="209194"/>
                  </a:lnTo>
                  <a:lnTo>
                    <a:pt x="81292" y="189496"/>
                  </a:lnTo>
                  <a:lnTo>
                    <a:pt x="82181" y="147091"/>
                  </a:lnTo>
                  <a:lnTo>
                    <a:pt x="85077" y="88976"/>
                  </a:lnTo>
                  <a:lnTo>
                    <a:pt x="133108" y="80683"/>
                  </a:lnTo>
                  <a:lnTo>
                    <a:pt x="156197" y="79997"/>
                  </a:lnTo>
                  <a:lnTo>
                    <a:pt x="181432" y="81445"/>
                  </a:lnTo>
                  <a:lnTo>
                    <a:pt x="229590" y="93433"/>
                  </a:lnTo>
                  <a:lnTo>
                    <a:pt x="271932" y="117043"/>
                  </a:lnTo>
                  <a:lnTo>
                    <a:pt x="294246" y="149783"/>
                  </a:lnTo>
                  <a:lnTo>
                    <a:pt x="297078" y="168973"/>
                  </a:lnTo>
                  <a:lnTo>
                    <a:pt x="297078" y="35750"/>
                  </a:lnTo>
                  <a:lnTo>
                    <a:pt x="281139" y="27393"/>
                  </a:lnTo>
                  <a:lnTo>
                    <a:pt x="242646" y="14262"/>
                  </a:lnTo>
                  <a:lnTo>
                    <a:pt x="200583" y="6362"/>
                  </a:lnTo>
                  <a:lnTo>
                    <a:pt x="154851" y="3721"/>
                  </a:lnTo>
                  <a:lnTo>
                    <a:pt x="123913" y="4457"/>
                  </a:lnTo>
                  <a:lnTo>
                    <a:pt x="71120" y="10236"/>
                  </a:lnTo>
                  <a:lnTo>
                    <a:pt x="32397" y="21437"/>
                  </a:lnTo>
                  <a:lnTo>
                    <a:pt x="4991" y="58470"/>
                  </a:lnTo>
                  <a:lnTo>
                    <a:pt x="1587" y="120281"/>
                  </a:lnTo>
                  <a:lnTo>
                    <a:pt x="635" y="166433"/>
                  </a:lnTo>
                  <a:lnTo>
                    <a:pt x="76" y="223164"/>
                  </a:lnTo>
                  <a:lnTo>
                    <a:pt x="0" y="315379"/>
                  </a:lnTo>
                  <a:lnTo>
                    <a:pt x="127" y="346951"/>
                  </a:lnTo>
                  <a:lnTo>
                    <a:pt x="762" y="400050"/>
                  </a:lnTo>
                  <a:lnTo>
                    <a:pt x="1816" y="449097"/>
                  </a:lnTo>
                  <a:lnTo>
                    <a:pt x="3302" y="494106"/>
                  </a:lnTo>
                  <a:lnTo>
                    <a:pt x="5207" y="535089"/>
                  </a:lnTo>
                  <a:lnTo>
                    <a:pt x="7531" y="572020"/>
                  </a:lnTo>
                  <a:lnTo>
                    <a:pt x="7556" y="581329"/>
                  </a:lnTo>
                  <a:lnTo>
                    <a:pt x="7696" y="590181"/>
                  </a:lnTo>
                  <a:lnTo>
                    <a:pt x="8102" y="598551"/>
                  </a:lnTo>
                  <a:lnTo>
                    <a:pt x="8890" y="606425"/>
                  </a:lnTo>
                  <a:lnTo>
                    <a:pt x="8890" y="614057"/>
                  </a:lnTo>
                  <a:lnTo>
                    <a:pt x="10071" y="620318"/>
                  </a:lnTo>
                  <a:lnTo>
                    <a:pt x="10071" y="630491"/>
                  </a:lnTo>
                  <a:lnTo>
                    <a:pt x="11430" y="634390"/>
                  </a:lnTo>
                  <a:lnTo>
                    <a:pt x="11430" y="636930"/>
                  </a:lnTo>
                  <a:lnTo>
                    <a:pt x="12611" y="640664"/>
                  </a:lnTo>
                  <a:lnTo>
                    <a:pt x="13970" y="645744"/>
                  </a:lnTo>
                  <a:lnTo>
                    <a:pt x="15151" y="650836"/>
                  </a:lnTo>
                  <a:lnTo>
                    <a:pt x="16510" y="653376"/>
                  </a:lnTo>
                  <a:lnTo>
                    <a:pt x="19050" y="655916"/>
                  </a:lnTo>
                  <a:lnTo>
                    <a:pt x="20231" y="658456"/>
                  </a:lnTo>
                  <a:lnTo>
                    <a:pt x="22771" y="662355"/>
                  </a:lnTo>
                  <a:lnTo>
                    <a:pt x="26670" y="668629"/>
                  </a:lnTo>
                  <a:lnTo>
                    <a:pt x="30619" y="671969"/>
                  </a:lnTo>
                  <a:lnTo>
                    <a:pt x="36766" y="674344"/>
                  </a:lnTo>
                  <a:lnTo>
                    <a:pt x="44831" y="675779"/>
                  </a:lnTo>
                  <a:lnTo>
                    <a:pt x="54610" y="676249"/>
                  </a:lnTo>
                  <a:lnTo>
                    <a:pt x="69799" y="672922"/>
                  </a:lnTo>
                  <a:lnTo>
                    <a:pt x="80949" y="662901"/>
                  </a:lnTo>
                  <a:lnTo>
                    <a:pt x="87820" y="646226"/>
                  </a:lnTo>
                  <a:lnTo>
                    <a:pt x="90157" y="622871"/>
                  </a:lnTo>
                  <a:lnTo>
                    <a:pt x="90551" y="598551"/>
                  </a:lnTo>
                  <a:lnTo>
                    <a:pt x="90424" y="556971"/>
                  </a:lnTo>
                  <a:lnTo>
                    <a:pt x="89662" y="505701"/>
                  </a:lnTo>
                  <a:lnTo>
                    <a:pt x="88277" y="442468"/>
                  </a:lnTo>
                  <a:lnTo>
                    <a:pt x="86271" y="367449"/>
                  </a:lnTo>
                  <a:lnTo>
                    <a:pt x="115316" y="371678"/>
                  </a:lnTo>
                  <a:lnTo>
                    <a:pt x="141516" y="374878"/>
                  </a:lnTo>
                  <a:lnTo>
                    <a:pt x="164846" y="376910"/>
                  </a:lnTo>
                  <a:lnTo>
                    <a:pt x="185331" y="377621"/>
                  </a:lnTo>
                  <a:lnTo>
                    <a:pt x="226326" y="375462"/>
                  </a:lnTo>
                  <a:lnTo>
                    <a:pt x="261835" y="368998"/>
                  </a:lnTo>
                  <a:lnTo>
                    <a:pt x="266192" y="367449"/>
                  </a:lnTo>
                  <a:lnTo>
                    <a:pt x="292125" y="358241"/>
                  </a:lnTo>
                  <a:lnTo>
                    <a:pt x="330263" y="330542"/>
                  </a:lnTo>
                  <a:lnTo>
                    <a:pt x="352475" y="298640"/>
                  </a:lnTo>
                  <a:lnTo>
                    <a:pt x="370789" y="253720"/>
                  </a:lnTo>
                  <a:lnTo>
                    <a:pt x="379882" y="198412"/>
                  </a:lnTo>
                  <a:lnTo>
                    <a:pt x="381076" y="166433"/>
                  </a:lnTo>
                  <a:close/>
                </a:path>
                <a:path w="3179445" h="680719">
                  <a:moveTo>
                    <a:pt x="847229" y="428459"/>
                  </a:moveTo>
                  <a:lnTo>
                    <a:pt x="844169" y="380530"/>
                  </a:lnTo>
                  <a:lnTo>
                    <a:pt x="835126" y="337972"/>
                  </a:lnTo>
                  <a:lnTo>
                    <a:pt x="820369" y="300926"/>
                  </a:lnTo>
                  <a:lnTo>
                    <a:pt x="808329" y="282194"/>
                  </a:lnTo>
                  <a:lnTo>
                    <a:pt x="800163" y="269481"/>
                  </a:lnTo>
                  <a:lnTo>
                    <a:pt x="775411" y="244259"/>
                  </a:lnTo>
                  <a:lnTo>
                    <a:pt x="773404" y="242976"/>
                  </a:lnTo>
                  <a:lnTo>
                    <a:pt x="773404" y="439813"/>
                  </a:lnTo>
                  <a:lnTo>
                    <a:pt x="770813" y="478180"/>
                  </a:lnTo>
                  <a:lnTo>
                    <a:pt x="750404" y="544423"/>
                  </a:lnTo>
                  <a:lnTo>
                    <a:pt x="719924" y="584682"/>
                  </a:lnTo>
                  <a:lnTo>
                    <a:pt x="674344" y="601345"/>
                  </a:lnTo>
                  <a:lnTo>
                    <a:pt x="645337" y="597750"/>
                  </a:lnTo>
                  <a:lnTo>
                    <a:pt x="596836" y="569099"/>
                  </a:lnTo>
                  <a:lnTo>
                    <a:pt x="562838" y="514959"/>
                  </a:lnTo>
                  <a:lnTo>
                    <a:pt x="545757" y="453466"/>
                  </a:lnTo>
                  <a:lnTo>
                    <a:pt x="543623" y="420839"/>
                  </a:lnTo>
                  <a:lnTo>
                    <a:pt x="545744" y="389343"/>
                  </a:lnTo>
                  <a:lnTo>
                    <a:pt x="562343" y="337845"/>
                  </a:lnTo>
                  <a:lnTo>
                    <a:pt x="594461" y="302006"/>
                  </a:lnTo>
                  <a:lnTo>
                    <a:pt x="640181" y="284353"/>
                  </a:lnTo>
                  <a:lnTo>
                    <a:pt x="668083" y="282194"/>
                  </a:lnTo>
                  <a:lnTo>
                    <a:pt x="695236" y="284581"/>
                  </a:lnTo>
                  <a:lnTo>
                    <a:pt x="736257" y="303644"/>
                  </a:lnTo>
                  <a:lnTo>
                    <a:pt x="760552" y="342049"/>
                  </a:lnTo>
                  <a:lnTo>
                    <a:pt x="771982" y="401701"/>
                  </a:lnTo>
                  <a:lnTo>
                    <a:pt x="773404" y="439813"/>
                  </a:lnTo>
                  <a:lnTo>
                    <a:pt x="773404" y="242976"/>
                  </a:lnTo>
                  <a:lnTo>
                    <a:pt x="746975" y="225945"/>
                  </a:lnTo>
                  <a:lnTo>
                    <a:pt x="714933" y="214782"/>
                  </a:lnTo>
                  <a:lnTo>
                    <a:pt x="679424" y="211010"/>
                  </a:lnTo>
                  <a:lnTo>
                    <a:pt x="634415" y="214350"/>
                  </a:lnTo>
                  <a:lnTo>
                    <a:pt x="594525" y="224358"/>
                  </a:lnTo>
                  <a:lnTo>
                    <a:pt x="559625" y="241046"/>
                  </a:lnTo>
                  <a:lnTo>
                    <a:pt x="505345" y="294246"/>
                  </a:lnTo>
                  <a:lnTo>
                    <a:pt x="487857" y="330542"/>
                  </a:lnTo>
                  <a:lnTo>
                    <a:pt x="477253" y="373507"/>
                  </a:lnTo>
                  <a:lnTo>
                    <a:pt x="473697" y="423379"/>
                  </a:lnTo>
                  <a:lnTo>
                    <a:pt x="477024" y="473875"/>
                  </a:lnTo>
                  <a:lnTo>
                    <a:pt x="487032" y="520585"/>
                  </a:lnTo>
                  <a:lnTo>
                    <a:pt x="503694" y="563473"/>
                  </a:lnTo>
                  <a:lnTo>
                    <a:pt x="527037" y="602526"/>
                  </a:lnTo>
                  <a:lnTo>
                    <a:pt x="556412" y="634238"/>
                  </a:lnTo>
                  <a:lnTo>
                    <a:pt x="589330" y="656907"/>
                  </a:lnTo>
                  <a:lnTo>
                    <a:pt x="626021" y="670521"/>
                  </a:lnTo>
                  <a:lnTo>
                    <a:pt x="666724" y="675068"/>
                  </a:lnTo>
                  <a:lnTo>
                    <a:pt x="704164" y="670521"/>
                  </a:lnTo>
                  <a:lnTo>
                    <a:pt x="768997" y="634238"/>
                  </a:lnTo>
                  <a:lnTo>
                    <a:pt x="796429" y="602526"/>
                  </a:lnTo>
                  <a:lnTo>
                    <a:pt x="818299" y="563918"/>
                  </a:lnTo>
                  <a:lnTo>
                    <a:pt x="834212" y="522173"/>
                  </a:lnTo>
                  <a:lnTo>
                    <a:pt x="843940" y="477088"/>
                  </a:lnTo>
                  <a:lnTo>
                    <a:pt x="847229" y="428459"/>
                  </a:lnTo>
                  <a:close/>
                </a:path>
                <a:path w="3179445" h="680719">
                  <a:moveTo>
                    <a:pt x="1220609" y="324053"/>
                  </a:moveTo>
                  <a:lnTo>
                    <a:pt x="1209319" y="275793"/>
                  </a:lnTo>
                  <a:lnTo>
                    <a:pt x="1176070" y="238975"/>
                  </a:lnTo>
                  <a:lnTo>
                    <a:pt x="1152029" y="224561"/>
                  </a:lnTo>
                  <a:lnTo>
                    <a:pt x="1152029" y="320332"/>
                  </a:lnTo>
                  <a:lnTo>
                    <a:pt x="1152029" y="329145"/>
                  </a:lnTo>
                  <a:lnTo>
                    <a:pt x="1144993" y="367423"/>
                  </a:lnTo>
                  <a:lnTo>
                    <a:pt x="1111592" y="396036"/>
                  </a:lnTo>
                  <a:lnTo>
                    <a:pt x="1069390" y="403034"/>
                  </a:lnTo>
                  <a:lnTo>
                    <a:pt x="1053503" y="402793"/>
                  </a:lnTo>
                  <a:lnTo>
                    <a:pt x="1038199" y="402043"/>
                  </a:lnTo>
                  <a:lnTo>
                    <a:pt x="1023581" y="400824"/>
                  </a:lnTo>
                  <a:lnTo>
                    <a:pt x="1009789" y="399148"/>
                  </a:lnTo>
                  <a:lnTo>
                    <a:pt x="1009789" y="344563"/>
                  </a:lnTo>
                  <a:lnTo>
                    <a:pt x="1011364" y="293827"/>
                  </a:lnTo>
                  <a:lnTo>
                    <a:pt x="1055509" y="274574"/>
                  </a:lnTo>
                  <a:lnTo>
                    <a:pt x="1066406" y="275043"/>
                  </a:lnTo>
                  <a:lnTo>
                    <a:pt x="1123975" y="288874"/>
                  </a:lnTo>
                  <a:lnTo>
                    <a:pt x="1152029" y="320332"/>
                  </a:lnTo>
                  <a:lnTo>
                    <a:pt x="1152029" y="224561"/>
                  </a:lnTo>
                  <a:lnTo>
                    <a:pt x="1124826" y="214312"/>
                  </a:lnTo>
                  <a:lnTo>
                    <a:pt x="1093749" y="208038"/>
                  </a:lnTo>
                  <a:lnTo>
                    <a:pt x="1059230" y="205930"/>
                  </a:lnTo>
                  <a:lnTo>
                    <a:pt x="1008316" y="208749"/>
                  </a:lnTo>
                  <a:lnTo>
                    <a:pt x="971651" y="217043"/>
                  </a:lnTo>
                  <a:lnTo>
                    <a:pt x="949274" y="230593"/>
                  </a:lnTo>
                  <a:lnTo>
                    <a:pt x="941209" y="249148"/>
                  </a:lnTo>
                  <a:lnTo>
                    <a:pt x="941209" y="631850"/>
                  </a:lnTo>
                  <a:lnTo>
                    <a:pt x="955217" y="669886"/>
                  </a:lnTo>
                  <a:lnTo>
                    <a:pt x="985570" y="676249"/>
                  </a:lnTo>
                  <a:lnTo>
                    <a:pt x="998029" y="674827"/>
                  </a:lnTo>
                  <a:lnTo>
                    <a:pt x="1015771" y="635723"/>
                  </a:lnTo>
                  <a:lnTo>
                    <a:pt x="1017181" y="597103"/>
                  </a:lnTo>
                  <a:lnTo>
                    <a:pt x="1017181" y="552983"/>
                  </a:lnTo>
                  <a:lnTo>
                    <a:pt x="1014869" y="471678"/>
                  </a:lnTo>
                  <a:lnTo>
                    <a:pt x="1028179" y="473341"/>
                  </a:lnTo>
                  <a:lnTo>
                    <a:pt x="1041374" y="474497"/>
                  </a:lnTo>
                  <a:lnTo>
                    <a:pt x="1054303" y="475183"/>
                  </a:lnTo>
                  <a:lnTo>
                    <a:pt x="1066850" y="475411"/>
                  </a:lnTo>
                  <a:lnTo>
                    <a:pt x="1097368" y="473735"/>
                  </a:lnTo>
                  <a:lnTo>
                    <a:pt x="1108163" y="471678"/>
                  </a:lnTo>
                  <a:lnTo>
                    <a:pt x="1124318" y="468617"/>
                  </a:lnTo>
                  <a:lnTo>
                    <a:pt x="1168450" y="447446"/>
                  </a:lnTo>
                  <a:lnTo>
                    <a:pt x="1203794" y="403034"/>
                  </a:lnTo>
                  <a:lnTo>
                    <a:pt x="1217295" y="363258"/>
                  </a:lnTo>
                  <a:lnTo>
                    <a:pt x="1220609" y="324053"/>
                  </a:lnTo>
                  <a:close/>
                </a:path>
                <a:path w="3179445" h="680719">
                  <a:moveTo>
                    <a:pt x="2119909" y="352196"/>
                  </a:moveTo>
                  <a:lnTo>
                    <a:pt x="2116874" y="298564"/>
                  </a:lnTo>
                  <a:lnTo>
                    <a:pt x="2107806" y="247586"/>
                  </a:lnTo>
                  <a:lnTo>
                    <a:pt x="2092769" y="199148"/>
                  </a:lnTo>
                  <a:lnTo>
                    <a:pt x="2071839" y="153111"/>
                  </a:lnTo>
                  <a:lnTo>
                    <a:pt x="2046249" y="111264"/>
                  </a:lnTo>
                  <a:lnTo>
                    <a:pt x="2046249" y="363550"/>
                  </a:lnTo>
                  <a:lnTo>
                    <a:pt x="2044141" y="398157"/>
                  </a:lnTo>
                  <a:lnTo>
                    <a:pt x="2037867" y="431304"/>
                  </a:lnTo>
                  <a:lnTo>
                    <a:pt x="2027542" y="462991"/>
                  </a:lnTo>
                  <a:lnTo>
                    <a:pt x="2013229" y="493204"/>
                  </a:lnTo>
                  <a:lnTo>
                    <a:pt x="2010625" y="490156"/>
                  </a:lnTo>
                  <a:lnTo>
                    <a:pt x="2006688" y="484987"/>
                  </a:lnTo>
                  <a:lnTo>
                    <a:pt x="2001596" y="477901"/>
                  </a:lnTo>
                  <a:lnTo>
                    <a:pt x="1995449" y="469138"/>
                  </a:lnTo>
                  <a:lnTo>
                    <a:pt x="1979447" y="449351"/>
                  </a:lnTo>
                  <a:lnTo>
                    <a:pt x="1953590" y="416877"/>
                  </a:lnTo>
                  <a:lnTo>
                    <a:pt x="1914004" y="378523"/>
                  </a:lnTo>
                  <a:lnTo>
                    <a:pt x="1891322" y="369989"/>
                  </a:lnTo>
                  <a:lnTo>
                    <a:pt x="1881301" y="370713"/>
                  </a:lnTo>
                  <a:lnTo>
                    <a:pt x="1847900" y="397090"/>
                  </a:lnTo>
                  <a:lnTo>
                    <a:pt x="1844243" y="414401"/>
                  </a:lnTo>
                  <a:lnTo>
                    <a:pt x="1846173" y="424903"/>
                  </a:lnTo>
                  <a:lnTo>
                    <a:pt x="1852028" y="437451"/>
                  </a:lnTo>
                  <a:lnTo>
                    <a:pt x="1861959" y="452145"/>
                  </a:lnTo>
                  <a:lnTo>
                    <a:pt x="1876082" y="469138"/>
                  </a:lnTo>
                  <a:lnTo>
                    <a:pt x="1956003" y="561848"/>
                  </a:lnTo>
                  <a:lnTo>
                    <a:pt x="1930984" y="577329"/>
                  </a:lnTo>
                  <a:lnTo>
                    <a:pt x="1901583" y="589368"/>
                  </a:lnTo>
                  <a:lnTo>
                    <a:pt x="1867636" y="597814"/>
                  </a:lnTo>
                  <a:lnTo>
                    <a:pt x="1829003" y="602526"/>
                  </a:lnTo>
                  <a:lnTo>
                    <a:pt x="1782102" y="594728"/>
                  </a:lnTo>
                  <a:lnTo>
                    <a:pt x="1742071" y="577024"/>
                  </a:lnTo>
                  <a:lnTo>
                    <a:pt x="1708658" y="549490"/>
                  </a:lnTo>
                  <a:lnTo>
                    <a:pt x="1681683" y="512356"/>
                  </a:lnTo>
                  <a:lnTo>
                    <a:pt x="1663369" y="472808"/>
                  </a:lnTo>
                  <a:lnTo>
                    <a:pt x="1650301" y="430517"/>
                  </a:lnTo>
                  <a:lnTo>
                    <a:pt x="1642465" y="385584"/>
                  </a:lnTo>
                  <a:lnTo>
                    <a:pt x="1639862" y="338124"/>
                  </a:lnTo>
                  <a:lnTo>
                    <a:pt x="1642033" y="290182"/>
                  </a:lnTo>
                  <a:lnTo>
                    <a:pt x="1648714" y="245452"/>
                  </a:lnTo>
                  <a:lnTo>
                    <a:pt x="1660156" y="203847"/>
                  </a:lnTo>
                  <a:lnTo>
                    <a:pt x="1676603" y="165252"/>
                  </a:lnTo>
                  <a:lnTo>
                    <a:pt x="1702346" y="127571"/>
                  </a:lnTo>
                  <a:lnTo>
                    <a:pt x="1733931" y="100545"/>
                  </a:lnTo>
                  <a:lnTo>
                    <a:pt x="1771472" y="84264"/>
                  </a:lnTo>
                  <a:lnTo>
                    <a:pt x="1815122" y="78816"/>
                  </a:lnTo>
                  <a:lnTo>
                    <a:pt x="1850085" y="81635"/>
                  </a:lnTo>
                  <a:lnTo>
                    <a:pt x="1912416" y="103479"/>
                  </a:lnTo>
                  <a:lnTo>
                    <a:pt x="1972170" y="152006"/>
                  </a:lnTo>
                  <a:lnTo>
                    <a:pt x="1998840" y="186042"/>
                  </a:lnTo>
                  <a:lnTo>
                    <a:pt x="2019579" y="224167"/>
                  </a:lnTo>
                  <a:lnTo>
                    <a:pt x="2034400" y="266433"/>
                  </a:lnTo>
                  <a:lnTo>
                    <a:pt x="2043290" y="312877"/>
                  </a:lnTo>
                  <a:lnTo>
                    <a:pt x="2046249" y="363550"/>
                  </a:lnTo>
                  <a:lnTo>
                    <a:pt x="2046249" y="111264"/>
                  </a:lnTo>
                  <a:lnTo>
                    <a:pt x="2045068" y="109321"/>
                  </a:lnTo>
                  <a:lnTo>
                    <a:pt x="2025497" y="85712"/>
                  </a:lnTo>
                  <a:lnTo>
                    <a:pt x="2018258" y="78816"/>
                  </a:lnTo>
                  <a:lnTo>
                    <a:pt x="2003196" y="64465"/>
                  </a:lnTo>
                  <a:lnTo>
                    <a:pt x="1950923" y="29146"/>
                  </a:lnTo>
                  <a:lnTo>
                    <a:pt x="1892541" y="7454"/>
                  </a:lnTo>
                  <a:lnTo>
                    <a:pt x="1830362" y="0"/>
                  </a:lnTo>
                  <a:lnTo>
                    <a:pt x="1798675" y="1917"/>
                  </a:lnTo>
                  <a:lnTo>
                    <a:pt x="1739569" y="17665"/>
                  </a:lnTo>
                  <a:lnTo>
                    <a:pt x="1686699" y="48590"/>
                  </a:lnTo>
                  <a:lnTo>
                    <a:pt x="1642948" y="91465"/>
                  </a:lnTo>
                  <a:lnTo>
                    <a:pt x="1599730" y="161594"/>
                  </a:lnTo>
                  <a:lnTo>
                    <a:pt x="1580184" y="208661"/>
                  </a:lnTo>
                  <a:lnTo>
                    <a:pt x="1566087" y="258051"/>
                  </a:lnTo>
                  <a:lnTo>
                    <a:pt x="1557553" y="309702"/>
                  </a:lnTo>
                  <a:lnTo>
                    <a:pt x="1554695" y="363550"/>
                  </a:lnTo>
                  <a:lnTo>
                    <a:pt x="1556613" y="399783"/>
                  </a:lnTo>
                  <a:lnTo>
                    <a:pt x="1572336" y="472236"/>
                  </a:lnTo>
                  <a:lnTo>
                    <a:pt x="1586357" y="508457"/>
                  </a:lnTo>
                  <a:lnTo>
                    <a:pt x="1624596" y="573328"/>
                  </a:lnTo>
                  <a:lnTo>
                    <a:pt x="1677962" y="626770"/>
                  </a:lnTo>
                  <a:lnTo>
                    <a:pt x="1710105" y="647928"/>
                  </a:lnTo>
                  <a:lnTo>
                    <a:pt x="1779714" y="674624"/>
                  </a:lnTo>
                  <a:lnTo>
                    <a:pt x="1817662" y="680148"/>
                  </a:lnTo>
                  <a:lnTo>
                    <a:pt x="1867369" y="672007"/>
                  </a:lnTo>
                  <a:lnTo>
                    <a:pt x="1913496" y="657225"/>
                  </a:lnTo>
                  <a:lnTo>
                    <a:pt x="1955812" y="635774"/>
                  </a:lnTo>
                  <a:lnTo>
                    <a:pt x="1994103" y="607606"/>
                  </a:lnTo>
                  <a:lnTo>
                    <a:pt x="2027453" y="647001"/>
                  </a:lnTo>
                  <a:lnTo>
                    <a:pt x="2045347" y="664095"/>
                  </a:lnTo>
                  <a:lnTo>
                    <a:pt x="2060854" y="674255"/>
                  </a:lnTo>
                  <a:lnTo>
                    <a:pt x="2074189" y="677608"/>
                  </a:lnTo>
                  <a:lnTo>
                    <a:pt x="2085682" y="676440"/>
                  </a:lnTo>
                  <a:lnTo>
                    <a:pt x="2117242" y="644702"/>
                  </a:lnTo>
                  <a:lnTo>
                    <a:pt x="2119909" y="629310"/>
                  </a:lnTo>
                  <a:lnTo>
                    <a:pt x="2118029" y="619925"/>
                  </a:lnTo>
                  <a:lnTo>
                    <a:pt x="2112467" y="608901"/>
                  </a:lnTo>
                  <a:lnTo>
                    <a:pt x="2111552" y="607606"/>
                  </a:lnTo>
                  <a:lnTo>
                    <a:pt x="2107946" y="602526"/>
                  </a:lnTo>
                  <a:lnTo>
                    <a:pt x="2103335" y="596011"/>
                  </a:lnTo>
                  <a:lnTo>
                    <a:pt x="2090788" y="580999"/>
                  </a:lnTo>
                  <a:lnTo>
                    <a:pt x="2076665" y="566661"/>
                  </a:lnTo>
                  <a:lnTo>
                    <a:pt x="2066747" y="556171"/>
                  </a:lnTo>
                  <a:lnTo>
                    <a:pt x="2060879" y="549490"/>
                  </a:lnTo>
                  <a:lnTo>
                    <a:pt x="2058949" y="546595"/>
                  </a:lnTo>
                  <a:lnTo>
                    <a:pt x="2085619" y="500138"/>
                  </a:lnTo>
                  <a:lnTo>
                    <a:pt x="2088375" y="493204"/>
                  </a:lnTo>
                  <a:lnTo>
                    <a:pt x="2104669" y="452259"/>
                  </a:lnTo>
                  <a:lnTo>
                    <a:pt x="2116099" y="402945"/>
                  </a:lnTo>
                  <a:lnTo>
                    <a:pt x="2119909" y="352196"/>
                  </a:lnTo>
                  <a:close/>
                </a:path>
                <a:path w="3179445" h="680719">
                  <a:moveTo>
                    <a:pt x="2584894" y="394055"/>
                  </a:moveTo>
                  <a:lnTo>
                    <a:pt x="2582164" y="323697"/>
                  </a:lnTo>
                  <a:lnTo>
                    <a:pt x="2578963" y="280200"/>
                  </a:lnTo>
                  <a:lnTo>
                    <a:pt x="2574734" y="231343"/>
                  </a:lnTo>
                  <a:lnTo>
                    <a:pt x="2562034" y="213550"/>
                  </a:lnTo>
                  <a:lnTo>
                    <a:pt x="2555595" y="208470"/>
                  </a:lnTo>
                  <a:lnTo>
                    <a:pt x="2546794" y="205930"/>
                  </a:lnTo>
                  <a:lnTo>
                    <a:pt x="2539174" y="205930"/>
                  </a:lnTo>
                  <a:lnTo>
                    <a:pt x="2503614" y="222364"/>
                  </a:lnTo>
                  <a:lnTo>
                    <a:pt x="2499715" y="228803"/>
                  </a:lnTo>
                  <a:lnTo>
                    <a:pt x="2499715" y="245249"/>
                  </a:lnTo>
                  <a:lnTo>
                    <a:pt x="2501074" y="247789"/>
                  </a:lnTo>
                  <a:lnTo>
                    <a:pt x="2506268" y="280555"/>
                  </a:lnTo>
                  <a:lnTo>
                    <a:pt x="2510282" y="319836"/>
                  </a:lnTo>
                  <a:lnTo>
                    <a:pt x="2512860" y="366026"/>
                  </a:lnTo>
                  <a:lnTo>
                    <a:pt x="2513634" y="411848"/>
                  </a:lnTo>
                  <a:lnTo>
                    <a:pt x="2513647" y="421233"/>
                  </a:lnTo>
                  <a:lnTo>
                    <a:pt x="2509215" y="487400"/>
                  </a:lnTo>
                  <a:lnTo>
                    <a:pt x="2495639" y="540105"/>
                  </a:lnTo>
                  <a:lnTo>
                    <a:pt x="2473134" y="577659"/>
                  </a:lnTo>
                  <a:lnTo>
                    <a:pt x="2441829" y="600138"/>
                  </a:lnTo>
                  <a:lnTo>
                    <a:pt x="2401849" y="607606"/>
                  </a:lnTo>
                  <a:lnTo>
                    <a:pt x="2378075" y="604050"/>
                  </a:lnTo>
                  <a:lnTo>
                    <a:pt x="2337193" y="575513"/>
                  </a:lnTo>
                  <a:lnTo>
                    <a:pt x="2306091" y="520446"/>
                  </a:lnTo>
                  <a:lnTo>
                    <a:pt x="2287041" y="451243"/>
                  </a:lnTo>
                  <a:lnTo>
                    <a:pt x="2282469" y="411848"/>
                  </a:lnTo>
                  <a:lnTo>
                    <a:pt x="2280158" y="356082"/>
                  </a:lnTo>
                  <a:lnTo>
                    <a:pt x="2279929" y="335584"/>
                  </a:lnTo>
                  <a:lnTo>
                    <a:pt x="2280361" y="313905"/>
                  </a:lnTo>
                  <a:lnTo>
                    <a:pt x="2281517" y="290906"/>
                  </a:lnTo>
                  <a:lnTo>
                    <a:pt x="2283142" y="266725"/>
                  </a:lnTo>
                  <a:lnTo>
                    <a:pt x="2285009" y="241515"/>
                  </a:lnTo>
                  <a:lnTo>
                    <a:pt x="2286368" y="232537"/>
                  </a:lnTo>
                  <a:lnTo>
                    <a:pt x="2283828" y="224904"/>
                  </a:lnTo>
                  <a:lnTo>
                    <a:pt x="2278748" y="219824"/>
                  </a:lnTo>
                  <a:lnTo>
                    <a:pt x="2272309" y="213550"/>
                  </a:lnTo>
                  <a:lnTo>
                    <a:pt x="2266048" y="211010"/>
                  </a:lnTo>
                  <a:lnTo>
                    <a:pt x="2257069" y="211010"/>
                  </a:lnTo>
                  <a:lnTo>
                    <a:pt x="2218880" y="230708"/>
                  </a:lnTo>
                  <a:lnTo>
                    <a:pt x="2212022" y="268617"/>
                  </a:lnTo>
                  <a:lnTo>
                    <a:pt x="2209241" y="316776"/>
                  </a:lnTo>
                  <a:lnTo>
                    <a:pt x="2208809" y="340664"/>
                  </a:lnTo>
                  <a:lnTo>
                    <a:pt x="2210485" y="394766"/>
                  </a:lnTo>
                  <a:lnTo>
                    <a:pt x="2215515" y="446366"/>
                  </a:lnTo>
                  <a:lnTo>
                    <a:pt x="2223884" y="495325"/>
                  </a:lnTo>
                  <a:lnTo>
                    <a:pt x="2235568" y="541515"/>
                  </a:lnTo>
                  <a:lnTo>
                    <a:pt x="2259139" y="596214"/>
                  </a:lnTo>
                  <a:lnTo>
                    <a:pt x="2295169" y="639470"/>
                  </a:lnTo>
                  <a:lnTo>
                    <a:pt x="2343810" y="666889"/>
                  </a:lnTo>
                  <a:lnTo>
                    <a:pt x="2401849" y="676249"/>
                  </a:lnTo>
                  <a:lnTo>
                    <a:pt x="2442895" y="673392"/>
                  </a:lnTo>
                  <a:lnTo>
                    <a:pt x="2478189" y="664819"/>
                  </a:lnTo>
                  <a:lnTo>
                    <a:pt x="2507742" y="650519"/>
                  </a:lnTo>
                  <a:lnTo>
                    <a:pt x="2531554" y="630491"/>
                  </a:lnTo>
                  <a:lnTo>
                    <a:pt x="2547543" y="607606"/>
                  </a:lnTo>
                  <a:lnTo>
                    <a:pt x="2550350" y="603605"/>
                  </a:lnTo>
                  <a:lnTo>
                    <a:pt x="2575052" y="531152"/>
                  </a:lnTo>
                  <a:lnTo>
                    <a:pt x="2580995" y="485584"/>
                  </a:lnTo>
                  <a:lnTo>
                    <a:pt x="2583891" y="445541"/>
                  </a:lnTo>
                  <a:lnTo>
                    <a:pt x="2584640" y="421233"/>
                  </a:lnTo>
                  <a:lnTo>
                    <a:pt x="2584894" y="394055"/>
                  </a:lnTo>
                  <a:close/>
                </a:path>
                <a:path w="3179445" h="680719">
                  <a:moveTo>
                    <a:pt x="2738450" y="285927"/>
                  </a:moveTo>
                  <a:lnTo>
                    <a:pt x="2737281" y="237617"/>
                  </a:lnTo>
                  <a:lnTo>
                    <a:pt x="2707741" y="206400"/>
                  </a:lnTo>
                  <a:lnTo>
                    <a:pt x="2700375" y="205930"/>
                  </a:lnTo>
                  <a:lnTo>
                    <a:pt x="2693212" y="206590"/>
                  </a:lnTo>
                  <a:lnTo>
                    <a:pt x="2666161" y="228803"/>
                  </a:lnTo>
                  <a:lnTo>
                    <a:pt x="2666161" y="237617"/>
                  </a:lnTo>
                  <a:lnTo>
                    <a:pt x="2661081" y="652183"/>
                  </a:lnTo>
                  <a:lnTo>
                    <a:pt x="2662974" y="662889"/>
                  </a:lnTo>
                  <a:lnTo>
                    <a:pt x="2668549" y="670394"/>
                  </a:lnTo>
                  <a:lnTo>
                    <a:pt x="2677655" y="674801"/>
                  </a:lnTo>
                  <a:lnTo>
                    <a:pt x="2690215" y="676249"/>
                  </a:lnTo>
                  <a:lnTo>
                    <a:pt x="2697149" y="675576"/>
                  </a:lnTo>
                  <a:lnTo>
                    <a:pt x="2729915" y="655154"/>
                  </a:lnTo>
                  <a:lnTo>
                    <a:pt x="2736596" y="592061"/>
                  </a:lnTo>
                  <a:lnTo>
                    <a:pt x="2737281" y="553453"/>
                  </a:lnTo>
                  <a:lnTo>
                    <a:pt x="2737802" y="506183"/>
                  </a:lnTo>
                  <a:lnTo>
                    <a:pt x="2738170" y="450291"/>
                  </a:lnTo>
                  <a:lnTo>
                    <a:pt x="2738399" y="385787"/>
                  </a:lnTo>
                  <a:lnTo>
                    <a:pt x="2738450" y="285927"/>
                  </a:lnTo>
                  <a:close/>
                </a:path>
                <a:path w="3179445" h="680719">
                  <a:moveTo>
                    <a:pt x="3179229" y="269481"/>
                  </a:moveTo>
                  <a:lnTo>
                    <a:pt x="3151289" y="231343"/>
                  </a:lnTo>
                  <a:lnTo>
                    <a:pt x="3093872" y="220992"/>
                  </a:lnTo>
                  <a:lnTo>
                    <a:pt x="2973984" y="210210"/>
                  </a:lnTo>
                  <a:lnTo>
                    <a:pt x="2910078" y="206400"/>
                  </a:lnTo>
                  <a:lnTo>
                    <a:pt x="2887141" y="205930"/>
                  </a:lnTo>
                  <a:lnTo>
                    <a:pt x="2869565" y="206387"/>
                  </a:lnTo>
                  <a:lnTo>
                    <a:pt x="2828201" y="220078"/>
                  </a:lnTo>
                  <a:lnTo>
                    <a:pt x="2818561" y="246608"/>
                  </a:lnTo>
                  <a:lnTo>
                    <a:pt x="2820466" y="257505"/>
                  </a:lnTo>
                  <a:lnTo>
                    <a:pt x="2826181" y="265480"/>
                  </a:lnTo>
                  <a:lnTo>
                    <a:pt x="2835706" y="270370"/>
                  </a:lnTo>
                  <a:lnTo>
                    <a:pt x="2849041" y="272021"/>
                  </a:lnTo>
                  <a:lnTo>
                    <a:pt x="2911068" y="272630"/>
                  </a:lnTo>
                  <a:lnTo>
                    <a:pt x="2966021" y="274472"/>
                  </a:lnTo>
                  <a:lnTo>
                    <a:pt x="3013849" y="277520"/>
                  </a:lnTo>
                  <a:lnTo>
                    <a:pt x="3054464" y="281787"/>
                  </a:lnTo>
                  <a:lnTo>
                    <a:pt x="3087801" y="287274"/>
                  </a:lnTo>
                  <a:lnTo>
                    <a:pt x="3075724" y="304863"/>
                  </a:lnTo>
                  <a:lnTo>
                    <a:pt x="3060408" y="325221"/>
                  </a:lnTo>
                  <a:lnTo>
                    <a:pt x="3041980" y="348221"/>
                  </a:lnTo>
                  <a:lnTo>
                    <a:pt x="3020568" y="373722"/>
                  </a:lnTo>
                  <a:lnTo>
                    <a:pt x="3006521" y="388975"/>
                  </a:lnTo>
                  <a:lnTo>
                    <a:pt x="2977756" y="386156"/>
                  </a:lnTo>
                  <a:lnTo>
                    <a:pt x="2950387" y="381660"/>
                  </a:lnTo>
                  <a:lnTo>
                    <a:pt x="2924416" y="375742"/>
                  </a:lnTo>
                  <a:lnTo>
                    <a:pt x="2899841" y="368630"/>
                  </a:lnTo>
                  <a:lnTo>
                    <a:pt x="2897301" y="366090"/>
                  </a:lnTo>
                  <a:lnTo>
                    <a:pt x="2883420" y="366090"/>
                  </a:lnTo>
                  <a:lnTo>
                    <a:pt x="2858719" y="396849"/>
                  </a:lnTo>
                  <a:lnTo>
                    <a:pt x="2858020" y="404228"/>
                  </a:lnTo>
                  <a:lnTo>
                    <a:pt x="2863481" y="421640"/>
                  </a:lnTo>
                  <a:lnTo>
                    <a:pt x="2879877" y="435724"/>
                  </a:lnTo>
                  <a:lnTo>
                    <a:pt x="2907233" y="446481"/>
                  </a:lnTo>
                  <a:lnTo>
                    <a:pt x="2945561" y="453885"/>
                  </a:lnTo>
                  <a:lnTo>
                    <a:pt x="2939351" y="461987"/>
                  </a:lnTo>
                  <a:lnTo>
                    <a:pt x="2923629" y="481063"/>
                  </a:lnTo>
                  <a:lnTo>
                    <a:pt x="2913900" y="492023"/>
                  </a:lnTo>
                  <a:lnTo>
                    <a:pt x="2885059" y="521284"/>
                  </a:lnTo>
                  <a:lnTo>
                    <a:pt x="2869349" y="538924"/>
                  </a:lnTo>
                  <a:lnTo>
                    <a:pt x="2845320" y="577100"/>
                  </a:lnTo>
                  <a:lnTo>
                    <a:pt x="2826169" y="627722"/>
                  </a:lnTo>
                  <a:lnTo>
                    <a:pt x="2822460" y="647103"/>
                  </a:lnTo>
                  <a:lnTo>
                    <a:pt x="2822460" y="657275"/>
                  </a:lnTo>
                  <a:lnTo>
                    <a:pt x="2823641" y="664895"/>
                  </a:lnTo>
                  <a:lnTo>
                    <a:pt x="2832620" y="673709"/>
                  </a:lnTo>
                  <a:lnTo>
                    <a:pt x="2841421" y="676249"/>
                  </a:lnTo>
                  <a:lnTo>
                    <a:pt x="3089808" y="673239"/>
                  </a:lnTo>
                  <a:lnTo>
                    <a:pt x="3131235" y="669417"/>
                  </a:lnTo>
                  <a:lnTo>
                    <a:pt x="3164128" y="643420"/>
                  </a:lnTo>
                  <a:lnTo>
                    <a:pt x="3165348" y="630491"/>
                  </a:lnTo>
                  <a:lnTo>
                    <a:pt x="3165348" y="624217"/>
                  </a:lnTo>
                  <a:lnTo>
                    <a:pt x="3122853" y="606882"/>
                  </a:lnTo>
                  <a:lnTo>
                    <a:pt x="3023108" y="608965"/>
                  </a:lnTo>
                  <a:lnTo>
                    <a:pt x="2899841" y="608965"/>
                  </a:lnTo>
                  <a:lnTo>
                    <a:pt x="2906280" y="597966"/>
                  </a:lnTo>
                  <a:lnTo>
                    <a:pt x="2914167" y="586041"/>
                  </a:lnTo>
                  <a:lnTo>
                    <a:pt x="2923489" y="573163"/>
                  </a:lnTo>
                  <a:lnTo>
                    <a:pt x="2934220" y="559308"/>
                  </a:lnTo>
                  <a:lnTo>
                    <a:pt x="2937713" y="554329"/>
                  </a:lnTo>
                  <a:lnTo>
                    <a:pt x="2942552" y="548741"/>
                  </a:lnTo>
                  <a:lnTo>
                    <a:pt x="2962656" y="528104"/>
                  </a:lnTo>
                  <a:lnTo>
                    <a:pt x="2976041" y="513549"/>
                  </a:lnTo>
                  <a:lnTo>
                    <a:pt x="2980385" y="509790"/>
                  </a:lnTo>
                  <a:lnTo>
                    <a:pt x="3002788" y="488124"/>
                  </a:lnTo>
                  <a:lnTo>
                    <a:pt x="3029381" y="461518"/>
                  </a:lnTo>
                  <a:lnTo>
                    <a:pt x="3070021" y="462699"/>
                  </a:lnTo>
                  <a:lnTo>
                    <a:pt x="3108121" y="460159"/>
                  </a:lnTo>
                  <a:lnTo>
                    <a:pt x="3113201" y="457619"/>
                  </a:lnTo>
                  <a:lnTo>
                    <a:pt x="3118281" y="456425"/>
                  </a:lnTo>
                  <a:lnTo>
                    <a:pt x="3122168" y="453885"/>
                  </a:lnTo>
                  <a:lnTo>
                    <a:pt x="3127248" y="451345"/>
                  </a:lnTo>
                  <a:lnTo>
                    <a:pt x="3129788" y="447446"/>
                  </a:lnTo>
                  <a:lnTo>
                    <a:pt x="3132328" y="442366"/>
                  </a:lnTo>
                  <a:lnTo>
                    <a:pt x="3134868" y="438632"/>
                  </a:lnTo>
                  <a:lnTo>
                    <a:pt x="3136049" y="432193"/>
                  </a:lnTo>
                  <a:lnTo>
                    <a:pt x="3136049" y="415747"/>
                  </a:lnTo>
                  <a:lnTo>
                    <a:pt x="3132328" y="409308"/>
                  </a:lnTo>
                  <a:lnTo>
                    <a:pt x="3087801" y="394055"/>
                  </a:lnTo>
                  <a:lnTo>
                    <a:pt x="3108985" y="365912"/>
                  </a:lnTo>
                  <a:lnTo>
                    <a:pt x="3130524" y="338594"/>
                  </a:lnTo>
                  <a:lnTo>
                    <a:pt x="3152305" y="311975"/>
                  </a:lnTo>
                  <a:lnTo>
                    <a:pt x="3174149" y="285927"/>
                  </a:lnTo>
                  <a:lnTo>
                    <a:pt x="3178048" y="282194"/>
                  </a:lnTo>
                  <a:lnTo>
                    <a:pt x="3179229" y="275755"/>
                  </a:lnTo>
                  <a:lnTo>
                    <a:pt x="3179229" y="269481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6014569" y="6457736"/>
            <a:ext cx="161925" cy="146685"/>
            <a:chOff x="6014569" y="6457736"/>
            <a:chExt cx="161925" cy="146685"/>
          </a:xfrm>
        </p:grpSpPr>
        <p:sp>
          <p:nvSpPr>
            <p:cNvPr id="12" name="object 12"/>
            <p:cNvSpPr/>
            <p:nvPr/>
          </p:nvSpPr>
          <p:spPr>
            <a:xfrm>
              <a:off x="6014569" y="6459007"/>
              <a:ext cx="64683" cy="1449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98387" y="6457736"/>
              <a:ext cx="77552" cy="1462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/>
          <p:nvPr/>
        </p:nvSpPr>
        <p:spPr>
          <a:xfrm>
            <a:off x="3094320" y="2268267"/>
            <a:ext cx="5906770" cy="3739515"/>
          </a:xfrm>
          <a:custGeom>
            <a:avLst/>
            <a:gdLst/>
            <a:ahLst/>
            <a:cxnLst/>
            <a:rect l="l" t="t" r="r" b="b"/>
            <a:pathLst>
              <a:path w="5906770" h="3739515">
                <a:moveTo>
                  <a:pt x="5906537" y="0"/>
                </a:moveTo>
                <a:lnTo>
                  <a:pt x="0" y="0"/>
                </a:lnTo>
                <a:lnTo>
                  <a:pt x="0" y="3739376"/>
                </a:lnTo>
                <a:lnTo>
                  <a:pt x="5906537" y="3739376"/>
                </a:lnTo>
                <a:lnTo>
                  <a:pt x="5906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3087964" y="2261911"/>
            <a:ext cx="5919470" cy="3752215"/>
            <a:chOff x="3087964" y="2261911"/>
            <a:chExt cx="5919470" cy="3752215"/>
          </a:xfrm>
        </p:grpSpPr>
        <p:sp>
          <p:nvSpPr>
            <p:cNvPr id="16" name="object 16"/>
            <p:cNvSpPr/>
            <p:nvPr/>
          </p:nvSpPr>
          <p:spPr>
            <a:xfrm>
              <a:off x="3094319" y="2268267"/>
              <a:ext cx="5906770" cy="3739515"/>
            </a:xfrm>
            <a:custGeom>
              <a:avLst/>
              <a:gdLst/>
              <a:ahLst/>
              <a:cxnLst/>
              <a:rect l="l" t="t" r="r" b="b"/>
              <a:pathLst>
                <a:path w="5906770" h="3739515">
                  <a:moveTo>
                    <a:pt x="0" y="0"/>
                  </a:moveTo>
                  <a:lnTo>
                    <a:pt x="5906537" y="0"/>
                  </a:lnTo>
                  <a:lnTo>
                    <a:pt x="5906537" y="3739376"/>
                  </a:lnTo>
                  <a:lnTo>
                    <a:pt x="0" y="3739376"/>
                  </a:lnTo>
                  <a:lnTo>
                    <a:pt x="0" y="0"/>
                  </a:lnTo>
                  <a:close/>
                </a:path>
              </a:pathLst>
            </a:custGeom>
            <a:ln w="12711">
              <a:solidFill>
                <a:srgbClr val="97AC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366084" y="3029953"/>
              <a:ext cx="465455" cy="415925"/>
            </a:xfrm>
            <a:custGeom>
              <a:avLst/>
              <a:gdLst/>
              <a:ahLst/>
              <a:cxnLst/>
              <a:rect l="l" t="t" r="r" b="b"/>
              <a:pathLst>
                <a:path w="465454" h="415925">
                  <a:moveTo>
                    <a:pt x="35560" y="177965"/>
                  </a:moveTo>
                  <a:lnTo>
                    <a:pt x="35382" y="134137"/>
                  </a:lnTo>
                  <a:lnTo>
                    <a:pt x="34963" y="95986"/>
                  </a:lnTo>
                  <a:lnTo>
                    <a:pt x="34556" y="63538"/>
                  </a:lnTo>
                  <a:lnTo>
                    <a:pt x="34378" y="36779"/>
                  </a:lnTo>
                  <a:lnTo>
                    <a:pt x="33020" y="30505"/>
                  </a:lnTo>
                  <a:lnTo>
                    <a:pt x="29298" y="27965"/>
                  </a:lnTo>
                  <a:lnTo>
                    <a:pt x="19138" y="27965"/>
                  </a:lnTo>
                  <a:lnTo>
                    <a:pt x="14058" y="29146"/>
                  </a:lnTo>
                  <a:lnTo>
                    <a:pt x="10160" y="31699"/>
                  </a:lnTo>
                  <a:lnTo>
                    <a:pt x="5080" y="34239"/>
                  </a:lnTo>
                  <a:lnTo>
                    <a:pt x="2540" y="38138"/>
                  </a:lnTo>
                  <a:lnTo>
                    <a:pt x="1358" y="41859"/>
                  </a:lnTo>
                  <a:lnTo>
                    <a:pt x="3898" y="177965"/>
                  </a:lnTo>
                  <a:lnTo>
                    <a:pt x="3644" y="207073"/>
                  </a:lnTo>
                  <a:lnTo>
                    <a:pt x="2908" y="233578"/>
                  </a:lnTo>
                  <a:lnTo>
                    <a:pt x="1689" y="257683"/>
                  </a:lnTo>
                  <a:lnTo>
                    <a:pt x="0" y="279654"/>
                  </a:lnTo>
                  <a:lnTo>
                    <a:pt x="0" y="287286"/>
                  </a:lnTo>
                  <a:lnTo>
                    <a:pt x="3898" y="291185"/>
                  </a:lnTo>
                  <a:lnTo>
                    <a:pt x="16598" y="291185"/>
                  </a:lnTo>
                  <a:lnTo>
                    <a:pt x="20320" y="289826"/>
                  </a:lnTo>
                  <a:lnTo>
                    <a:pt x="25400" y="286092"/>
                  </a:lnTo>
                  <a:lnTo>
                    <a:pt x="29298" y="283552"/>
                  </a:lnTo>
                  <a:lnTo>
                    <a:pt x="34798" y="231203"/>
                  </a:lnTo>
                  <a:lnTo>
                    <a:pt x="35356" y="205587"/>
                  </a:lnTo>
                  <a:lnTo>
                    <a:pt x="35560" y="177965"/>
                  </a:lnTo>
                  <a:close/>
                </a:path>
                <a:path w="465454" h="415925">
                  <a:moveTo>
                    <a:pt x="207086" y="13893"/>
                  </a:moveTo>
                  <a:lnTo>
                    <a:pt x="203200" y="7620"/>
                  </a:lnTo>
                  <a:lnTo>
                    <a:pt x="195580" y="5080"/>
                  </a:lnTo>
                  <a:lnTo>
                    <a:pt x="190182" y="2641"/>
                  </a:lnTo>
                  <a:lnTo>
                    <a:pt x="183578" y="1079"/>
                  </a:lnTo>
                  <a:lnTo>
                    <a:pt x="175983" y="241"/>
                  </a:lnTo>
                  <a:lnTo>
                    <a:pt x="167640" y="0"/>
                  </a:lnTo>
                  <a:lnTo>
                    <a:pt x="146138" y="0"/>
                  </a:lnTo>
                  <a:lnTo>
                    <a:pt x="143598" y="1181"/>
                  </a:lnTo>
                  <a:lnTo>
                    <a:pt x="139700" y="2540"/>
                  </a:lnTo>
                  <a:lnTo>
                    <a:pt x="120992" y="48615"/>
                  </a:lnTo>
                  <a:lnTo>
                    <a:pt x="118198" y="101688"/>
                  </a:lnTo>
                  <a:lnTo>
                    <a:pt x="93980" y="101688"/>
                  </a:lnTo>
                  <a:lnTo>
                    <a:pt x="87718" y="103047"/>
                  </a:lnTo>
                  <a:lnTo>
                    <a:pt x="82638" y="105587"/>
                  </a:lnTo>
                  <a:lnTo>
                    <a:pt x="76200" y="108127"/>
                  </a:lnTo>
                  <a:lnTo>
                    <a:pt x="73660" y="111861"/>
                  </a:lnTo>
                  <a:lnTo>
                    <a:pt x="73660" y="124574"/>
                  </a:lnTo>
                  <a:lnTo>
                    <a:pt x="118198" y="133553"/>
                  </a:lnTo>
                  <a:lnTo>
                    <a:pt x="119113" y="152387"/>
                  </a:lnTo>
                  <a:lnTo>
                    <a:pt x="121005" y="189115"/>
                  </a:lnTo>
                  <a:lnTo>
                    <a:pt x="121920" y="207276"/>
                  </a:lnTo>
                  <a:lnTo>
                    <a:pt x="123596" y="224485"/>
                  </a:lnTo>
                  <a:lnTo>
                    <a:pt x="124815" y="241922"/>
                  </a:lnTo>
                  <a:lnTo>
                    <a:pt x="125564" y="259842"/>
                  </a:lnTo>
                  <a:lnTo>
                    <a:pt x="125742" y="273380"/>
                  </a:lnTo>
                  <a:lnTo>
                    <a:pt x="125818" y="286092"/>
                  </a:lnTo>
                  <a:lnTo>
                    <a:pt x="129540" y="291185"/>
                  </a:lnTo>
                  <a:lnTo>
                    <a:pt x="141058" y="291185"/>
                  </a:lnTo>
                  <a:lnTo>
                    <a:pt x="144780" y="289826"/>
                  </a:lnTo>
                  <a:lnTo>
                    <a:pt x="149860" y="286092"/>
                  </a:lnTo>
                  <a:lnTo>
                    <a:pt x="153758" y="282194"/>
                  </a:lnTo>
                  <a:lnTo>
                    <a:pt x="156298" y="278472"/>
                  </a:lnTo>
                  <a:lnTo>
                    <a:pt x="156298" y="273380"/>
                  </a:lnTo>
                  <a:lnTo>
                    <a:pt x="155473" y="233146"/>
                  </a:lnTo>
                  <a:lnTo>
                    <a:pt x="153758" y="192024"/>
                  </a:lnTo>
                  <a:lnTo>
                    <a:pt x="152069" y="172694"/>
                  </a:lnTo>
                  <a:lnTo>
                    <a:pt x="150850" y="156565"/>
                  </a:lnTo>
                  <a:lnTo>
                    <a:pt x="150114" y="143548"/>
                  </a:lnTo>
                  <a:lnTo>
                    <a:pt x="149860" y="133553"/>
                  </a:lnTo>
                  <a:lnTo>
                    <a:pt x="154940" y="134747"/>
                  </a:lnTo>
                  <a:lnTo>
                    <a:pt x="168998" y="134747"/>
                  </a:lnTo>
                  <a:lnTo>
                    <a:pt x="171538" y="133553"/>
                  </a:lnTo>
                  <a:lnTo>
                    <a:pt x="181724" y="132372"/>
                  </a:lnTo>
                  <a:lnTo>
                    <a:pt x="189268" y="128917"/>
                  </a:lnTo>
                  <a:lnTo>
                    <a:pt x="193967" y="123329"/>
                  </a:lnTo>
                  <a:lnTo>
                    <a:pt x="195580" y="115760"/>
                  </a:lnTo>
                  <a:lnTo>
                    <a:pt x="195580" y="108127"/>
                  </a:lnTo>
                  <a:lnTo>
                    <a:pt x="189318" y="104228"/>
                  </a:lnTo>
                  <a:lnTo>
                    <a:pt x="177800" y="103047"/>
                  </a:lnTo>
                  <a:lnTo>
                    <a:pt x="148678" y="103047"/>
                  </a:lnTo>
                  <a:lnTo>
                    <a:pt x="148691" y="63588"/>
                  </a:lnTo>
                  <a:lnTo>
                    <a:pt x="148818" y="56349"/>
                  </a:lnTo>
                  <a:lnTo>
                    <a:pt x="149174" y="50774"/>
                  </a:lnTo>
                  <a:lnTo>
                    <a:pt x="149860" y="46951"/>
                  </a:lnTo>
                  <a:lnTo>
                    <a:pt x="151218" y="35585"/>
                  </a:lnTo>
                  <a:lnTo>
                    <a:pt x="157480" y="30505"/>
                  </a:lnTo>
                  <a:lnTo>
                    <a:pt x="168998" y="30505"/>
                  </a:lnTo>
                  <a:lnTo>
                    <a:pt x="174078" y="31699"/>
                  </a:lnTo>
                  <a:lnTo>
                    <a:pt x="189318" y="36779"/>
                  </a:lnTo>
                  <a:lnTo>
                    <a:pt x="193040" y="38138"/>
                  </a:lnTo>
                  <a:lnTo>
                    <a:pt x="203200" y="38138"/>
                  </a:lnTo>
                  <a:lnTo>
                    <a:pt x="207086" y="34239"/>
                  </a:lnTo>
                  <a:lnTo>
                    <a:pt x="207086" y="30505"/>
                  </a:lnTo>
                  <a:lnTo>
                    <a:pt x="207086" y="13893"/>
                  </a:lnTo>
                  <a:close/>
                </a:path>
                <a:path w="465454" h="415925">
                  <a:moveTo>
                    <a:pt x="464985" y="111861"/>
                  </a:moveTo>
                  <a:lnTo>
                    <a:pt x="463626" y="108127"/>
                  </a:lnTo>
                  <a:lnTo>
                    <a:pt x="459905" y="106781"/>
                  </a:lnTo>
                  <a:lnTo>
                    <a:pt x="456006" y="104228"/>
                  </a:lnTo>
                  <a:lnTo>
                    <a:pt x="453466" y="103047"/>
                  </a:lnTo>
                  <a:lnTo>
                    <a:pt x="438226" y="103047"/>
                  </a:lnTo>
                  <a:lnTo>
                    <a:pt x="433146" y="105587"/>
                  </a:lnTo>
                  <a:lnTo>
                    <a:pt x="431965" y="111861"/>
                  </a:lnTo>
                  <a:lnTo>
                    <a:pt x="421551" y="149618"/>
                  </a:lnTo>
                  <a:lnTo>
                    <a:pt x="403974" y="220713"/>
                  </a:lnTo>
                  <a:lnTo>
                    <a:pt x="396405" y="249148"/>
                  </a:lnTo>
                  <a:lnTo>
                    <a:pt x="378294" y="205295"/>
                  </a:lnTo>
                  <a:lnTo>
                    <a:pt x="362026" y="162712"/>
                  </a:lnTo>
                  <a:lnTo>
                    <a:pt x="344246" y="110680"/>
                  </a:lnTo>
                  <a:lnTo>
                    <a:pt x="340525" y="105587"/>
                  </a:lnTo>
                  <a:lnTo>
                    <a:pt x="335445" y="103047"/>
                  </a:lnTo>
                  <a:lnTo>
                    <a:pt x="323926" y="103047"/>
                  </a:lnTo>
                  <a:lnTo>
                    <a:pt x="320205" y="104228"/>
                  </a:lnTo>
                  <a:lnTo>
                    <a:pt x="316306" y="108127"/>
                  </a:lnTo>
                  <a:lnTo>
                    <a:pt x="313766" y="111861"/>
                  </a:lnTo>
                  <a:lnTo>
                    <a:pt x="311226" y="114401"/>
                  </a:lnTo>
                  <a:lnTo>
                    <a:pt x="311226" y="120840"/>
                  </a:lnTo>
                  <a:lnTo>
                    <a:pt x="312585" y="122034"/>
                  </a:lnTo>
                  <a:lnTo>
                    <a:pt x="338963" y="189953"/>
                  </a:lnTo>
                  <a:lnTo>
                    <a:pt x="359194" y="241071"/>
                  </a:lnTo>
                  <a:lnTo>
                    <a:pt x="373253" y="275259"/>
                  </a:lnTo>
                  <a:lnTo>
                    <a:pt x="381165" y="292366"/>
                  </a:lnTo>
                  <a:lnTo>
                    <a:pt x="358686" y="361569"/>
                  </a:lnTo>
                  <a:lnTo>
                    <a:pt x="354330" y="376326"/>
                  </a:lnTo>
                  <a:lnTo>
                    <a:pt x="351612" y="387235"/>
                  </a:lnTo>
                  <a:lnTo>
                    <a:pt x="350685" y="394055"/>
                  </a:lnTo>
                  <a:lnTo>
                    <a:pt x="350685" y="401688"/>
                  </a:lnTo>
                  <a:lnTo>
                    <a:pt x="351866" y="406768"/>
                  </a:lnTo>
                  <a:lnTo>
                    <a:pt x="355765" y="410667"/>
                  </a:lnTo>
                  <a:lnTo>
                    <a:pt x="358305" y="414401"/>
                  </a:lnTo>
                  <a:lnTo>
                    <a:pt x="362026" y="415747"/>
                  </a:lnTo>
                  <a:lnTo>
                    <a:pt x="372186" y="415747"/>
                  </a:lnTo>
                  <a:lnTo>
                    <a:pt x="388315" y="376847"/>
                  </a:lnTo>
                  <a:lnTo>
                    <a:pt x="400291" y="340537"/>
                  </a:lnTo>
                  <a:lnTo>
                    <a:pt x="414439" y="295402"/>
                  </a:lnTo>
                  <a:lnTo>
                    <a:pt x="445617" y="190550"/>
                  </a:lnTo>
                  <a:lnTo>
                    <a:pt x="456361" y="152222"/>
                  </a:lnTo>
                  <a:lnTo>
                    <a:pt x="464985" y="114401"/>
                  </a:lnTo>
                  <a:lnTo>
                    <a:pt x="464985" y="111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3855115" y="3130452"/>
            <a:ext cx="306705" cy="194945"/>
            <a:chOff x="3855115" y="3130452"/>
            <a:chExt cx="306705" cy="194945"/>
          </a:xfrm>
        </p:grpSpPr>
        <p:sp>
          <p:nvSpPr>
            <p:cNvPr id="19" name="object 19"/>
            <p:cNvSpPr/>
            <p:nvPr/>
          </p:nvSpPr>
          <p:spPr>
            <a:xfrm>
              <a:off x="3855115" y="3130452"/>
              <a:ext cx="141051" cy="1906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17671" y="3130452"/>
              <a:ext cx="143591" cy="19440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4271834" y="3127909"/>
            <a:ext cx="459740" cy="197485"/>
            <a:chOff x="4271834" y="3127909"/>
            <a:chExt cx="459740" cy="197485"/>
          </a:xfrm>
        </p:grpSpPr>
        <p:sp>
          <p:nvSpPr>
            <p:cNvPr id="22" name="object 22"/>
            <p:cNvSpPr/>
            <p:nvPr/>
          </p:nvSpPr>
          <p:spPr>
            <a:xfrm>
              <a:off x="4271834" y="3130452"/>
              <a:ext cx="142236" cy="19440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440655" y="3127909"/>
              <a:ext cx="290907" cy="1944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4856019" y="3131638"/>
            <a:ext cx="144145" cy="315595"/>
          </a:xfrm>
          <a:custGeom>
            <a:avLst/>
            <a:gdLst/>
            <a:ahLst/>
            <a:cxnLst/>
            <a:rect l="l" t="t" r="r" b="b"/>
            <a:pathLst>
              <a:path w="144145" h="315595">
                <a:moveTo>
                  <a:pt x="24214" y="268299"/>
                </a:moveTo>
                <a:lnTo>
                  <a:pt x="19134" y="268299"/>
                </a:lnTo>
                <a:lnTo>
                  <a:pt x="15239" y="269485"/>
                </a:lnTo>
                <a:lnTo>
                  <a:pt x="12699" y="273383"/>
                </a:lnTo>
                <a:lnTo>
                  <a:pt x="10159" y="275926"/>
                </a:lnTo>
                <a:lnTo>
                  <a:pt x="7619" y="281010"/>
                </a:lnTo>
                <a:lnTo>
                  <a:pt x="7619" y="286095"/>
                </a:lnTo>
                <a:lnTo>
                  <a:pt x="41109" y="310456"/>
                </a:lnTo>
                <a:lnTo>
                  <a:pt x="73827" y="315247"/>
                </a:lnTo>
                <a:lnTo>
                  <a:pt x="89998" y="314275"/>
                </a:lnTo>
                <a:lnTo>
                  <a:pt x="125811" y="298807"/>
                </a:lnTo>
                <a:lnTo>
                  <a:pt x="135215" y="286095"/>
                </a:lnTo>
                <a:lnTo>
                  <a:pt x="81447" y="286095"/>
                </a:lnTo>
                <a:lnTo>
                  <a:pt x="75922" y="285597"/>
                </a:lnTo>
                <a:lnTo>
                  <a:pt x="69001" y="284019"/>
                </a:lnTo>
                <a:lnTo>
                  <a:pt x="60683" y="281233"/>
                </a:lnTo>
                <a:lnTo>
                  <a:pt x="50968" y="277112"/>
                </a:lnTo>
                <a:lnTo>
                  <a:pt x="33781" y="270799"/>
                </a:lnTo>
                <a:lnTo>
                  <a:pt x="28061" y="268961"/>
                </a:lnTo>
                <a:lnTo>
                  <a:pt x="24214" y="268299"/>
                </a:lnTo>
                <a:close/>
              </a:path>
              <a:path w="144145" h="315595">
                <a:moveTo>
                  <a:pt x="140458" y="171691"/>
                </a:moveTo>
                <a:lnTo>
                  <a:pt x="109386" y="171691"/>
                </a:lnTo>
                <a:lnTo>
                  <a:pt x="110071" y="182919"/>
                </a:lnTo>
                <a:lnTo>
                  <a:pt x="110423" y="197707"/>
                </a:lnTo>
                <a:lnTo>
                  <a:pt x="110468" y="204153"/>
                </a:lnTo>
                <a:lnTo>
                  <a:pt x="110571" y="238977"/>
                </a:lnTo>
                <a:lnTo>
                  <a:pt x="108878" y="259782"/>
                </a:lnTo>
                <a:lnTo>
                  <a:pt x="103629" y="274485"/>
                </a:lnTo>
                <a:lnTo>
                  <a:pt x="94570" y="283214"/>
                </a:lnTo>
                <a:lnTo>
                  <a:pt x="81447" y="286095"/>
                </a:lnTo>
                <a:lnTo>
                  <a:pt x="135215" y="286095"/>
                </a:lnTo>
                <a:lnTo>
                  <a:pt x="139019" y="278150"/>
                </a:lnTo>
                <a:lnTo>
                  <a:pt x="142432" y="264128"/>
                </a:lnTo>
                <a:lnTo>
                  <a:pt x="143591" y="247960"/>
                </a:lnTo>
                <a:lnTo>
                  <a:pt x="143384" y="236027"/>
                </a:lnTo>
                <a:lnTo>
                  <a:pt x="142829" y="221393"/>
                </a:lnTo>
                <a:lnTo>
                  <a:pt x="140458" y="171691"/>
                </a:lnTo>
                <a:close/>
              </a:path>
              <a:path w="144145" h="315595">
                <a:moveTo>
                  <a:pt x="81447" y="0"/>
                </a:moveTo>
                <a:lnTo>
                  <a:pt x="35799" y="14515"/>
                </a:lnTo>
                <a:lnTo>
                  <a:pt x="5714" y="55930"/>
                </a:lnTo>
                <a:lnTo>
                  <a:pt x="0" y="94065"/>
                </a:lnTo>
                <a:lnTo>
                  <a:pt x="2156" y="119862"/>
                </a:lnTo>
                <a:lnTo>
                  <a:pt x="19359" y="160396"/>
                </a:lnTo>
                <a:lnTo>
                  <a:pt x="51518" y="185822"/>
                </a:lnTo>
                <a:lnTo>
                  <a:pt x="72472" y="189487"/>
                </a:lnTo>
                <a:lnTo>
                  <a:pt x="83241" y="188303"/>
                </a:lnTo>
                <a:lnTo>
                  <a:pt x="92834" y="184847"/>
                </a:lnTo>
                <a:lnTo>
                  <a:pt x="101475" y="179262"/>
                </a:lnTo>
                <a:lnTo>
                  <a:pt x="109386" y="171691"/>
                </a:lnTo>
                <a:lnTo>
                  <a:pt x="140458" y="171691"/>
                </a:lnTo>
                <a:lnTo>
                  <a:pt x="139447" y="149996"/>
                </a:lnTo>
                <a:lnTo>
                  <a:pt x="75012" y="149996"/>
                </a:lnTo>
                <a:lnTo>
                  <a:pt x="64495" y="149043"/>
                </a:lnTo>
                <a:lnTo>
                  <a:pt x="34056" y="116671"/>
                </a:lnTo>
                <a:lnTo>
                  <a:pt x="31833" y="92879"/>
                </a:lnTo>
                <a:lnTo>
                  <a:pt x="32561" y="80215"/>
                </a:lnTo>
                <a:lnTo>
                  <a:pt x="49327" y="42202"/>
                </a:lnTo>
                <a:lnTo>
                  <a:pt x="72472" y="33050"/>
                </a:lnTo>
                <a:lnTo>
                  <a:pt x="132314" y="33050"/>
                </a:lnTo>
                <a:lnTo>
                  <a:pt x="128351" y="24236"/>
                </a:lnTo>
                <a:lnTo>
                  <a:pt x="120522" y="13442"/>
                </a:lnTo>
                <a:lnTo>
                  <a:pt x="110169" y="5889"/>
                </a:lnTo>
                <a:lnTo>
                  <a:pt x="97181" y="1451"/>
                </a:lnTo>
                <a:lnTo>
                  <a:pt x="81447" y="0"/>
                </a:lnTo>
                <a:close/>
              </a:path>
              <a:path w="144145" h="315595">
                <a:moveTo>
                  <a:pt x="132314" y="33050"/>
                </a:moveTo>
                <a:lnTo>
                  <a:pt x="72472" y="33050"/>
                </a:lnTo>
                <a:lnTo>
                  <a:pt x="81315" y="33778"/>
                </a:lnTo>
                <a:lnTo>
                  <a:pt x="88855" y="35952"/>
                </a:lnTo>
                <a:lnTo>
                  <a:pt x="108698" y="72389"/>
                </a:lnTo>
                <a:lnTo>
                  <a:pt x="109386" y="86438"/>
                </a:lnTo>
                <a:lnTo>
                  <a:pt x="108950" y="100053"/>
                </a:lnTo>
                <a:lnTo>
                  <a:pt x="99729" y="139342"/>
                </a:lnTo>
                <a:lnTo>
                  <a:pt x="75012" y="149996"/>
                </a:lnTo>
                <a:lnTo>
                  <a:pt x="139447" y="149996"/>
                </a:lnTo>
                <a:lnTo>
                  <a:pt x="138836" y="134742"/>
                </a:lnTo>
                <a:lnTo>
                  <a:pt x="138718" y="131014"/>
                </a:lnTo>
                <a:lnTo>
                  <a:pt x="138635" y="126414"/>
                </a:lnTo>
                <a:lnTo>
                  <a:pt x="138626" y="116671"/>
                </a:lnTo>
                <a:lnTo>
                  <a:pt x="139865" y="86438"/>
                </a:lnTo>
                <a:lnTo>
                  <a:pt x="139138" y="66709"/>
                </a:lnTo>
                <a:lnTo>
                  <a:pt x="136966" y="49617"/>
                </a:lnTo>
                <a:lnTo>
                  <a:pt x="133365" y="35385"/>
                </a:lnTo>
                <a:lnTo>
                  <a:pt x="132314" y="3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27634" y="3130452"/>
            <a:ext cx="140966" cy="1906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197726" y="3062995"/>
            <a:ext cx="43180" cy="259715"/>
          </a:xfrm>
          <a:custGeom>
            <a:avLst/>
            <a:gdLst/>
            <a:ahLst/>
            <a:cxnLst/>
            <a:rect l="l" t="t" r="r" b="b"/>
            <a:pathLst>
              <a:path w="43179" h="259714">
                <a:moveTo>
                  <a:pt x="27939" y="0"/>
                </a:moveTo>
                <a:lnTo>
                  <a:pt x="21674" y="0"/>
                </a:lnTo>
                <a:lnTo>
                  <a:pt x="12358" y="2076"/>
                </a:lnTo>
                <a:lnTo>
                  <a:pt x="5566" y="6440"/>
                </a:lnTo>
                <a:lnTo>
                  <a:pt x="1410" y="12965"/>
                </a:lnTo>
                <a:lnTo>
                  <a:pt x="0" y="21524"/>
                </a:lnTo>
                <a:lnTo>
                  <a:pt x="0" y="27965"/>
                </a:lnTo>
                <a:lnTo>
                  <a:pt x="2539" y="34236"/>
                </a:lnTo>
                <a:lnTo>
                  <a:pt x="6434" y="38134"/>
                </a:lnTo>
                <a:lnTo>
                  <a:pt x="11514" y="41863"/>
                </a:lnTo>
                <a:lnTo>
                  <a:pt x="15239" y="44405"/>
                </a:lnTo>
                <a:lnTo>
                  <a:pt x="25399" y="44405"/>
                </a:lnTo>
                <a:lnTo>
                  <a:pt x="30479" y="41863"/>
                </a:lnTo>
                <a:lnTo>
                  <a:pt x="40638" y="31694"/>
                </a:lnTo>
                <a:lnTo>
                  <a:pt x="43178" y="26609"/>
                </a:lnTo>
                <a:lnTo>
                  <a:pt x="43178" y="16440"/>
                </a:lnTo>
                <a:lnTo>
                  <a:pt x="40638" y="11355"/>
                </a:lnTo>
                <a:lnTo>
                  <a:pt x="31833" y="2542"/>
                </a:lnTo>
                <a:lnTo>
                  <a:pt x="27939" y="0"/>
                </a:lnTo>
                <a:close/>
              </a:path>
              <a:path w="43179" h="259714">
                <a:moveTo>
                  <a:pt x="15239" y="64913"/>
                </a:moveTo>
                <a:lnTo>
                  <a:pt x="10159" y="64913"/>
                </a:lnTo>
                <a:lnTo>
                  <a:pt x="6434" y="67456"/>
                </a:lnTo>
                <a:lnTo>
                  <a:pt x="6434" y="72540"/>
                </a:lnTo>
                <a:lnTo>
                  <a:pt x="5651" y="81804"/>
                </a:lnTo>
                <a:lnTo>
                  <a:pt x="5249" y="90464"/>
                </a:lnTo>
                <a:lnTo>
                  <a:pt x="5134" y="96608"/>
                </a:lnTo>
                <a:lnTo>
                  <a:pt x="5079" y="105590"/>
                </a:lnTo>
                <a:lnTo>
                  <a:pt x="5349" y="120156"/>
                </a:lnTo>
                <a:lnTo>
                  <a:pt x="6222" y="148767"/>
                </a:lnTo>
                <a:lnTo>
                  <a:pt x="7794" y="191680"/>
                </a:lnTo>
                <a:lnTo>
                  <a:pt x="10055" y="246604"/>
                </a:lnTo>
                <a:lnTo>
                  <a:pt x="10159" y="256774"/>
                </a:lnTo>
                <a:lnTo>
                  <a:pt x="14054" y="259316"/>
                </a:lnTo>
                <a:lnTo>
                  <a:pt x="25399" y="259316"/>
                </a:lnTo>
                <a:lnTo>
                  <a:pt x="29293" y="258129"/>
                </a:lnTo>
                <a:lnTo>
                  <a:pt x="34373" y="254231"/>
                </a:lnTo>
                <a:lnTo>
                  <a:pt x="38099" y="251689"/>
                </a:lnTo>
                <a:lnTo>
                  <a:pt x="39453" y="246604"/>
                </a:lnTo>
                <a:lnTo>
                  <a:pt x="39541" y="120156"/>
                </a:lnTo>
                <a:lnTo>
                  <a:pt x="40554" y="98424"/>
                </a:lnTo>
                <a:lnTo>
                  <a:pt x="25261" y="66073"/>
                </a:lnTo>
                <a:lnTo>
                  <a:pt x="15239" y="649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95664" y="3125367"/>
            <a:ext cx="137090" cy="1957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74748" y="3131638"/>
            <a:ext cx="143510" cy="315595"/>
          </a:xfrm>
          <a:custGeom>
            <a:avLst/>
            <a:gdLst/>
            <a:ahLst/>
            <a:cxnLst/>
            <a:rect l="l" t="t" r="r" b="b"/>
            <a:pathLst>
              <a:path w="143510" h="315595">
                <a:moveTo>
                  <a:pt x="24044" y="268299"/>
                </a:moveTo>
                <a:lnTo>
                  <a:pt x="20319" y="268299"/>
                </a:lnTo>
                <a:lnTo>
                  <a:pt x="16424" y="269485"/>
                </a:lnTo>
                <a:lnTo>
                  <a:pt x="13884" y="273383"/>
                </a:lnTo>
                <a:lnTo>
                  <a:pt x="10159" y="275926"/>
                </a:lnTo>
                <a:lnTo>
                  <a:pt x="8805" y="281010"/>
                </a:lnTo>
                <a:lnTo>
                  <a:pt x="8805" y="286095"/>
                </a:lnTo>
                <a:lnTo>
                  <a:pt x="41678" y="310456"/>
                </a:lnTo>
                <a:lnTo>
                  <a:pt x="73658" y="315247"/>
                </a:lnTo>
                <a:lnTo>
                  <a:pt x="90516" y="314275"/>
                </a:lnTo>
                <a:lnTo>
                  <a:pt x="126996" y="298807"/>
                </a:lnTo>
                <a:lnTo>
                  <a:pt x="135972" y="286095"/>
                </a:lnTo>
                <a:lnTo>
                  <a:pt x="82463" y="286095"/>
                </a:lnTo>
                <a:lnTo>
                  <a:pt x="77034" y="285597"/>
                </a:lnTo>
                <a:lnTo>
                  <a:pt x="70144" y="284019"/>
                </a:lnTo>
                <a:lnTo>
                  <a:pt x="61794" y="281233"/>
                </a:lnTo>
                <a:lnTo>
                  <a:pt x="51984" y="277112"/>
                </a:lnTo>
                <a:lnTo>
                  <a:pt x="42308" y="273590"/>
                </a:lnTo>
                <a:lnTo>
                  <a:pt x="34267" y="270799"/>
                </a:lnTo>
                <a:lnTo>
                  <a:pt x="28100" y="268961"/>
                </a:lnTo>
                <a:lnTo>
                  <a:pt x="24044" y="268299"/>
                </a:lnTo>
                <a:close/>
              </a:path>
              <a:path w="143510" h="315595">
                <a:moveTo>
                  <a:pt x="141269" y="171691"/>
                </a:moveTo>
                <a:lnTo>
                  <a:pt x="110402" y="171691"/>
                </a:lnTo>
                <a:lnTo>
                  <a:pt x="111185" y="182919"/>
                </a:lnTo>
                <a:lnTo>
                  <a:pt x="111587" y="197707"/>
                </a:lnTo>
                <a:lnTo>
                  <a:pt x="111639" y="204153"/>
                </a:lnTo>
                <a:lnTo>
                  <a:pt x="111757" y="238977"/>
                </a:lnTo>
                <a:lnTo>
                  <a:pt x="109870" y="259782"/>
                </a:lnTo>
                <a:lnTo>
                  <a:pt x="104285" y="274485"/>
                </a:lnTo>
                <a:lnTo>
                  <a:pt x="95112" y="283214"/>
                </a:lnTo>
                <a:lnTo>
                  <a:pt x="82463" y="286095"/>
                </a:lnTo>
                <a:lnTo>
                  <a:pt x="135972" y="286095"/>
                </a:lnTo>
                <a:lnTo>
                  <a:pt x="139463" y="278150"/>
                </a:lnTo>
                <a:lnTo>
                  <a:pt x="142450" y="264128"/>
                </a:lnTo>
                <a:lnTo>
                  <a:pt x="143421" y="247960"/>
                </a:lnTo>
                <a:lnTo>
                  <a:pt x="143403" y="236027"/>
                </a:lnTo>
                <a:lnTo>
                  <a:pt x="143273" y="221393"/>
                </a:lnTo>
                <a:lnTo>
                  <a:pt x="142921" y="204153"/>
                </a:lnTo>
                <a:lnTo>
                  <a:pt x="142236" y="184402"/>
                </a:lnTo>
                <a:lnTo>
                  <a:pt x="141269" y="171691"/>
                </a:lnTo>
                <a:close/>
              </a:path>
              <a:path w="143510" h="315595">
                <a:moveTo>
                  <a:pt x="82463" y="0"/>
                </a:moveTo>
                <a:lnTo>
                  <a:pt x="36220" y="14515"/>
                </a:lnTo>
                <a:lnTo>
                  <a:pt x="5863" y="55930"/>
                </a:lnTo>
                <a:lnTo>
                  <a:pt x="0" y="94065"/>
                </a:lnTo>
                <a:lnTo>
                  <a:pt x="2129" y="119862"/>
                </a:lnTo>
                <a:lnTo>
                  <a:pt x="19216" y="160396"/>
                </a:lnTo>
                <a:lnTo>
                  <a:pt x="52534" y="185822"/>
                </a:lnTo>
                <a:lnTo>
                  <a:pt x="73658" y="189487"/>
                </a:lnTo>
                <a:lnTo>
                  <a:pt x="83828" y="188303"/>
                </a:lnTo>
                <a:lnTo>
                  <a:pt x="93427" y="184847"/>
                </a:lnTo>
                <a:lnTo>
                  <a:pt x="102327" y="179262"/>
                </a:lnTo>
                <a:lnTo>
                  <a:pt x="110402" y="171691"/>
                </a:lnTo>
                <a:lnTo>
                  <a:pt x="141269" y="171691"/>
                </a:lnTo>
                <a:lnTo>
                  <a:pt x="140768" y="165107"/>
                </a:lnTo>
                <a:lnTo>
                  <a:pt x="140116" y="149996"/>
                </a:lnTo>
                <a:lnTo>
                  <a:pt x="76198" y="149996"/>
                </a:lnTo>
                <a:lnTo>
                  <a:pt x="38165" y="126414"/>
                </a:lnTo>
                <a:lnTo>
                  <a:pt x="31664" y="92879"/>
                </a:lnTo>
                <a:lnTo>
                  <a:pt x="32392" y="80215"/>
                </a:lnTo>
                <a:lnTo>
                  <a:pt x="49370" y="42202"/>
                </a:lnTo>
                <a:lnTo>
                  <a:pt x="73658" y="33050"/>
                </a:lnTo>
                <a:lnTo>
                  <a:pt x="133332" y="33050"/>
                </a:lnTo>
                <a:lnTo>
                  <a:pt x="129536" y="24236"/>
                </a:lnTo>
                <a:lnTo>
                  <a:pt x="121610" y="13442"/>
                </a:lnTo>
                <a:lnTo>
                  <a:pt x="111206" y="5889"/>
                </a:lnTo>
                <a:lnTo>
                  <a:pt x="98200" y="1451"/>
                </a:lnTo>
                <a:lnTo>
                  <a:pt x="82463" y="0"/>
                </a:lnTo>
                <a:close/>
              </a:path>
              <a:path w="143510" h="315595">
                <a:moveTo>
                  <a:pt x="133332" y="33050"/>
                </a:moveTo>
                <a:lnTo>
                  <a:pt x="73658" y="33050"/>
                </a:lnTo>
                <a:lnTo>
                  <a:pt x="82476" y="33778"/>
                </a:lnTo>
                <a:lnTo>
                  <a:pt x="89977" y="35952"/>
                </a:lnTo>
                <a:lnTo>
                  <a:pt x="108741" y="72389"/>
                </a:lnTo>
                <a:lnTo>
                  <a:pt x="109098" y="92879"/>
                </a:lnTo>
                <a:lnTo>
                  <a:pt x="108965" y="100053"/>
                </a:lnTo>
                <a:lnTo>
                  <a:pt x="100771" y="139342"/>
                </a:lnTo>
                <a:lnTo>
                  <a:pt x="76198" y="149996"/>
                </a:lnTo>
                <a:lnTo>
                  <a:pt x="140116" y="149996"/>
                </a:lnTo>
                <a:lnTo>
                  <a:pt x="140014" y="147623"/>
                </a:lnTo>
                <a:lnTo>
                  <a:pt x="139780" y="134742"/>
                </a:lnTo>
                <a:lnTo>
                  <a:pt x="139696" y="86438"/>
                </a:lnTo>
                <a:lnTo>
                  <a:pt x="139180" y="66709"/>
                </a:lnTo>
                <a:lnTo>
                  <a:pt x="137474" y="49617"/>
                </a:lnTo>
                <a:lnTo>
                  <a:pt x="134338" y="35385"/>
                </a:lnTo>
                <a:lnTo>
                  <a:pt x="133332" y="3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30096" y="3029945"/>
            <a:ext cx="140970" cy="291465"/>
          </a:xfrm>
          <a:custGeom>
            <a:avLst/>
            <a:gdLst/>
            <a:ahLst/>
            <a:cxnLst/>
            <a:rect l="l" t="t" r="r" b="b"/>
            <a:pathLst>
              <a:path w="140970" h="291464">
                <a:moveTo>
                  <a:pt x="82463" y="134742"/>
                </a:moveTo>
                <a:lnTo>
                  <a:pt x="51984" y="134742"/>
                </a:lnTo>
                <a:lnTo>
                  <a:pt x="54140" y="178905"/>
                </a:lnTo>
                <a:lnTo>
                  <a:pt x="56788" y="217919"/>
                </a:lnTo>
                <a:lnTo>
                  <a:pt x="63498" y="281010"/>
                </a:lnTo>
                <a:lnTo>
                  <a:pt x="67223" y="291180"/>
                </a:lnTo>
                <a:lnTo>
                  <a:pt x="79923" y="291180"/>
                </a:lnTo>
                <a:lnTo>
                  <a:pt x="92623" y="282197"/>
                </a:lnTo>
                <a:lnTo>
                  <a:pt x="93977" y="279654"/>
                </a:lnTo>
                <a:lnTo>
                  <a:pt x="89342" y="240609"/>
                </a:lnTo>
                <a:lnTo>
                  <a:pt x="88032" y="222285"/>
                </a:lnTo>
                <a:lnTo>
                  <a:pt x="86357" y="199656"/>
                </a:lnTo>
                <a:lnTo>
                  <a:pt x="84677" y="177501"/>
                </a:lnTo>
                <a:lnTo>
                  <a:pt x="83458" y="159064"/>
                </a:lnTo>
                <a:lnTo>
                  <a:pt x="82714" y="144694"/>
                </a:lnTo>
                <a:lnTo>
                  <a:pt x="82463" y="134742"/>
                </a:lnTo>
                <a:close/>
              </a:path>
              <a:path w="140970" h="291464">
                <a:moveTo>
                  <a:pt x="137156" y="97963"/>
                </a:moveTo>
                <a:lnTo>
                  <a:pt x="129536" y="97963"/>
                </a:lnTo>
                <a:lnTo>
                  <a:pt x="81277" y="100506"/>
                </a:lnTo>
                <a:lnTo>
                  <a:pt x="22859" y="100506"/>
                </a:lnTo>
                <a:lnTo>
                  <a:pt x="12858" y="101705"/>
                </a:lnTo>
                <a:lnTo>
                  <a:pt x="5714" y="105400"/>
                </a:lnTo>
                <a:lnTo>
                  <a:pt x="1428" y="111732"/>
                </a:lnTo>
                <a:lnTo>
                  <a:pt x="0" y="120844"/>
                </a:lnTo>
                <a:lnTo>
                  <a:pt x="1447" y="127306"/>
                </a:lnTo>
                <a:lnTo>
                  <a:pt x="5863" y="131607"/>
                </a:lnTo>
                <a:lnTo>
                  <a:pt x="13358" y="134001"/>
                </a:lnTo>
                <a:lnTo>
                  <a:pt x="24044" y="134742"/>
                </a:lnTo>
                <a:lnTo>
                  <a:pt x="121916" y="134742"/>
                </a:lnTo>
                <a:lnTo>
                  <a:pt x="126996" y="133556"/>
                </a:lnTo>
                <a:lnTo>
                  <a:pt x="130722" y="132200"/>
                </a:lnTo>
                <a:lnTo>
                  <a:pt x="134616" y="128471"/>
                </a:lnTo>
                <a:lnTo>
                  <a:pt x="139696" y="124573"/>
                </a:lnTo>
                <a:lnTo>
                  <a:pt x="140881" y="119488"/>
                </a:lnTo>
                <a:lnTo>
                  <a:pt x="140881" y="103048"/>
                </a:lnTo>
                <a:lnTo>
                  <a:pt x="137156" y="97963"/>
                </a:lnTo>
                <a:close/>
              </a:path>
              <a:path w="140970" h="291464">
                <a:moveTo>
                  <a:pt x="73658" y="0"/>
                </a:moveTo>
                <a:lnTo>
                  <a:pt x="66038" y="0"/>
                </a:lnTo>
                <a:lnTo>
                  <a:pt x="62143" y="2542"/>
                </a:lnTo>
                <a:lnTo>
                  <a:pt x="57063" y="5084"/>
                </a:lnTo>
                <a:lnTo>
                  <a:pt x="53338" y="8813"/>
                </a:lnTo>
                <a:lnTo>
                  <a:pt x="50798" y="12711"/>
                </a:lnTo>
                <a:lnTo>
                  <a:pt x="50798" y="100506"/>
                </a:lnTo>
                <a:lnTo>
                  <a:pt x="81277" y="100506"/>
                </a:lnTo>
                <a:lnTo>
                  <a:pt x="81296" y="65877"/>
                </a:lnTo>
                <a:lnTo>
                  <a:pt x="81426" y="40210"/>
                </a:lnTo>
                <a:lnTo>
                  <a:pt x="81778" y="23378"/>
                </a:lnTo>
                <a:lnTo>
                  <a:pt x="82463" y="15253"/>
                </a:lnTo>
                <a:lnTo>
                  <a:pt x="82463" y="10169"/>
                </a:lnTo>
                <a:lnTo>
                  <a:pt x="81277" y="6271"/>
                </a:lnTo>
                <a:lnTo>
                  <a:pt x="76198" y="1186"/>
                </a:lnTo>
                <a:lnTo>
                  <a:pt x="73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79953" y="3130452"/>
            <a:ext cx="140881" cy="1906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140381" y="3028589"/>
            <a:ext cx="134620" cy="292735"/>
          </a:xfrm>
          <a:custGeom>
            <a:avLst/>
            <a:gdLst/>
            <a:ahLst/>
            <a:cxnLst/>
            <a:rect l="l" t="t" r="r" b="b"/>
            <a:pathLst>
              <a:path w="134620" h="292735">
                <a:moveTo>
                  <a:pt x="26584" y="0"/>
                </a:moveTo>
                <a:lnTo>
                  <a:pt x="20319" y="0"/>
                </a:lnTo>
                <a:lnTo>
                  <a:pt x="11215" y="1165"/>
                </a:lnTo>
                <a:lnTo>
                  <a:pt x="4889" y="4491"/>
                </a:lnTo>
                <a:lnTo>
                  <a:pt x="1198" y="9724"/>
                </a:lnTo>
                <a:lnTo>
                  <a:pt x="0" y="16609"/>
                </a:lnTo>
                <a:lnTo>
                  <a:pt x="206" y="42562"/>
                </a:lnTo>
                <a:lnTo>
                  <a:pt x="761" y="74489"/>
                </a:lnTo>
                <a:lnTo>
                  <a:pt x="3480" y="198470"/>
                </a:lnTo>
                <a:lnTo>
                  <a:pt x="4849" y="253924"/>
                </a:lnTo>
                <a:lnTo>
                  <a:pt x="5079" y="269655"/>
                </a:lnTo>
                <a:lnTo>
                  <a:pt x="7479" y="279665"/>
                </a:lnTo>
                <a:lnTo>
                  <a:pt x="14752" y="286815"/>
                </a:lnTo>
                <a:lnTo>
                  <a:pt x="27010" y="291105"/>
                </a:lnTo>
                <a:lnTo>
                  <a:pt x="44364" y="292536"/>
                </a:lnTo>
                <a:lnTo>
                  <a:pt x="63450" y="290835"/>
                </a:lnTo>
                <a:lnTo>
                  <a:pt x="80600" y="285671"/>
                </a:lnTo>
                <a:lnTo>
                  <a:pt x="95845" y="276948"/>
                </a:lnTo>
                <a:lnTo>
                  <a:pt x="109217" y="264570"/>
                </a:lnTo>
                <a:lnTo>
                  <a:pt x="112347" y="260672"/>
                </a:lnTo>
                <a:lnTo>
                  <a:pt x="44364" y="260672"/>
                </a:lnTo>
                <a:lnTo>
                  <a:pt x="40638" y="259485"/>
                </a:lnTo>
                <a:lnTo>
                  <a:pt x="35559" y="258129"/>
                </a:lnTo>
                <a:lnTo>
                  <a:pt x="35328" y="218602"/>
                </a:lnTo>
                <a:lnTo>
                  <a:pt x="34733" y="185716"/>
                </a:lnTo>
                <a:lnTo>
                  <a:pt x="33916" y="159503"/>
                </a:lnTo>
                <a:lnTo>
                  <a:pt x="33019" y="139996"/>
                </a:lnTo>
                <a:lnTo>
                  <a:pt x="39284" y="137454"/>
                </a:lnTo>
                <a:lnTo>
                  <a:pt x="45718" y="136098"/>
                </a:lnTo>
                <a:lnTo>
                  <a:pt x="116483" y="136098"/>
                </a:lnTo>
                <a:lnTo>
                  <a:pt x="112942" y="131014"/>
                </a:lnTo>
                <a:lnTo>
                  <a:pt x="101322" y="119348"/>
                </a:lnTo>
                <a:lnTo>
                  <a:pt x="87289" y="111035"/>
                </a:lnTo>
                <a:lnTo>
                  <a:pt x="73775" y="106946"/>
                </a:lnTo>
                <a:lnTo>
                  <a:pt x="31664" y="106946"/>
                </a:lnTo>
                <a:lnTo>
                  <a:pt x="31664" y="11525"/>
                </a:lnTo>
                <a:lnTo>
                  <a:pt x="30479" y="3898"/>
                </a:lnTo>
                <a:lnTo>
                  <a:pt x="26584" y="0"/>
                </a:lnTo>
                <a:close/>
              </a:path>
              <a:path w="134620" h="292735">
                <a:moveTo>
                  <a:pt x="116483" y="136098"/>
                </a:moveTo>
                <a:lnTo>
                  <a:pt x="50798" y="136098"/>
                </a:lnTo>
                <a:lnTo>
                  <a:pt x="59103" y="136827"/>
                </a:lnTo>
                <a:lnTo>
                  <a:pt x="67075" y="139001"/>
                </a:lnTo>
                <a:lnTo>
                  <a:pt x="99607" y="169170"/>
                </a:lnTo>
                <a:lnTo>
                  <a:pt x="105322" y="198470"/>
                </a:lnTo>
                <a:lnTo>
                  <a:pt x="103875" y="214447"/>
                </a:lnTo>
                <a:lnTo>
                  <a:pt x="81277" y="249316"/>
                </a:lnTo>
                <a:lnTo>
                  <a:pt x="49444" y="260672"/>
                </a:lnTo>
                <a:lnTo>
                  <a:pt x="112347" y="260672"/>
                </a:lnTo>
                <a:lnTo>
                  <a:pt x="133148" y="216449"/>
                </a:lnTo>
                <a:lnTo>
                  <a:pt x="134591" y="196722"/>
                </a:lnTo>
                <a:lnTo>
                  <a:pt x="133373" y="178062"/>
                </a:lnTo>
                <a:lnTo>
                  <a:pt x="129494" y="160759"/>
                </a:lnTo>
                <a:lnTo>
                  <a:pt x="122758" y="145108"/>
                </a:lnTo>
                <a:lnTo>
                  <a:pt x="116483" y="136098"/>
                </a:lnTo>
                <a:close/>
              </a:path>
              <a:path w="134620" h="292735">
                <a:moveTo>
                  <a:pt x="51984" y="104404"/>
                </a:moveTo>
                <a:lnTo>
                  <a:pt x="44364" y="104404"/>
                </a:lnTo>
                <a:lnTo>
                  <a:pt x="36744" y="105590"/>
                </a:lnTo>
                <a:lnTo>
                  <a:pt x="31664" y="106946"/>
                </a:lnTo>
                <a:lnTo>
                  <a:pt x="73775" y="106946"/>
                </a:lnTo>
                <a:lnTo>
                  <a:pt x="70843" y="106059"/>
                </a:lnTo>
                <a:lnTo>
                  <a:pt x="51984" y="104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300397" y="3131638"/>
            <a:ext cx="144776" cy="1906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/>
          <p:cNvGrpSpPr/>
          <p:nvPr/>
        </p:nvGrpSpPr>
        <p:grpSpPr>
          <a:xfrm>
            <a:off x="6556930" y="3130452"/>
            <a:ext cx="489584" cy="194945"/>
            <a:chOff x="6556930" y="3130452"/>
            <a:chExt cx="489584" cy="194945"/>
          </a:xfrm>
        </p:grpSpPr>
        <p:sp>
          <p:nvSpPr>
            <p:cNvPr id="34" name="object 34"/>
            <p:cNvSpPr/>
            <p:nvPr/>
          </p:nvSpPr>
          <p:spPr>
            <a:xfrm>
              <a:off x="6556930" y="3130452"/>
              <a:ext cx="325111" cy="1944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904902" y="3130452"/>
              <a:ext cx="141051" cy="19440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/>
          <p:nvPr/>
        </p:nvSpPr>
        <p:spPr>
          <a:xfrm>
            <a:off x="7061193" y="3132994"/>
            <a:ext cx="154305" cy="313055"/>
          </a:xfrm>
          <a:custGeom>
            <a:avLst/>
            <a:gdLst/>
            <a:ahLst/>
            <a:cxnLst/>
            <a:rect l="l" t="t" r="r" b="b"/>
            <a:pathLst>
              <a:path w="154304" h="313054">
                <a:moveTo>
                  <a:pt x="141051" y="0"/>
                </a:moveTo>
                <a:lnTo>
                  <a:pt x="126996" y="0"/>
                </a:lnTo>
                <a:lnTo>
                  <a:pt x="120731" y="2542"/>
                </a:lnTo>
                <a:lnTo>
                  <a:pt x="97795" y="96618"/>
                </a:lnTo>
                <a:lnTo>
                  <a:pt x="92136" y="117666"/>
                </a:lnTo>
                <a:lnTo>
                  <a:pt x="83817" y="146098"/>
                </a:lnTo>
                <a:lnTo>
                  <a:pt x="80976" y="136983"/>
                </a:lnTo>
                <a:lnTo>
                  <a:pt x="77976" y="128471"/>
                </a:lnTo>
                <a:lnTo>
                  <a:pt x="67062" y="102251"/>
                </a:lnTo>
                <a:lnTo>
                  <a:pt x="57045" y="76420"/>
                </a:lnTo>
                <a:lnTo>
                  <a:pt x="44644" y="42234"/>
                </a:lnTo>
                <a:lnTo>
                  <a:pt x="31833" y="7626"/>
                </a:lnTo>
                <a:lnTo>
                  <a:pt x="27939" y="2542"/>
                </a:lnTo>
                <a:lnTo>
                  <a:pt x="24214" y="0"/>
                </a:lnTo>
                <a:lnTo>
                  <a:pt x="12699" y="0"/>
                </a:lnTo>
                <a:lnTo>
                  <a:pt x="7619" y="1186"/>
                </a:lnTo>
                <a:lnTo>
                  <a:pt x="5079" y="5084"/>
                </a:lnTo>
                <a:lnTo>
                  <a:pt x="1354" y="8813"/>
                </a:lnTo>
                <a:lnTo>
                  <a:pt x="0" y="11355"/>
                </a:lnTo>
                <a:lnTo>
                  <a:pt x="0" y="17796"/>
                </a:lnTo>
                <a:lnTo>
                  <a:pt x="1354" y="18982"/>
                </a:lnTo>
                <a:lnTo>
                  <a:pt x="27071" y="86902"/>
                </a:lnTo>
                <a:lnTo>
                  <a:pt x="47073" y="138026"/>
                </a:lnTo>
                <a:lnTo>
                  <a:pt x="61360" y="172212"/>
                </a:lnTo>
                <a:lnTo>
                  <a:pt x="69932" y="189317"/>
                </a:lnTo>
                <a:lnTo>
                  <a:pt x="47454" y="258524"/>
                </a:lnTo>
                <a:lnTo>
                  <a:pt x="43094" y="273277"/>
                </a:lnTo>
                <a:lnTo>
                  <a:pt x="40384" y="284186"/>
                </a:lnTo>
                <a:lnTo>
                  <a:pt x="39453" y="291010"/>
                </a:lnTo>
                <a:lnTo>
                  <a:pt x="39453" y="298637"/>
                </a:lnTo>
                <a:lnTo>
                  <a:pt x="40638" y="303722"/>
                </a:lnTo>
                <a:lnTo>
                  <a:pt x="43178" y="307620"/>
                </a:lnTo>
                <a:lnTo>
                  <a:pt x="47073" y="311349"/>
                </a:lnTo>
                <a:lnTo>
                  <a:pt x="50798" y="312705"/>
                </a:lnTo>
                <a:lnTo>
                  <a:pt x="60958" y="312705"/>
                </a:lnTo>
                <a:lnTo>
                  <a:pt x="76901" y="273802"/>
                </a:lnTo>
                <a:lnTo>
                  <a:pt x="88474" y="237494"/>
                </a:lnTo>
                <a:lnTo>
                  <a:pt x="102205" y="192352"/>
                </a:lnTo>
                <a:lnTo>
                  <a:pt x="118191" y="138471"/>
                </a:lnTo>
                <a:lnTo>
                  <a:pt x="133891" y="87506"/>
                </a:lnTo>
                <a:lnTo>
                  <a:pt x="144988" y="49172"/>
                </a:lnTo>
                <a:lnTo>
                  <a:pt x="151576" y="23709"/>
                </a:lnTo>
                <a:lnTo>
                  <a:pt x="153750" y="11355"/>
                </a:lnTo>
                <a:lnTo>
                  <a:pt x="153750" y="8813"/>
                </a:lnTo>
                <a:lnTo>
                  <a:pt x="151210" y="5084"/>
                </a:lnTo>
                <a:lnTo>
                  <a:pt x="144776" y="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328055" y="3029945"/>
            <a:ext cx="133350" cy="291465"/>
          </a:xfrm>
          <a:custGeom>
            <a:avLst/>
            <a:gdLst/>
            <a:ahLst/>
            <a:cxnLst/>
            <a:rect l="l" t="t" r="r" b="b"/>
            <a:pathLst>
              <a:path w="133350" h="291464">
                <a:moveTo>
                  <a:pt x="95162" y="0"/>
                </a:moveTo>
                <a:lnTo>
                  <a:pt x="73658" y="0"/>
                </a:lnTo>
                <a:lnTo>
                  <a:pt x="69763" y="1186"/>
                </a:lnTo>
                <a:lnTo>
                  <a:pt x="47285" y="48621"/>
                </a:lnTo>
                <a:lnTo>
                  <a:pt x="44364" y="101692"/>
                </a:lnTo>
                <a:lnTo>
                  <a:pt x="21504" y="101692"/>
                </a:lnTo>
                <a:lnTo>
                  <a:pt x="13884" y="103048"/>
                </a:lnTo>
                <a:lnTo>
                  <a:pt x="8805" y="105590"/>
                </a:lnTo>
                <a:lnTo>
                  <a:pt x="2539" y="108133"/>
                </a:lnTo>
                <a:lnTo>
                  <a:pt x="0" y="111861"/>
                </a:lnTo>
                <a:lnTo>
                  <a:pt x="0" y="122031"/>
                </a:lnTo>
                <a:lnTo>
                  <a:pt x="44364" y="133556"/>
                </a:lnTo>
                <a:lnTo>
                  <a:pt x="45372" y="152393"/>
                </a:lnTo>
                <a:lnTo>
                  <a:pt x="46459" y="170864"/>
                </a:lnTo>
                <a:lnTo>
                  <a:pt x="47769" y="189114"/>
                </a:lnTo>
                <a:lnTo>
                  <a:pt x="49444" y="207283"/>
                </a:lnTo>
                <a:lnTo>
                  <a:pt x="50412" y="224484"/>
                </a:lnTo>
                <a:lnTo>
                  <a:pt x="51222" y="241922"/>
                </a:lnTo>
                <a:lnTo>
                  <a:pt x="51777" y="259838"/>
                </a:lnTo>
                <a:lnTo>
                  <a:pt x="51927" y="273383"/>
                </a:lnTo>
                <a:lnTo>
                  <a:pt x="51984" y="286095"/>
                </a:lnTo>
                <a:lnTo>
                  <a:pt x="55878" y="291180"/>
                </a:lnTo>
                <a:lnTo>
                  <a:pt x="67223" y="291180"/>
                </a:lnTo>
                <a:lnTo>
                  <a:pt x="72303" y="289824"/>
                </a:lnTo>
                <a:lnTo>
                  <a:pt x="76198" y="286095"/>
                </a:lnTo>
                <a:lnTo>
                  <a:pt x="79923" y="282197"/>
                </a:lnTo>
                <a:lnTo>
                  <a:pt x="82463" y="278468"/>
                </a:lnTo>
                <a:lnTo>
                  <a:pt x="82463" y="273383"/>
                </a:lnTo>
                <a:lnTo>
                  <a:pt x="81701" y="233151"/>
                </a:lnTo>
                <a:lnTo>
                  <a:pt x="79923" y="192029"/>
                </a:lnTo>
                <a:lnTo>
                  <a:pt x="78269" y="172692"/>
                </a:lnTo>
                <a:lnTo>
                  <a:pt x="77108" y="156564"/>
                </a:lnTo>
                <a:lnTo>
                  <a:pt x="76422" y="143550"/>
                </a:lnTo>
                <a:lnTo>
                  <a:pt x="76198" y="133556"/>
                </a:lnTo>
                <a:lnTo>
                  <a:pt x="97702" y="133556"/>
                </a:lnTo>
                <a:lnTo>
                  <a:pt x="107915" y="132372"/>
                </a:lnTo>
                <a:lnTo>
                  <a:pt x="115524" y="128916"/>
                </a:lnTo>
                <a:lnTo>
                  <a:pt x="120276" y="123331"/>
                </a:lnTo>
                <a:lnTo>
                  <a:pt x="121916" y="115760"/>
                </a:lnTo>
                <a:lnTo>
                  <a:pt x="121916" y="108133"/>
                </a:lnTo>
                <a:lnTo>
                  <a:pt x="115482" y="104235"/>
                </a:lnTo>
                <a:lnTo>
                  <a:pt x="104137" y="103048"/>
                </a:lnTo>
                <a:lnTo>
                  <a:pt x="74843" y="103048"/>
                </a:lnTo>
                <a:lnTo>
                  <a:pt x="74848" y="72177"/>
                </a:lnTo>
                <a:lnTo>
                  <a:pt x="75055" y="63584"/>
                </a:lnTo>
                <a:lnTo>
                  <a:pt x="75520" y="56354"/>
                </a:lnTo>
                <a:lnTo>
                  <a:pt x="75986" y="50777"/>
                </a:lnTo>
                <a:lnTo>
                  <a:pt x="76198" y="46948"/>
                </a:lnTo>
                <a:lnTo>
                  <a:pt x="78738" y="35592"/>
                </a:lnTo>
                <a:lnTo>
                  <a:pt x="83817" y="30507"/>
                </a:lnTo>
                <a:lnTo>
                  <a:pt x="133262" y="30507"/>
                </a:lnTo>
                <a:lnTo>
                  <a:pt x="133262" y="13898"/>
                </a:lnTo>
                <a:lnTo>
                  <a:pt x="129536" y="7626"/>
                </a:lnTo>
                <a:lnTo>
                  <a:pt x="116950" y="2645"/>
                </a:lnTo>
                <a:lnTo>
                  <a:pt x="110085" y="1080"/>
                </a:lnTo>
                <a:lnTo>
                  <a:pt x="102743" y="246"/>
                </a:lnTo>
                <a:lnTo>
                  <a:pt x="95162" y="0"/>
                </a:lnTo>
                <a:close/>
              </a:path>
              <a:path w="133350" h="291464">
                <a:moveTo>
                  <a:pt x="97702" y="133556"/>
                </a:moveTo>
                <a:lnTo>
                  <a:pt x="76198" y="133556"/>
                </a:lnTo>
                <a:lnTo>
                  <a:pt x="81277" y="134742"/>
                </a:lnTo>
                <a:lnTo>
                  <a:pt x="95162" y="134742"/>
                </a:lnTo>
                <a:lnTo>
                  <a:pt x="97702" y="133556"/>
                </a:lnTo>
                <a:close/>
              </a:path>
              <a:path w="133350" h="291464">
                <a:moveTo>
                  <a:pt x="133262" y="30507"/>
                </a:moveTo>
                <a:lnTo>
                  <a:pt x="95162" y="30507"/>
                </a:lnTo>
                <a:lnTo>
                  <a:pt x="100242" y="31694"/>
                </a:lnTo>
                <a:lnTo>
                  <a:pt x="115482" y="36778"/>
                </a:lnTo>
                <a:lnTo>
                  <a:pt x="120562" y="38134"/>
                </a:lnTo>
                <a:lnTo>
                  <a:pt x="129536" y="38134"/>
                </a:lnTo>
                <a:lnTo>
                  <a:pt x="133262" y="34236"/>
                </a:lnTo>
                <a:lnTo>
                  <a:pt x="133262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7484177" y="3127909"/>
            <a:ext cx="561975" cy="194945"/>
            <a:chOff x="7484177" y="3127909"/>
            <a:chExt cx="561975" cy="194945"/>
          </a:xfrm>
        </p:grpSpPr>
        <p:sp>
          <p:nvSpPr>
            <p:cNvPr id="39" name="object 39"/>
            <p:cNvSpPr/>
            <p:nvPr/>
          </p:nvSpPr>
          <p:spPr>
            <a:xfrm>
              <a:off x="7484177" y="3127909"/>
              <a:ext cx="130891" cy="19440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634131" y="3130452"/>
              <a:ext cx="142308" cy="19067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801838" y="3130452"/>
              <a:ext cx="243715" cy="1906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/>
          <p:nvPr/>
        </p:nvSpPr>
        <p:spPr>
          <a:xfrm>
            <a:off x="8158772" y="3028594"/>
            <a:ext cx="298450" cy="292735"/>
          </a:xfrm>
          <a:custGeom>
            <a:avLst/>
            <a:gdLst/>
            <a:ahLst/>
            <a:cxnLst/>
            <a:rect l="l" t="t" r="r" b="b"/>
            <a:pathLst>
              <a:path w="298450" h="292735">
                <a:moveTo>
                  <a:pt x="140893" y="104406"/>
                </a:moveTo>
                <a:lnTo>
                  <a:pt x="137160" y="99326"/>
                </a:lnTo>
                <a:lnTo>
                  <a:pt x="128193" y="99326"/>
                </a:lnTo>
                <a:lnTo>
                  <a:pt x="81280" y="101866"/>
                </a:lnTo>
                <a:lnTo>
                  <a:pt x="81280" y="7632"/>
                </a:lnTo>
                <a:lnTo>
                  <a:pt x="76200" y="2540"/>
                </a:lnTo>
                <a:lnTo>
                  <a:pt x="73660" y="1358"/>
                </a:lnTo>
                <a:lnTo>
                  <a:pt x="66040" y="1358"/>
                </a:lnTo>
                <a:lnTo>
                  <a:pt x="60960" y="3898"/>
                </a:lnTo>
                <a:lnTo>
                  <a:pt x="57073" y="6438"/>
                </a:lnTo>
                <a:lnTo>
                  <a:pt x="53340" y="10172"/>
                </a:lnTo>
                <a:lnTo>
                  <a:pt x="50800" y="14071"/>
                </a:lnTo>
                <a:lnTo>
                  <a:pt x="50800" y="101866"/>
                </a:lnTo>
                <a:lnTo>
                  <a:pt x="22860" y="101866"/>
                </a:lnTo>
                <a:lnTo>
                  <a:pt x="12865" y="103060"/>
                </a:lnTo>
                <a:lnTo>
                  <a:pt x="5715" y="106756"/>
                </a:lnTo>
                <a:lnTo>
                  <a:pt x="1435" y="113093"/>
                </a:lnTo>
                <a:lnTo>
                  <a:pt x="0" y="122199"/>
                </a:lnTo>
                <a:lnTo>
                  <a:pt x="1447" y="128663"/>
                </a:lnTo>
                <a:lnTo>
                  <a:pt x="5867" y="132969"/>
                </a:lnTo>
                <a:lnTo>
                  <a:pt x="13360" y="135356"/>
                </a:lnTo>
                <a:lnTo>
                  <a:pt x="24053" y="136105"/>
                </a:lnTo>
                <a:lnTo>
                  <a:pt x="51993" y="136105"/>
                </a:lnTo>
                <a:lnTo>
                  <a:pt x="53454" y="180263"/>
                </a:lnTo>
                <a:lnTo>
                  <a:pt x="55841" y="219278"/>
                </a:lnTo>
                <a:lnTo>
                  <a:pt x="59182" y="253276"/>
                </a:lnTo>
                <a:lnTo>
                  <a:pt x="63500" y="282371"/>
                </a:lnTo>
                <a:lnTo>
                  <a:pt x="63500" y="288645"/>
                </a:lnTo>
                <a:lnTo>
                  <a:pt x="67233" y="292544"/>
                </a:lnTo>
                <a:lnTo>
                  <a:pt x="79933" y="292544"/>
                </a:lnTo>
                <a:lnTo>
                  <a:pt x="83820" y="291185"/>
                </a:lnTo>
                <a:lnTo>
                  <a:pt x="87553" y="289991"/>
                </a:lnTo>
                <a:lnTo>
                  <a:pt x="90093" y="288645"/>
                </a:lnTo>
                <a:lnTo>
                  <a:pt x="91440" y="287451"/>
                </a:lnTo>
                <a:lnTo>
                  <a:pt x="92633" y="283552"/>
                </a:lnTo>
                <a:lnTo>
                  <a:pt x="92633" y="274739"/>
                </a:lnTo>
                <a:lnTo>
                  <a:pt x="91440" y="265760"/>
                </a:lnTo>
                <a:lnTo>
                  <a:pt x="90246" y="256006"/>
                </a:lnTo>
                <a:lnTo>
                  <a:pt x="88836" y="241973"/>
                </a:lnTo>
                <a:lnTo>
                  <a:pt x="87464" y="223647"/>
                </a:lnTo>
                <a:lnTo>
                  <a:pt x="86360" y="201015"/>
                </a:lnTo>
                <a:lnTo>
                  <a:pt x="84683" y="178854"/>
                </a:lnTo>
                <a:lnTo>
                  <a:pt x="83464" y="160426"/>
                </a:lnTo>
                <a:lnTo>
                  <a:pt x="82715" y="146050"/>
                </a:lnTo>
                <a:lnTo>
                  <a:pt x="82473" y="136105"/>
                </a:lnTo>
                <a:lnTo>
                  <a:pt x="120573" y="136105"/>
                </a:lnTo>
                <a:lnTo>
                  <a:pt x="125653" y="134912"/>
                </a:lnTo>
                <a:lnTo>
                  <a:pt x="130733" y="133553"/>
                </a:lnTo>
                <a:lnTo>
                  <a:pt x="134620" y="129832"/>
                </a:lnTo>
                <a:lnTo>
                  <a:pt x="138353" y="125933"/>
                </a:lnTo>
                <a:lnTo>
                  <a:pt x="140893" y="120853"/>
                </a:lnTo>
                <a:lnTo>
                  <a:pt x="140893" y="104406"/>
                </a:lnTo>
                <a:close/>
              </a:path>
              <a:path w="298450" h="292735">
                <a:moveTo>
                  <a:pt x="298348" y="203898"/>
                </a:moveTo>
                <a:lnTo>
                  <a:pt x="294081" y="154940"/>
                </a:lnTo>
                <a:lnTo>
                  <a:pt x="270052" y="112039"/>
                </a:lnTo>
                <a:lnTo>
                  <a:pt x="269074" y="111036"/>
                </a:lnTo>
                <a:lnTo>
                  <a:pt x="252069" y="103149"/>
                </a:lnTo>
                <a:lnTo>
                  <a:pt x="231140" y="100507"/>
                </a:lnTo>
                <a:lnTo>
                  <a:pt x="220649" y="101231"/>
                </a:lnTo>
                <a:lnTo>
                  <a:pt x="210312" y="103416"/>
                </a:lnTo>
                <a:lnTo>
                  <a:pt x="200228" y="107010"/>
                </a:lnTo>
                <a:lnTo>
                  <a:pt x="190500" y="112039"/>
                </a:lnTo>
                <a:lnTo>
                  <a:pt x="189801" y="105168"/>
                </a:lnTo>
                <a:lnTo>
                  <a:pt x="189674" y="103416"/>
                </a:lnTo>
                <a:lnTo>
                  <a:pt x="189318" y="94665"/>
                </a:lnTo>
                <a:lnTo>
                  <a:pt x="189166" y="82816"/>
                </a:lnTo>
                <a:lnTo>
                  <a:pt x="189141" y="68643"/>
                </a:lnTo>
                <a:lnTo>
                  <a:pt x="188417" y="54876"/>
                </a:lnTo>
                <a:lnTo>
                  <a:pt x="187794" y="42138"/>
                </a:lnTo>
                <a:lnTo>
                  <a:pt x="186905" y="30581"/>
                </a:lnTo>
                <a:lnTo>
                  <a:pt x="185420" y="20345"/>
                </a:lnTo>
                <a:lnTo>
                  <a:pt x="184061" y="7632"/>
                </a:lnTo>
                <a:lnTo>
                  <a:pt x="180340" y="0"/>
                </a:lnTo>
                <a:lnTo>
                  <a:pt x="167640" y="0"/>
                </a:lnTo>
                <a:lnTo>
                  <a:pt x="162560" y="2540"/>
                </a:lnTo>
                <a:lnTo>
                  <a:pt x="158673" y="5092"/>
                </a:lnTo>
                <a:lnTo>
                  <a:pt x="154940" y="8978"/>
                </a:lnTo>
                <a:lnTo>
                  <a:pt x="153593" y="12712"/>
                </a:lnTo>
                <a:lnTo>
                  <a:pt x="153695" y="30581"/>
                </a:lnTo>
                <a:lnTo>
                  <a:pt x="154584" y="75272"/>
                </a:lnTo>
                <a:lnTo>
                  <a:pt x="157429" y="135242"/>
                </a:lnTo>
                <a:lnTo>
                  <a:pt x="160058" y="168097"/>
                </a:lnTo>
                <a:lnTo>
                  <a:pt x="162179" y="201117"/>
                </a:lnTo>
                <a:lnTo>
                  <a:pt x="163868" y="235318"/>
                </a:lnTo>
                <a:lnTo>
                  <a:pt x="165100" y="270840"/>
                </a:lnTo>
                <a:lnTo>
                  <a:pt x="165100" y="275932"/>
                </a:lnTo>
                <a:lnTo>
                  <a:pt x="166281" y="281012"/>
                </a:lnTo>
                <a:lnTo>
                  <a:pt x="168821" y="286092"/>
                </a:lnTo>
                <a:lnTo>
                  <a:pt x="171361" y="289991"/>
                </a:lnTo>
                <a:lnTo>
                  <a:pt x="173901" y="292544"/>
                </a:lnTo>
                <a:lnTo>
                  <a:pt x="185420" y="292544"/>
                </a:lnTo>
                <a:lnTo>
                  <a:pt x="189141" y="291185"/>
                </a:lnTo>
                <a:lnTo>
                  <a:pt x="194221" y="286092"/>
                </a:lnTo>
                <a:lnTo>
                  <a:pt x="196761" y="282371"/>
                </a:lnTo>
                <a:lnTo>
                  <a:pt x="196761" y="277279"/>
                </a:lnTo>
                <a:lnTo>
                  <a:pt x="198120" y="274739"/>
                </a:lnTo>
                <a:lnTo>
                  <a:pt x="198069" y="253834"/>
                </a:lnTo>
                <a:lnTo>
                  <a:pt x="195580" y="160337"/>
                </a:lnTo>
                <a:lnTo>
                  <a:pt x="197688" y="148640"/>
                </a:lnTo>
                <a:lnTo>
                  <a:pt x="203962" y="140271"/>
                </a:lnTo>
                <a:lnTo>
                  <a:pt x="214299" y="135242"/>
                </a:lnTo>
                <a:lnTo>
                  <a:pt x="228600" y="133553"/>
                </a:lnTo>
                <a:lnTo>
                  <a:pt x="237401" y="134467"/>
                </a:lnTo>
                <a:lnTo>
                  <a:pt x="262331" y="169367"/>
                </a:lnTo>
                <a:lnTo>
                  <a:pt x="262801" y="179324"/>
                </a:lnTo>
                <a:lnTo>
                  <a:pt x="263588" y="189115"/>
                </a:lnTo>
                <a:lnTo>
                  <a:pt x="263994" y="197345"/>
                </a:lnTo>
                <a:lnTo>
                  <a:pt x="264096" y="210235"/>
                </a:lnTo>
                <a:lnTo>
                  <a:pt x="261708" y="277279"/>
                </a:lnTo>
                <a:lnTo>
                  <a:pt x="261620" y="287451"/>
                </a:lnTo>
                <a:lnTo>
                  <a:pt x="265341" y="292544"/>
                </a:lnTo>
                <a:lnTo>
                  <a:pt x="276860" y="292544"/>
                </a:lnTo>
                <a:lnTo>
                  <a:pt x="281940" y="289991"/>
                </a:lnTo>
                <a:lnTo>
                  <a:pt x="285661" y="287451"/>
                </a:lnTo>
                <a:lnTo>
                  <a:pt x="290741" y="284911"/>
                </a:lnTo>
                <a:lnTo>
                  <a:pt x="292100" y="281012"/>
                </a:lnTo>
                <a:lnTo>
                  <a:pt x="293281" y="275932"/>
                </a:lnTo>
                <a:lnTo>
                  <a:pt x="293522" y="270840"/>
                </a:lnTo>
                <a:lnTo>
                  <a:pt x="294932" y="253834"/>
                </a:lnTo>
                <a:lnTo>
                  <a:pt x="295821" y="241693"/>
                </a:lnTo>
                <a:lnTo>
                  <a:pt x="297599" y="218808"/>
                </a:lnTo>
                <a:lnTo>
                  <a:pt x="298157" y="210235"/>
                </a:lnTo>
                <a:lnTo>
                  <a:pt x="298348" y="2038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473736" y="3131638"/>
            <a:ext cx="146131" cy="19067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348410" y="3613492"/>
            <a:ext cx="140954" cy="19067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500704" y="3513162"/>
            <a:ext cx="274955" cy="292735"/>
          </a:xfrm>
          <a:custGeom>
            <a:avLst/>
            <a:gdLst/>
            <a:ahLst/>
            <a:cxnLst/>
            <a:rect l="l" t="t" r="r" b="b"/>
            <a:pathLst>
              <a:path w="274954" h="292735">
                <a:moveTo>
                  <a:pt x="209626" y="15252"/>
                </a:moveTo>
                <a:lnTo>
                  <a:pt x="208381" y="12712"/>
                </a:lnTo>
                <a:lnTo>
                  <a:pt x="205905" y="7632"/>
                </a:lnTo>
                <a:lnTo>
                  <a:pt x="193294" y="2641"/>
                </a:lnTo>
                <a:lnTo>
                  <a:pt x="186309" y="1079"/>
                </a:lnTo>
                <a:lnTo>
                  <a:pt x="178612" y="241"/>
                </a:lnTo>
                <a:lnTo>
                  <a:pt x="170345" y="0"/>
                </a:lnTo>
                <a:lnTo>
                  <a:pt x="162394" y="12"/>
                </a:lnTo>
                <a:lnTo>
                  <a:pt x="132080" y="12712"/>
                </a:lnTo>
                <a:lnTo>
                  <a:pt x="127165" y="6934"/>
                </a:lnTo>
                <a:lnTo>
                  <a:pt x="124460" y="5753"/>
                </a:lnTo>
                <a:lnTo>
                  <a:pt x="124460" y="38138"/>
                </a:lnTo>
                <a:lnTo>
                  <a:pt x="123494" y="51282"/>
                </a:lnTo>
                <a:lnTo>
                  <a:pt x="122593" y="65290"/>
                </a:lnTo>
                <a:lnTo>
                  <a:pt x="121640" y="82613"/>
                </a:lnTo>
                <a:lnTo>
                  <a:pt x="120726" y="102882"/>
                </a:lnTo>
                <a:lnTo>
                  <a:pt x="76200" y="102882"/>
                </a:lnTo>
                <a:lnTo>
                  <a:pt x="76212" y="63588"/>
                </a:lnTo>
                <a:lnTo>
                  <a:pt x="77546" y="46951"/>
                </a:lnTo>
                <a:lnTo>
                  <a:pt x="78740" y="35598"/>
                </a:lnTo>
                <a:lnTo>
                  <a:pt x="85166" y="30505"/>
                </a:lnTo>
                <a:lnTo>
                  <a:pt x="96520" y="30505"/>
                </a:lnTo>
                <a:lnTo>
                  <a:pt x="101600" y="31699"/>
                </a:lnTo>
                <a:lnTo>
                  <a:pt x="109220" y="34239"/>
                </a:lnTo>
                <a:lnTo>
                  <a:pt x="115646" y="36779"/>
                </a:lnTo>
                <a:lnTo>
                  <a:pt x="120726" y="38138"/>
                </a:lnTo>
                <a:lnTo>
                  <a:pt x="124460" y="38138"/>
                </a:lnTo>
                <a:lnTo>
                  <a:pt x="124460" y="5753"/>
                </a:lnTo>
                <a:lnTo>
                  <a:pt x="118173" y="2984"/>
                </a:lnTo>
                <a:lnTo>
                  <a:pt x="105333" y="723"/>
                </a:lnTo>
                <a:lnTo>
                  <a:pt x="88900" y="0"/>
                </a:lnTo>
                <a:lnTo>
                  <a:pt x="73660" y="0"/>
                </a:lnTo>
                <a:lnTo>
                  <a:pt x="71120" y="1181"/>
                </a:lnTo>
                <a:lnTo>
                  <a:pt x="67386" y="2540"/>
                </a:lnTo>
                <a:lnTo>
                  <a:pt x="48133" y="48615"/>
                </a:lnTo>
                <a:lnTo>
                  <a:pt x="45720" y="101688"/>
                </a:lnTo>
                <a:lnTo>
                  <a:pt x="21678" y="101688"/>
                </a:lnTo>
                <a:lnTo>
                  <a:pt x="15240" y="102882"/>
                </a:lnTo>
                <a:lnTo>
                  <a:pt x="8978" y="105422"/>
                </a:lnTo>
                <a:lnTo>
                  <a:pt x="3898" y="107962"/>
                </a:lnTo>
                <a:lnTo>
                  <a:pt x="0" y="111861"/>
                </a:lnTo>
                <a:lnTo>
                  <a:pt x="0" y="122034"/>
                </a:lnTo>
                <a:lnTo>
                  <a:pt x="1358" y="124574"/>
                </a:lnTo>
                <a:lnTo>
                  <a:pt x="2540" y="127114"/>
                </a:lnTo>
                <a:lnTo>
                  <a:pt x="7543" y="129667"/>
                </a:lnTo>
                <a:lnTo>
                  <a:pt x="16573" y="131648"/>
                </a:lnTo>
                <a:lnTo>
                  <a:pt x="29375" y="132930"/>
                </a:lnTo>
                <a:lnTo>
                  <a:pt x="45720" y="133388"/>
                </a:lnTo>
                <a:lnTo>
                  <a:pt x="48780" y="191858"/>
                </a:lnTo>
                <a:lnTo>
                  <a:pt x="49618" y="207111"/>
                </a:lnTo>
                <a:lnTo>
                  <a:pt x="51092" y="224510"/>
                </a:lnTo>
                <a:lnTo>
                  <a:pt x="51841" y="241757"/>
                </a:lnTo>
                <a:lnTo>
                  <a:pt x="52108" y="259664"/>
                </a:lnTo>
                <a:lnTo>
                  <a:pt x="52158" y="285927"/>
                </a:lnTo>
                <a:lnTo>
                  <a:pt x="55880" y="291007"/>
                </a:lnTo>
                <a:lnTo>
                  <a:pt x="68580" y="291007"/>
                </a:lnTo>
                <a:lnTo>
                  <a:pt x="72466" y="289826"/>
                </a:lnTo>
                <a:lnTo>
                  <a:pt x="77546" y="285927"/>
                </a:lnTo>
                <a:lnTo>
                  <a:pt x="81280" y="282194"/>
                </a:lnTo>
                <a:lnTo>
                  <a:pt x="83820" y="278295"/>
                </a:lnTo>
                <a:lnTo>
                  <a:pt x="83820" y="273215"/>
                </a:lnTo>
                <a:lnTo>
                  <a:pt x="83591" y="253212"/>
                </a:lnTo>
                <a:lnTo>
                  <a:pt x="82905" y="233045"/>
                </a:lnTo>
                <a:lnTo>
                  <a:pt x="81749" y="212623"/>
                </a:lnTo>
                <a:lnTo>
                  <a:pt x="80086" y="191858"/>
                </a:lnTo>
                <a:lnTo>
                  <a:pt x="78308" y="156464"/>
                </a:lnTo>
                <a:lnTo>
                  <a:pt x="77762" y="143446"/>
                </a:lnTo>
                <a:lnTo>
                  <a:pt x="77546" y="133388"/>
                </a:lnTo>
                <a:lnTo>
                  <a:pt x="81280" y="134747"/>
                </a:lnTo>
                <a:lnTo>
                  <a:pt x="97866" y="134747"/>
                </a:lnTo>
                <a:lnTo>
                  <a:pt x="101600" y="133388"/>
                </a:lnTo>
                <a:lnTo>
                  <a:pt x="102946" y="133388"/>
                </a:lnTo>
                <a:lnTo>
                  <a:pt x="120726" y="134747"/>
                </a:lnTo>
                <a:lnTo>
                  <a:pt x="121666" y="153555"/>
                </a:lnTo>
                <a:lnTo>
                  <a:pt x="122809" y="172567"/>
                </a:lnTo>
                <a:lnTo>
                  <a:pt x="124117" y="189725"/>
                </a:lnTo>
                <a:lnTo>
                  <a:pt x="125806" y="207111"/>
                </a:lnTo>
                <a:lnTo>
                  <a:pt x="126707" y="224510"/>
                </a:lnTo>
                <a:lnTo>
                  <a:pt x="127520" y="242265"/>
                </a:lnTo>
                <a:lnTo>
                  <a:pt x="128117" y="260235"/>
                </a:lnTo>
                <a:lnTo>
                  <a:pt x="128282" y="273215"/>
                </a:lnTo>
                <a:lnTo>
                  <a:pt x="128346" y="287286"/>
                </a:lnTo>
                <a:lnTo>
                  <a:pt x="132080" y="291007"/>
                </a:lnTo>
                <a:lnTo>
                  <a:pt x="143586" y="291007"/>
                </a:lnTo>
                <a:lnTo>
                  <a:pt x="148666" y="289826"/>
                </a:lnTo>
                <a:lnTo>
                  <a:pt x="152400" y="285927"/>
                </a:lnTo>
                <a:lnTo>
                  <a:pt x="156286" y="283387"/>
                </a:lnTo>
                <a:lnTo>
                  <a:pt x="158826" y="278295"/>
                </a:lnTo>
                <a:lnTo>
                  <a:pt x="158826" y="273215"/>
                </a:lnTo>
                <a:lnTo>
                  <a:pt x="158000" y="233045"/>
                </a:lnTo>
                <a:lnTo>
                  <a:pt x="156286" y="191858"/>
                </a:lnTo>
                <a:lnTo>
                  <a:pt x="154559" y="171881"/>
                </a:lnTo>
                <a:lnTo>
                  <a:pt x="153377" y="156464"/>
                </a:lnTo>
                <a:lnTo>
                  <a:pt x="152641" y="144030"/>
                </a:lnTo>
                <a:lnTo>
                  <a:pt x="152400" y="134747"/>
                </a:lnTo>
                <a:lnTo>
                  <a:pt x="174066" y="134747"/>
                </a:lnTo>
                <a:lnTo>
                  <a:pt x="182397" y="133388"/>
                </a:lnTo>
                <a:lnTo>
                  <a:pt x="184848" y="132981"/>
                </a:lnTo>
                <a:lnTo>
                  <a:pt x="192405" y="129590"/>
                </a:lnTo>
                <a:lnTo>
                  <a:pt x="196837" y="124333"/>
                </a:lnTo>
                <a:lnTo>
                  <a:pt x="198285" y="116941"/>
                </a:lnTo>
                <a:lnTo>
                  <a:pt x="198285" y="107962"/>
                </a:lnTo>
                <a:lnTo>
                  <a:pt x="191846" y="104228"/>
                </a:lnTo>
                <a:lnTo>
                  <a:pt x="151206" y="104228"/>
                </a:lnTo>
                <a:lnTo>
                  <a:pt x="151206" y="102882"/>
                </a:lnTo>
                <a:lnTo>
                  <a:pt x="151218" y="72174"/>
                </a:lnTo>
                <a:lnTo>
                  <a:pt x="151409" y="63588"/>
                </a:lnTo>
                <a:lnTo>
                  <a:pt x="151841" y="56349"/>
                </a:lnTo>
                <a:lnTo>
                  <a:pt x="152209" y="51282"/>
                </a:lnTo>
                <a:lnTo>
                  <a:pt x="152400" y="46951"/>
                </a:lnTo>
                <a:lnTo>
                  <a:pt x="154940" y="36779"/>
                </a:lnTo>
                <a:lnTo>
                  <a:pt x="160185" y="30505"/>
                </a:lnTo>
                <a:lnTo>
                  <a:pt x="171526" y="30505"/>
                </a:lnTo>
                <a:lnTo>
                  <a:pt x="176606" y="31699"/>
                </a:lnTo>
                <a:lnTo>
                  <a:pt x="184226" y="34239"/>
                </a:lnTo>
                <a:lnTo>
                  <a:pt x="191846" y="38138"/>
                </a:lnTo>
                <a:lnTo>
                  <a:pt x="196926" y="39319"/>
                </a:lnTo>
                <a:lnTo>
                  <a:pt x="205905" y="39319"/>
                </a:lnTo>
                <a:lnTo>
                  <a:pt x="209626" y="34239"/>
                </a:lnTo>
                <a:lnTo>
                  <a:pt x="209626" y="30505"/>
                </a:lnTo>
                <a:lnTo>
                  <a:pt x="209626" y="15252"/>
                </a:lnTo>
                <a:close/>
              </a:path>
              <a:path w="274954" h="292735">
                <a:moveTo>
                  <a:pt x="273126" y="125755"/>
                </a:moveTo>
                <a:lnTo>
                  <a:pt x="271945" y="122034"/>
                </a:lnTo>
                <a:lnTo>
                  <a:pt x="271945" y="115595"/>
                </a:lnTo>
                <a:lnTo>
                  <a:pt x="269062" y="108013"/>
                </a:lnTo>
                <a:lnTo>
                  <a:pt x="264147" y="102438"/>
                </a:lnTo>
                <a:lnTo>
                  <a:pt x="257086" y="98983"/>
                </a:lnTo>
                <a:lnTo>
                  <a:pt x="247726" y="97790"/>
                </a:lnTo>
                <a:lnTo>
                  <a:pt x="241465" y="97790"/>
                </a:lnTo>
                <a:lnTo>
                  <a:pt x="238925" y="100330"/>
                </a:lnTo>
                <a:lnTo>
                  <a:pt x="237566" y="105422"/>
                </a:lnTo>
                <a:lnTo>
                  <a:pt x="237388" y="114706"/>
                </a:lnTo>
                <a:lnTo>
                  <a:pt x="236562" y="131381"/>
                </a:lnTo>
                <a:lnTo>
                  <a:pt x="236385" y="138468"/>
                </a:lnTo>
                <a:lnTo>
                  <a:pt x="236816" y="153060"/>
                </a:lnTo>
                <a:lnTo>
                  <a:pt x="237972" y="181737"/>
                </a:lnTo>
                <a:lnTo>
                  <a:pt x="239598" y="224701"/>
                </a:lnTo>
                <a:lnTo>
                  <a:pt x="241465" y="282194"/>
                </a:lnTo>
                <a:lnTo>
                  <a:pt x="242646" y="289826"/>
                </a:lnTo>
                <a:lnTo>
                  <a:pt x="245186" y="292366"/>
                </a:lnTo>
                <a:lnTo>
                  <a:pt x="256705" y="292366"/>
                </a:lnTo>
                <a:lnTo>
                  <a:pt x="261785" y="291007"/>
                </a:lnTo>
                <a:lnTo>
                  <a:pt x="265506" y="287286"/>
                </a:lnTo>
                <a:lnTo>
                  <a:pt x="269405" y="284734"/>
                </a:lnTo>
                <a:lnTo>
                  <a:pt x="271945" y="279654"/>
                </a:lnTo>
                <a:lnTo>
                  <a:pt x="272034" y="153060"/>
                </a:lnTo>
                <a:lnTo>
                  <a:pt x="273050" y="131381"/>
                </a:lnTo>
                <a:lnTo>
                  <a:pt x="273126" y="125755"/>
                </a:lnTo>
                <a:close/>
              </a:path>
              <a:path w="274954" h="292735">
                <a:moveTo>
                  <a:pt x="274485" y="49491"/>
                </a:moveTo>
                <a:lnTo>
                  <a:pt x="271945" y="44399"/>
                </a:lnTo>
                <a:lnTo>
                  <a:pt x="268046" y="40678"/>
                </a:lnTo>
                <a:lnTo>
                  <a:pt x="264325" y="35598"/>
                </a:lnTo>
                <a:lnTo>
                  <a:pt x="259245" y="33045"/>
                </a:lnTo>
                <a:lnTo>
                  <a:pt x="252806" y="33045"/>
                </a:lnTo>
                <a:lnTo>
                  <a:pt x="243776" y="35128"/>
                </a:lnTo>
                <a:lnTo>
                  <a:pt x="237439" y="39484"/>
                </a:lnTo>
                <a:lnTo>
                  <a:pt x="233705" y="46012"/>
                </a:lnTo>
                <a:lnTo>
                  <a:pt x="232486" y="54571"/>
                </a:lnTo>
                <a:lnTo>
                  <a:pt x="232486" y="61010"/>
                </a:lnTo>
                <a:lnTo>
                  <a:pt x="233845" y="67284"/>
                </a:lnTo>
                <a:lnTo>
                  <a:pt x="238925" y="71183"/>
                </a:lnTo>
                <a:lnTo>
                  <a:pt x="242646" y="74917"/>
                </a:lnTo>
                <a:lnTo>
                  <a:pt x="247726" y="77457"/>
                </a:lnTo>
                <a:lnTo>
                  <a:pt x="257886" y="77457"/>
                </a:lnTo>
                <a:lnTo>
                  <a:pt x="262966" y="74917"/>
                </a:lnTo>
                <a:lnTo>
                  <a:pt x="266865" y="69824"/>
                </a:lnTo>
                <a:lnTo>
                  <a:pt x="271945" y="64744"/>
                </a:lnTo>
                <a:lnTo>
                  <a:pt x="274485" y="59664"/>
                </a:lnTo>
                <a:lnTo>
                  <a:pt x="274485" y="494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813291" y="3613492"/>
            <a:ext cx="302252" cy="19202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24761" y="3513155"/>
            <a:ext cx="134620" cy="291465"/>
          </a:xfrm>
          <a:custGeom>
            <a:avLst/>
            <a:gdLst/>
            <a:ahLst/>
            <a:cxnLst/>
            <a:rect l="l" t="t" r="r" b="b"/>
            <a:pathLst>
              <a:path w="134620" h="291464">
                <a:moveTo>
                  <a:pt x="95332" y="0"/>
                </a:moveTo>
                <a:lnTo>
                  <a:pt x="73658" y="0"/>
                </a:lnTo>
                <a:lnTo>
                  <a:pt x="71118" y="1186"/>
                </a:lnTo>
                <a:lnTo>
                  <a:pt x="67392" y="2542"/>
                </a:lnTo>
                <a:lnTo>
                  <a:pt x="62313" y="5084"/>
                </a:lnTo>
                <a:lnTo>
                  <a:pt x="58418" y="8813"/>
                </a:lnTo>
                <a:lnTo>
                  <a:pt x="54693" y="13898"/>
                </a:lnTo>
                <a:lnTo>
                  <a:pt x="53338" y="20338"/>
                </a:lnTo>
                <a:lnTo>
                  <a:pt x="50005" y="31262"/>
                </a:lnTo>
                <a:lnTo>
                  <a:pt x="47623" y="48621"/>
                </a:lnTo>
                <a:lnTo>
                  <a:pt x="46195" y="72177"/>
                </a:lnTo>
                <a:lnTo>
                  <a:pt x="45718" y="101692"/>
                </a:lnTo>
                <a:lnTo>
                  <a:pt x="21674" y="101692"/>
                </a:lnTo>
                <a:lnTo>
                  <a:pt x="15239" y="102879"/>
                </a:lnTo>
                <a:lnTo>
                  <a:pt x="8974" y="105421"/>
                </a:lnTo>
                <a:lnTo>
                  <a:pt x="3894" y="107963"/>
                </a:lnTo>
                <a:lnTo>
                  <a:pt x="0" y="111861"/>
                </a:lnTo>
                <a:lnTo>
                  <a:pt x="0" y="122031"/>
                </a:lnTo>
                <a:lnTo>
                  <a:pt x="1354" y="124573"/>
                </a:lnTo>
                <a:lnTo>
                  <a:pt x="2539" y="127115"/>
                </a:lnTo>
                <a:lnTo>
                  <a:pt x="7548" y="129668"/>
                </a:lnTo>
                <a:lnTo>
                  <a:pt x="16573" y="131649"/>
                </a:lnTo>
                <a:lnTo>
                  <a:pt x="29375" y="132931"/>
                </a:lnTo>
                <a:lnTo>
                  <a:pt x="45718" y="133386"/>
                </a:lnTo>
                <a:lnTo>
                  <a:pt x="46136" y="152247"/>
                </a:lnTo>
                <a:lnTo>
                  <a:pt x="47158" y="170759"/>
                </a:lnTo>
                <a:lnTo>
                  <a:pt x="48433" y="189016"/>
                </a:lnTo>
                <a:lnTo>
                  <a:pt x="49613" y="207114"/>
                </a:lnTo>
                <a:lnTo>
                  <a:pt x="51081" y="224314"/>
                </a:lnTo>
                <a:lnTo>
                  <a:pt x="51835" y="241753"/>
                </a:lnTo>
                <a:lnTo>
                  <a:pt x="52113" y="259668"/>
                </a:lnTo>
                <a:lnTo>
                  <a:pt x="52153" y="285926"/>
                </a:lnTo>
                <a:lnTo>
                  <a:pt x="55878" y="291010"/>
                </a:lnTo>
                <a:lnTo>
                  <a:pt x="68578" y="291010"/>
                </a:lnTo>
                <a:lnTo>
                  <a:pt x="72472" y="289824"/>
                </a:lnTo>
                <a:lnTo>
                  <a:pt x="76198" y="285926"/>
                </a:lnTo>
                <a:lnTo>
                  <a:pt x="81277" y="282197"/>
                </a:lnTo>
                <a:lnTo>
                  <a:pt x="83817" y="278299"/>
                </a:lnTo>
                <a:lnTo>
                  <a:pt x="83817" y="273214"/>
                </a:lnTo>
                <a:lnTo>
                  <a:pt x="83593" y="253209"/>
                </a:lnTo>
                <a:lnTo>
                  <a:pt x="82907" y="233045"/>
                </a:lnTo>
                <a:lnTo>
                  <a:pt x="81746" y="212627"/>
                </a:lnTo>
                <a:lnTo>
                  <a:pt x="80092" y="191860"/>
                </a:lnTo>
                <a:lnTo>
                  <a:pt x="79103" y="172546"/>
                </a:lnTo>
                <a:lnTo>
                  <a:pt x="78145" y="156458"/>
                </a:lnTo>
                <a:lnTo>
                  <a:pt x="77187" y="143452"/>
                </a:lnTo>
                <a:lnTo>
                  <a:pt x="76198" y="133386"/>
                </a:lnTo>
                <a:lnTo>
                  <a:pt x="97872" y="133386"/>
                </a:lnTo>
                <a:lnTo>
                  <a:pt x="108558" y="132227"/>
                </a:lnTo>
                <a:lnTo>
                  <a:pt x="116053" y="128810"/>
                </a:lnTo>
                <a:lnTo>
                  <a:pt x="120469" y="123233"/>
                </a:lnTo>
                <a:lnTo>
                  <a:pt x="121916" y="115590"/>
                </a:lnTo>
                <a:lnTo>
                  <a:pt x="121916" y="107963"/>
                </a:lnTo>
                <a:lnTo>
                  <a:pt x="116837" y="104235"/>
                </a:lnTo>
                <a:lnTo>
                  <a:pt x="104137" y="102879"/>
                </a:lnTo>
                <a:lnTo>
                  <a:pt x="76198" y="102879"/>
                </a:lnTo>
                <a:lnTo>
                  <a:pt x="76198" y="46948"/>
                </a:lnTo>
                <a:lnTo>
                  <a:pt x="78738" y="35592"/>
                </a:lnTo>
                <a:lnTo>
                  <a:pt x="83817" y="30507"/>
                </a:lnTo>
                <a:lnTo>
                  <a:pt x="134616" y="30507"/>
                </a:lnTo>
                <a:lnTo>
                  <a:pt x="134616" y="13898"/>
                </a:lnTo>
                <a:lnTo>
                  <a:pt x="130891" y="7626"/>
                </a:lnTo>
                <a:lnTo>
                  <a:pt x="123271" y="5084"/>
                </a:lnTo>
                <a:lnTo>
                  <a:pt x="117286" y="2645"/>
                </a:lnTo>
                <a:lnTo>
                  <a:pt x="110698" y="1080"/>
                </a:lnTo>
                <a:lnTo>
                  <a:pt x="103412" y="246"/>
                </a:lnTo>
                <a:lnTo>
                  <a:pt x="95332" y="0"/>
                </a:lnTo>
                <a:close/>
              </a:path>
              <a:path w="134620" h="291464">
                <a:moveTo>
                  <a:pt x="97872" y="133386"/>
                </a:moveTo>
                <a:lnTo>
                  <a:pt x="76198" y="133386"/>
                </a:lnTo>
                <a:lnTo>
                  <a:pt x="81277" y="134742"/>
                </a:lnTo>
                <a:lnTo>
                  <a:pt x="95332" y="134742"/>
                </a:lnTo>
                <a:lnTo>
                  <a:pt x="97872" y="133386"/>
                </a:lnTo>
                <a:close/>
              </a:path>
              <a:path w="134620" h="291464">
                <a:moveTo>
                  <a:pt x="134616" y="30507"/>
                </a:moveTo>
                <a:lnTo>
                  <a:pt x="96517" y="30507"/>
                </a:lnTo>
                <a:lnTo>
                  <a:pt x="100412" y="31694"/>
                </a:lnTo>
                <a:lnTo>
                  <a:pt x="115651" y="36778"/>
                </a:lnTo>
                <a:lnTo>
                  <a:pt x="120731" y="38134"/>
                </a:lnTo>
                <a:lnTo>
                  <a:pt x="129536" y="38134"/>
                </a:lnTo>
                <a:lnTo>
                  <a:pt x="134616" y="34236"/>
                </a:lnTo>
                <a:lnTo>
                  <a:pt x="134616" y="30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8" name="object 48"/>
          <p:cNvGrpSpPr/>
          <p:nvPr/>
        </p:nvGrpSpPr>
        <p:grpSpPr>
          <a:xfrm>
            <a:off x="4376066" y="3610950"/>
            <a:ext cx="300990" cy="194945"/>
            <a:chOff x="4376066" y="3610950"/>
            <a:chExt cx="300990" cy="194945"/>
          </a:xfrm>
        </p:grpSpPr>
        <p:sp>
          <p:nvSpPr>
            <p:cNvPr id="49" name="object 49"/>
            <p:cNvSpPr/>
            <p:nvPr/>
          </p:nvSpPr>
          <p:spPr>
            <a:xfrm>
              <a:off x="4376066" y="3613492"/>
              <a:ext cx="140956" cy="19067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544962" y="3610950"/>
              <a:ext cx="132076" cy="19457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1" name="object 51"/>
          <p:cNvGrpSpPr/>
          <p:nvPr/>
        </p:nvGrpSpPr>
        <p:grpSpPr>
          <a:xfrm>
            <a:off x="4786256" y="3608408"/>
            <a:ext cx="314325" cy="200025"/>
            <a:chOff x="4786256" y="3608408"/>
            <a:chExt cx="314325" cy="200025"/>
          </a:xfrm>
        </p:grpSpPr>
        <p:sp>
          <p:nvSpPr>
            <p:cNvPr id="52" name="object 52"/>
            <p:cNvSpPr/>
            <p:nvPr/>
          </p:nvSpPr>
          <p:spPr>
            <a:xfrm>
              <a:off x="4786256" y="3613492"/>
              <a:ext cx="142236" cy="19457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961511" y="3608408"/>
              <a:ext cx="138511" cy="19575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/>
          <p:nvPr/>
        </p:nvSpPr>
        <p:spPr>
          <a:xfrm>
            <a:off x="5220585" y="3513155"/>
            <a:ext cx="1291981" cy="2935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616700" y="3513162"/>
            <a:ext cx="200660" cy="292735"/>
          </a:xfrm>
          <a:custGeom>
            <a:avLst/>
            <a:gdLst/>
            <a:ahLst/>
            <a:cxnLst/>
            <a:rect l="l" t="t" r="r" b="b"/>
            <a:pathLst>
              <a:path w="200659" h="292735">
                <a:moveTo>
                  <a:pt x="142240" y="102882"/>
                </a:moveTo>
                <a:lnTo>
                  <a:pt x="138341" y="97790"/>
                </a:lnTo>
                <a:lnTo>
                  <a:pt x="129540" y="97790"/>
                </a:lnTo>
                <a:lnTo>
                  <a:pt x="82461" y="100330"/>
                </a:lnTo>
                <a:lnTo>
                  <a:pt x="82461" y="6273"/>
                </a:lnTo>
                <a:lnTo>
                  <a:pt x="77381" y="1181"/>
                </a:lnTo>
                <a:lnTo>
                  <a:pt x="74841" y="0"/>
                </a:lnTo>
                <a:lnTo>
                  <a:pt x="67221" y="0"/>
                </a:lnTo>
                <a:lnTo>
                  <a:pt x="50800" y="16433"/>
                </a:lnTo>
                <a:lnTo>
                  <a:pt x="50800" y="100330"/>
                </a:lnTo>
                <a:lnTo>
                  <a:pt x="22860" y="100330"/>
                </a:lnTo>
                <a:lnTo>
                  <a:pt x="12852" y="101561"/>
                </a:lnTo>
                <a:lnTo>
                  <a:pt x="5715" y="105295"/>
                </a:lnTo>
                <a:lnTo>
                  <a:pt x="1422" y="111633"/>
                </a:lnTo>
                <a:lnTo>
                  <a:pt x="0" y="120675"/>
                </a:lnTo>
                <a:lnTo>
                  <a:pt x="1638" y="127165"/>
                </a:lnTo>
                <a:lnTo>
                  <a:pt x="6477" y="131521"/>
                </a:lnTo>
                <a:lnTo>
                  <a:pt x="14427" y="133972"/>
                </a:lnTo>
                <a:lnTo>
                  <a:pt x="25400" y="134747"/>
                </a:lnTo>
                <a:lnTo>
                  <a:pt x="53340" y="134747"/>
                </a:lnTo>
                <a:lnTo>
                  <a:pt x="54711" y="178803"/>
                </a:lnTo>
                <a:lnTo>
                  <a:pt x="56959" y="217766"/>
                </a:lnTo>
                <a:lnTo>
                  <a:pt x="63500" y="280835"/>
                </a:lnTo>
                <a:lnTo>
                  <a:pt x="68580" y="291007"/>
                </a:lnTo>
                <a:lnTo>
                  <a:pt x="79921" y="291007"/>
                </a:lnTo>
                <a:lnTo>
                  <a:pt x="85001" y="289826"/>
                </a:lnTo>
                <a:lnTo>
                  <a:pt x="88900" y="288467"/>
                </a:lnTo>
                <a:lnTo>
                  <a:pt x="91440" y="287286"/>
                </a:lnTo>
                <a:lnTo>
                  <a:pt x="92621" y="285927"/>
                </a:lnTo>
                <a:lnTo>
                  <a:pt x="92621" y="282194"/>
                </a:lnTo>
                <a:lnTo>
                  <a:pt x="93980" y="279654"/>
                </a:lnTo>
                <a:lnTo>
                  <a:pt x="93980" y="273215"/>
                </a:lnTo>
                <a:lnTo>
                  <a:pt x="92621" y="264401"/>
                </a:lnTo>
                <a:lnTo>
                  <a:pt x="91503" y="254609"/>
                </a:lnTo>
                <a:lnTo>
                  <a:pt x="86360" y="199491"/>
                </a:lnTo>
                <a:lnTo>
                  <a:pt x="84582" y="159042"/>
                </a:lnTo>
                <a:lnTo>
                  <a:pt x="83820" y="134747"/>
                </a:lnTo>
                <a:lnTo>
                  <a:pt x="121920" y="134747"/>
                </a:lnTo>
                <a:lnTo>
                  <a:pt x="127000" y="133388"/>
                </a:lnTo>
                <a:lnTo>
                  <a:pt x="132080" y="132194"/>
                </a:lnTo>
                <a:lnTo>
                  <a:pt x="135801" y="128295"/>
                </a:lnTo>
                <a:lnTo>
                  <a:pt x="139700" y="124574"/>
                </a:lnTo>
                <a:lnTo>
                  <a:pt x="142240" y="119494"/>
                </a:lnTo>
                <a:lnTo>
                  <a:pt x="142240" y="102882"/>
                </a:lnTo>
                <a:close/>
              </a:path>
              <a:path w="200659" h="292735">
                <a:moveTo>
                  <a:pt x="198107" y="122034"/>
                </a:moveTo>
                <a:lnTo>
                  <a:pt x="172720" y="97790"/>
                </a:lnTo>
                <a:lnTo>
                  <a:pt x="167640" y="97790"/>
                </a:lnTo>
                <a:lnTo>
                  <a:pt x="163741" y="100330"/>
                </a:lnTo>
                <a:lnTo>
                  <a:pt x="163741" y="105422"/>
                </a:lnTo>
                <a:lnTo>
                  <a:pt x="163055" y="114706"/>
                </a:lnTo>
                <a:lnTo>
                  <a:pt x="162699" y="123405"/>
                </a:lnTo>
                <a:lnTo>
                  <a:pt x="162598" y="129654"/>
                </a:lnTo>
                <a:lnTo>
                  <a:pt x="162560" y="138468"/>
                </a:lnTo>
                <a:lnTo>
                  <a:pt x="162801" y="153060"/>
                </a:lnTo>
                <a:lnTo>
                  <a:pt x="163639" y="181737"/>
                </a:lnTo>
                <a:lnTo>
                  <a:pt x="165201" y="224701"/>
                </a:lnTo>
                <a:lnTo>
                  <a:pt x="167525" y="279654"/>
                </a:lnTo>
                <a:lnTo>
                  <a:pt x="167640" y="289826"/>
                </a:lnTo>
                <a:lnTo>
                  <a:pt x="171361" y="292366"/>
                </a:lnTo>
                <a:lnTo>
                  <a:pt x="182867" y="292366"/>
                </a:lnTo>
                <a:lnTo>
                  <a:pt x="186601" y="291007"/>
                </a:lnTo>
                <a:lnTo>
                  <a:pt x="191681" y="287286"/>
                </a:lnTo>
                <a:lnTo>
                  <a:pt x="195567" y="284734"/>
                </a:lnTo>
                <a:lnTo>
                  <a:pt x="196761" y="279654"/>
                </a:lnTo>
                <a:lnTo>
                  <a:pt x="196862" y="153060"/>
                </a:lnTo>
                <a:lnTo>
                  <a:pt x="198018" y="131381"/>
                </a:lnTo>
                <a:lnTo>
                  <a:pt x="198107" y="122034"/>
                </a:lnTo>
                <a:close/>
              </a:path>
              <a:path w="200659" h="292735">
                <a:moveTo>
                  <a:pt x="200647" y="49491"/>
                </a:moveTo>
                <a:lnTo>
                  <a:pt x="198107" y="44399"/>
                </a:lnTo>
                <a:lnTo>
                  <a:pt x="194221" y="40678"/>
                </a:lnTo>
                <a:lnTo>
                  <a:pt x="189141" y="35598"/>
                </a:lnTo>
                <a:lnTo>
                  <a:pt x="184061" y="33045"/>
                </a:lnTo>
                <a:lnTo>
                  <a:pt x="178981" y="33045"/>
                </a:lnTo>
                <a:lnTo>
                  <a:pt x="169760" y="35128"/>
                </a:lnTo>
                <a:lnTo>
                  <a:pt x="163017" y="39484"/>
                </a:lnTo>
                <a:lnTo>
                  <a:pt x="158877" y="46012"/>
                </a:lnTo>
                <a:lnTo>
                  <a:pt x="157480" y="54571"/>
                </a:lnTo>
                <a:lnTo>
                  <a:pt x="157480" y="61010"/>
                </a:lnTo>
                <a:lnTo>
                  <a:pt x="160020" y="67284"/>
                </a:lnTo>
                <a:lnTo>
                  <a:pt x="163741" y="71183"/>
                </a:lnTo>
                <a:lnTo>
                  <a:pt x="168821" y="74917"/>
                </a:lnTo>
                <a:lnTo>
                  <a:pt x="172720" y="77457"/>
                </a:lnTo>
                <a:lnTo>
                  <a:pt x="182867" y="77457"/>
                </a:lnTo>
                <a:lnTo>
                  <a:pt x="187947" y="74917"/>
                </a:lnTo>
                <a:lnTo>
                  <a:pt x="198107" y="64744"/>
                </a:lnTo>
                <a:lnTo>
                  <a:pt x="200647" y="59664"/>
                </a:lnTo>
                <a:lnTo>
                  <a:pt x="200647" y="494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6" name="object 56"/>
          <p:cNvGrpSpPr/>
          <p:nvPr/>
        </p:nvGrpSpPr>
        <p:grpSpPr>
          <a:xfrm>
            <a:off x="6861723" y="3613492"/>
            <a:ext cx="414655" cy="192405"/>
            <a:chOff x="6861723" y="3613492"/>
            <a:chExt cx="414655" cy="192405"/>
          </a:xfrm>
        </p:grpSpPr>
        <p:sp>
          <p:nvSpPr>
            <p:cNvPr id="57" name="object 57"/>
            <p:cNvSpPr/>
            <p:nvPr/>
          </p:nvSpPr>
          <p:spPr>
            <a:xfrm>
              <a:off x="6861723" y="3613492"/>
              <a:ext cx="243885" cy="19067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129771" y="3614848"/>
              <a:ext cx="146131" cy="19067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/>
          <p:nvPr/>
        </p:nvSpPr>
        <p:spPr>
          <a:xfrm>
            <a:off x="7302486" y="3760947"/>
            <a:ext cx="42545" cy="79375"/>
          </a:xfrm>
          <a:custGeom>
            <a:avLst/>
            <a:gdLst/>
            <a:ahLst/>
            <a:cxnLst/>
            <a:rect l="l" t="t" r="r" b="b"/>
            <a:pathLst>
              <a:path w="42545" h="79375">
                <a:moveTo>
                  <a:pt x="34373" y="0"/>
                </a:moveTo>
                <a:lnTo>
                  <a:pt x="19134" y="0"/>
                </a:lnTo>
                <a:lnTo>
                  <a:pt x="15239" y="5084"/>
                </a:lnTo>
                <a:lnTo>
                  <a:pt x="14054" y="12711"/>
                </a:lnTo>
                <a:lnTo>
                  <a:pt x="13141" y="26114"/>
                </a:lnTo>
                <a:lnTo>
                  <a:pt x="10561" y="37689"/>
                </a:lnTo>
                <a:lnTo>
                  <a:pt x="6553" y="47581"/>
                </a:lnTo>
                <a:lnTo>
                  <a:pt x="1354" y="55930"/>
                </a:lnTo>
                <a:lnTo>
                  <a:pt x="0" y="58473"/>
                </a:lnTo>
                <a:lnTo>
                  <a:pt x="0" y="73727"/>
                </a:lnTo>
                <a:lnTo>
                  <a:pt x="3894" y="78811"/>
                </a:lnTo>
                <a:lnTo>
                  <a:pt x="16594" y="78811"/>
                </a:lnTo>
                <a:lnTo>
                  <a:pt x="21674" y="76269"/>
                </a:lnTo>
                <a:lnTo>
                  <a:pt x="24214" y="73727"/>
                </a:lnTo>
                <a:lnTo>
                  <a:pt x="28108" y="69998"/>
                </a:lnTo>
                <a:lnTo>
                  <a:pt x="41332" y="24602"/>
                </a:lnTo>
                <a:lnTo>
                  <a:pt x="41993" y="11525"/>
                </a:lnTo>
                <a:lnTo>
                  <a:pt x="39453" y="3898"/>
                </a:lnTo>
                <a:lnTo>
                  <a:pt x="34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468937" y="3613492"/>
            <a:ext cx="166450" cy="1894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664501" y="3511803"/>
            <a:ext cx="216535" cy="294005"/>
          </a:xfrm>
          <a:custGeom>
            <a:avLst/>
            <a:gdLst/>
            <a:ahLst/>
            <a:cxnLst/>
            <a:rect l="l" t="t" r="r" b="b"/>
            <a:pathLst>
              <a:path w="216534" h="294004">
                <a:moveTo>
                  <a:pt x="143573" y="210058"/>
                </a:moveTo>
                <a:lnTo>
                  <a:pt x="142367" y="169062"/>
                </a:lnTo>
                <a:lnTo>
                  <a:pt x="133083" y="133553"/>
                </a:lnTo>
                <a:lnTo>
                  <a:pt x="128485" y="124028"/>
                </a:lnTo>
                <a:lnTo>
                  <a:pt x="116408" y="111861"/>
                </a:lnTo>
                <a:lnTo>
                  <a:pt x="115506" y="110947"/>
                </a:lnTo>
                <a:lnTo>
                  <a:pt x="98488" y="103111"/>
                </a:lnTo>
                <a:lnTo>
                  <a:pt x="77558" y="100507"/>
                </a:lnTo>
                <a:lnTo>
                  <a:pt x="67068" y="101206"/>
                </a:lnTo>
                <a:lnTo>
                  <a:pt x="56730" y="103327"/>
                </a:lnTo>
                <a:lnTo>
                  <a:pt x="46647" y="106870"/>
                </a:lnTo>
                <a:lnTo>
                  <a:pt x="36918" y="111861"/>
                </a:lnTo>
                <a:lnTo>
                  <a:pt x="36118" y="104254"/>
                </a:lnTo>
                <a:lnTo>
                  <a:pt x="35585" y="94576"/>
                </a:lnTo>
                <a:lnTo>
                  <a:pt x="35090" y="82740"/>
                </a:lnTo>
                <a:lnTo>
                  <a:pt x="34378" y="68643"/>
                </a:lnTo>
                <a:lnTo>
                  <a:pt x="31838" y="20345"/>
                </a:lnTo>
                <a:lnTo>
                  <a:pt x="26758" y="0"/>
                </a:lnTo>
                <a:lnTo>
                  <a:pt x="12700" y="0"/>
                </a:lnTo>
                <a:lnTo>
                  <a:pt x="8978" y="2540"/>
                </a:lnTo>
                <a:lnTo>
                  <a:pt x="5080" y="5092"/>
                </a:lnTo>
                <a:lnTo>
                  <a:pt x="1358" y="8991"/>
                </a:lnTo>
                <a:lnTo>
                  <a:pt x="0" y="12712"/>
                </a:lnTo>
                <a:lnTo>
                  <a:pt x="114" y="30581"/>
                </a:lnTo>
                <a:lnTo>
                  <a:pt x="1003" y="75209"/>
                </a:lnTo>
                <a:lnTo>
                  <a:pt x="3848" y="135216"/>
                </a:lnTo>
                <a:lnTo>
                  <a:pt x="6477" y="168021"/>
                </a:lnTo>
                <a:lnTo>
                  <a:pt x="8597" y="201053"/>
                </a:lnTo>
                <a:lnTo>
                  <a:pt x="10287" y="235292"/>
                </a:lnTo>
                <a:lnTo>
                  <a:pt x="11518" y="270840"/>
                </a:lnTo>
                <a:lnTo>
                  <a:pt x="11518" y="275932"/>
                </a:lnTo>
                <a:lnTo>
                  <a:pt x="12700" y="281012"/>
                </a:lnTo>
                <a:lnTo>
                  <a:pt x="15240" y="286092"/>
                </a:lnTo>
                <a:lnTo>
                  <a:pt x="17780" y="289826"/>
                </a:lnTo>
                <a:lnTo>
                  <a:pt x="20320" y="292366"/>
                </a:lnTo>
                <a:lnTo>
                  <a:pt x="30480" y="292366"/>
                </a:lnTo>
                <a:lnTo>
                  <a:pt x="35560" y="291185"/>
                </a:lnTo>
                <a:lnTo>
                  <a:pt x="40640" y="286092"/>
                </a:lnTo>
                <a:lnTo>
                  <a:pt x="43180" y="282194"/>
                </a:lnTo>
                <a:lnTo>
                  <a:pt x="43180" y="277114"/>
                </a:lnTo>
                <a:lnTo>
                  <a:pt x="44538" y="274574"/>
                </a:lnTo>
                <a:lnTo>
                  <a:pt x="44488" y="253695"/>
                </a:lnTo>
                <a:lnTo>
                  <a:pt x="41998" y="160172"/>
                </a:lnTo>
                <a:lnTo>
                  <a:pt x="44107" y="148501"/>
                </a:lnTo>
                <a:lnTo>
                  <a:pt x="50380" y="140195"/>
                </a:lnTo>
                <a:lnTo>
                  <a:pt x="60718" y="135216"/>
                </a:lnTo>
                <a:lnTo>
                  <a:pt x="75018" y="133553"/>
                </a:lnTo>
                <a:lnTo>
                  <a:pt x="83845" y="134467"/>
                </a:lnTo>
                <a:lnTo>
                  <a:pt x="108915" y="169291"/>
                </a:lnTo>
                <a:lnTo>
                  <a:pt x="109397" y="179324"/>
                </a:lnTo>
                <a:lnTo>
                  <a:pt x="110083" y="189026"/>
                </a:lnTo>
                <a:lnTo>
                  <a:pt x="110426" y="197205"/>
                </a:lnTo>
                <a:lnTo>
                  <a:pt x="110515" y="210058"/>
                </a:lnTo>
                <a:lnTo>
                  <a:pt x="108127" y="277114"/>
                </a:lnTo>
                <a:lnTo>
                  <a:pt x="108038" y="287286"/>
                </a:lnTo>
                <a:lnTo>
                  <a:pt x="111937" y="292366"/>
                </a:lnTo>
                <a:lnTo>
                  <a:pt x="123278" y="292366"/>
                </a:lnTo>
                <a:lnTo>
                  <a:pt x="128358" y="289826"/>
                </a:lnTo>
                <a:lnTo>
                  <a:pt x="132257" y="287286"/>
                </a:lnTo>
                <a:lnTo>
                  <a:pt x="137337" y="284746"/>
                </a:lnTo>
                <a:lnTo>
                  <a:pt x="138518" y="281012"/>
                </a:lnTo>
                <a:lnTo>
                  <a:pt x="139877" y="275932"/>
                </a:lnTo>
                <a:lnTo>
                  <a:pt x="139915" y="270840"/>
                </a:lnTo>
                <a:lnTo>
                  <a:pt x="140195" y="263486"/>
                </a:lnTo>
                <a:lnTo>
                  <a:pt x="140944" y="253695"/>
                </a:lnTo>
                <a:lnTo>
                  <a:pt x="142417" y="241528"/>
                </a:lnTo>
                <a:lnTo>
                  <a:pt x="143090" y="229133"/>
                </a:lnTo>
                <a:lnTo>
                  <a:pt x="143446" y="218643"/>
                </a:lnTo>
                <a:lnTo>
                  <a:pt x="143573" y="210058"/>
                </a:lnTo>
                <a:close/>
              </a:path>
              <a:path w="216534" h="294004">
                <a:moveTo>
                  <a:pt x="214718" y="127114"/>
                </a:moveTo>
                <a:lnTo>
                  <a:pt x="213525" y="123393"/>
                </a:lnTo>
                <a:lnTo>
                  <a:pt x="213525" y="116954"/>
                </a:lnTo>
                <a:lnTo>
                  <a:pt x="210654" y="109372"/>
                </a:lnTo>
                <a:lnTo>
                  <a:pt x="205740" y="103797"/>
                </a:lnTo>
                <a:lnTo>
                  <a:pt x="198666" y="100342"/>
                </a:lnTo>
                <a:lnTo>
                  <a:pt x="189318" y="99148"/>
                </a:lnTo>
                <a:lnTo>
                  <a:pt x="183045" y="99148"/>
                </a:lnTo>
                <a:lnTo>
                  <a:pt x="180505" y="101688"/>
                </a:lnTo>
                <a:lnTo>
                  <a:pt x="179158" y="106781"/>
                </a:lnTo>
                <a:lnTo>
                  <a:pt x="178968" y="116065"/>
                </a:lnTo>
                <a:lnTo>
                  <a:pt x="178155" y="132740"/>
                </a:lnTo>
                <a:lnTo>
                  <a:pt x="177965" y="139827"/>
                </a:lnTo>
                <a:lnTo>
                  <a:pt x="178409" y="154419"/>
                </a:lnTo>
                <a:lnTo>
                  <a:pt x="179552" y="183095"/>
                </a:lnTo>
                <a:lnTo>
                  <a:pt x="181190" y="226060"/>
                </a:lnTo>
                <a:lnTo>
                  <a:pt x="183045" y="283552"/>
                </a:lnTo>
                <a:lnTo>
                  <a:pt x="184238" y="291185"/>
                </a:lnTo>
                <a:lnTo>
                  <a:pt x="186778" y="293725"/>
                </a:lnTo>
                <a:lnTo>
                  <a:pt x="198285" y="293725"/>
                </a:lnTo>
                <a:lnTo>
                  <a:pt x="203365" y="292366"/>
                </a:lnTo>
                <a:lnTo>
                  <a:pt x="207098" y="288645"/>
                </a:lnTo>
                <a:lnTo>
                  <a:pt x="210985" y="286092"/>
                </a:lnTo>
                <a:lnTo>
                  <a:pt x="213525" y="281012"/>
                </a:lnTo>
                <a:lnTo>
                  <a:pt x="213626" y="154419"/>
                </a:lnTo>
                <a:lnTo>
                  <a:pt x="214630" y="132740"/>
                </a:lnTo>
                <a:lnTo>
                  <a:pt x="214718" y="127114"/>
                </a:lnTo>
                <a:close/>
              </a:path>
              <a:path w="216534" h="294004">
                <a:moveTo>
                  <a:pt x="216065" y="50850"/>
                </a:moveTo>
                <a:lnTo>
                  <a:pt x="213525" y="45758"/>
                </a:lnTo>
                <a:lnTo>
                  <a:pt x="209638" y="42037"/>
                </a:lnTo>
                <a:lnTo>
                  <a:pt x="205905" y="36957"/>
                </a:lnTo>
                <a:lnTo>
                  <a:pt x="200825" y="34404"/>
                </a:lnTo>
                <a:lnTo>
                  <a:pt x="194398" y="34404"/>
                </a:lnTo>
                <a:lnTo>
                  <a:pt x="185369" y="36487"/>
                </a:lnTo>
                <a:lnTo>
                  <a:pt x="179031" y="40843"/>
                </a:lnTo>
                <a:lnTo>
                  <a:pt x="175298" y="47371"/>
                </a:lnTo>
                <a:lnTo>
                  <a:pt x="174078" y="55930"/>
                </a:lnTo>
                <a:lnTo>
                  <a:pt x="174078" y="62369"/>
                </a:lnTo>
                <a:lnTo>
                  <a:pt x="175425" y="68643"/>
                </a:lnTo>
                <a:lnTo>
                  <a:pt x="180505" y="72542"/>
                </a:lnTo>
                <a:lnTo>
                  <a:pt x="184238" y="76276"/>
                </a:lnTo>
                <a:lnTo>
                  <a:pt x="189318" y="78816"/>
                </a:lnTo>
                <a:lnTo>
                  <a:pt x="199478" y="78816"/>
                </a:lnTo>
                <a:lnTo>
                  <a:pt x="204558" y="76276"/>
                </a:lnTo>
                <a:lnTo>
                  <a:pt x="208445" y="71183"/>
                </a:lnTo>
                <a:lnTo>
                  <a:pt x="213525" y="66103"/>
                </a:lnTo>
                <a:lnTo>
                  <a:pt x="216065" y="61023"/>
                </a:lnTo>
                <a:lnTo>
                  <a:pt x="216065" y="50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918675" y="3613492"/>
            <a:ext cx="145961" cy="19067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083771" y="3511799"/>
            <a:ext cx="144780" cy="292735"/>
          </a:xfrm>
          <a:custGeom>
            <a:avLst/>
            <a:gdLst/>
            <a:ahLst/>
            <a:cxnLst/>
            <a:rect l="l" t="t" r="r" b="b"/>
            <a:pathLst>
              <a:path w="144779" h="292735">
                <a:moveTo>
                  <a:pt x="26584" y="0"/>
                </a:moveTo>
                <a:lnTo>
                  <a:pt x="13884" y="0"/>
                </a:lnTo>
                <a:lnTo>
                  <a:pt x="8805" y="2542"/>
                </a:lnTo>
                <a:lnTo>
                  <a:pt x="5079" y="5084"/>
                </a:lnTo>
                <a:lnTo>
                  <a:pt x="1185" y="8982"/>
                </a:lnTo>
                <a:lnTo>
                  <a:pt x="0" y="12711"/>
                </a:lnTo>
                <a:lnTo>
                  <a:pt x="93" y="30579"/>
                </a:lnTo>
                <a:lnTo>
                  <a:pt x="910" y="75210"/>
                </a:lnTo>
                <a:lnTo>
                  <a:pt x="3677" y="135211"/>
                </a:lnTo>
                <a:lnTo>
                  <a:pt x="6392" y="168020"/>
                </a:lnTo>
                <a:lnTo>
                  <a:pt x="8551" y="201054"/>
                </a:lnTo>
                <a:lnTo>
                  <a:pt x="10202" y="235296"/>
                </a:lnTo>
                <a:lnTo>
                  <a:pt x="11263" y="268299"/>
                </a:lnTo>
                <a:lnTo>
                  <a:pt x="11362" y="270907"/>
                </a:lnTo>
                <a:lnTo>
                  <a:pt x="12699" y="275926"/>
                </a:lnTo>
                <a:lnTo>
                  <a:pt x="13884" y="281010"/>
                </a:lnTo>
                <a:lnTo>
                  <a:pt x="15239" y="286095"/>
                </a:lnTo>
                <a:lnTo>
                  <a:pt x="17779" y="289824"/>
                </a:lnTo>
                <a:lnTo>
                  <a:pt x="20319" y="292366"/>
                </a:lnTo>
                <a:lnTo>
                  <a:pt x="31664" y="292366"/>
                </a:lnTo>
                <a:lnTo>
                  <a:pt x="36744" y="291180"/>
                </a:lnTo>
                <a:lnTo>
                  <a:pt x="41824" y="286095"/>
                </a:lnTo>
                <a:lnTo>
                  <a:pt x="43178" y="282197"/>
                </a:lnTo>
                <a:lnTo>
                  <a:pt x="43178" y="277112"/>
                </a:lnTo>
                <a:lnTo>
                  <a:pt x="44364" y="274570"/>
                </a:lnTo>
                <a:lnTo>
                  <a:pt x="45718" y="268299"/>
                </a:lnTo>
                <a:lnTo>
                  <a:pt x="45641" y="253688"/>
                </a:lnTo>
                <a:lnTo>
                  <a:pt x="41824" y="160166"/>
                </a:lnTo>
                <a:lnTo>
                  <a:pt x="43962" y="148500"/>
                </a:lnTo>
                <a:lnTo>
                  <a:pt x="50290" y="140187"/>
                </a:lnTo>
                <a:lnTo>
                  <a:pt x="60683" y="135211"/>
                </a:lnTo>
                <a:lnTo>
                  <a:pt x="75012" y="133556"/>
                </a:lnTo>
                <a:lnTo>
                  <a:pt x="133035" y="133556"/>
                </a:lnTo>
                <a:lnTo>
                  <a:pt x="128581" y="124030"/>
                </a:lnTo>
                <a:lnTo>
                  <a:pt x="116808" y="111861"/>
                </a:lnTo>
                <a:lnTo>
                  <a:pt x="36744" y="111861"/>
                </a:lnTo>
                <a:lnTo>
                  <a:pt x="36135" y="105098"/>
                </a:lnTo>
                <a:lnTo>
                  <a:pt x="36017" y="103114"/>
                </a:lnTo>
                <a:lnTo>
                  <a:pt x="35707" y="94574"/>
                </a:lnTo>
                <a:lnTo>
                  <a:pt x="35577" y="82736"/>
                </a:lnTo>
                <a:lnTo>
                  <a:pt x="35559" y="68642"/>
                </a:lnTo>
                <a:lnTo>
                  <a:pt x="34757" y="54874"/>
                </a:lnTo>
                <a:lnTo>
                  <a:pt x="33725" y="30579"/>
                </a:lnTo>
                <a:lnTo>
                  <a:pt x="33019" y="20338"/>
                </a:lnTo>
                <a:lnTo>
                  <a:pt x="30479" y="7626"/>
                </a:lnTo>
                <a:lnTo>
                  <a:pt x="26584" y="0"/>
                </a:lnTo>
                <a:close/>
              </a:path>
              <a:path w="144779" h="292735">
                <a:moveTo>
                  <a:pt x="133035" y="133556"/>
                </a:moveTo>
                <a:lnTo>
                  <a:pt x="75012" y="133556"/>
                </a:lnTo>
                <a:lnTo>
                  <a:pt x="83809" y="134470"/>
                </a:lnTo>
                <a:lnTo>
                  <a:pt x="91162" y="137052"/>
                </a:lnTo>
                <a:lnTo>
                  <a:pt x="109217" y="179318"/>
                </a:lnTo>
                <a:lnTo>
                  <a:pt x="110000" y="189021"/>
                </a:lnTo>
                <a:lnTo>
                  <a:pt x="110402" y="197199"/>
                </a:lnTo>
                <a:lnTo>
                  <a:pt x="110515" y="210059"/>
                </a:lnTo>
                <a:lnTo>
                  <a:pt x="108122" y="277112"/>
                </a:lnTo>
                <a:lnTo>
                  <a:pt x="108031" y="287281"/>
                </a:lnTo>
                <a:lnTo>
                  <a:pt x="111757" y="292366"/>
                </a:lnTo>
                <a:lnTo>
                  <a:pt x="124456" y="292366"/>
                </a:lnTo>
                <a:lnTo>
                  <a:pt x="128351" y="289824"/>
                </a:lnTo>
                <a:lnTo>
                  <a:pt x="133431" y="287281"/>
                </a:lnTo>
                <a:lnTo>
                  <a:pt x="137156" y="284739"/>
                </a:lnTo>
                <a:lnTo>
                  <a:pt x="139696" y="281010"/>
                </a:lnTo>
                <a:lnTo>
                  <a:pt x="139758" y="274570"/>
                </a:lnTo>
                <a:lnTo>
                  <a:pt x="139932" y="270841"/>
                </a:lnTo>
                <a:lnTo>
                  <a:pt x="140521" y="263490"/>
                </a:lnTo>
                <a:lnTo>
                  <a:pt x="141339" y="253688"/>
                </a:lnTo>
                <a:lnTo>
                  <a:pt x="142236" y="241520"/>
                </a:lnTo>
                <a:lnTo>
                  <a:pt x="144014" y="218639"/>
                </a:lnTo>
                <a:lnTo>
                  <a:pt x="144570" y="210059"/>
                </a:lnTo>
                <a:lnTo>
                  <a:pt x="144765" y="203724"/>
                </a:lnTo>
                <a:lnTo>
                  <a:pt x="144300" y="185271"/>
                </a:lnTo>
                <a:lnTo>
                  <a:pt x="142871" y="169064"/>
                </a:lnTo>
                <a:lnTo>
                  <a:pt x="140490" y="154763"/>
                </a:lnTo>
                <a:lnTo>
                  <a:pt x="137156" y="142369"/>
                </a:lnTo>
                <a:lnTo>
                  <a:pt x="133035" y="133556"/>
                </a:lnTo>
                <a:close/>
              </a:path>
              <a:path w="144779" h="292735">
                <a:moveTo>
                  <a:pt x="77552" y="100506"/>
                </a:moveTo>
                <a:lnTo>
                  <a:pt x="67223" y="101208"/>
                </a:lnTo>
                <a:lnTo>
                  <a:pt x="57148" y="103324"/>
                </a:lnTo>
                <a:lnTo>
                  <a:pt x="47073" y="106870"/>
                </a:lnTo>
                <a:lnTo>
                  <a:pt x="36744" y="111861"/>
                </a:lnTo>
                <a:lnTo>
                  <a:pt x="116808" y="111861"/>
                </a:lnTo>
                <a:lnTo>
                  <a:pt x="115926" y="110950"/>
                </a:lnTo>
                <a:lnTo>
                  <a:pt x="98986" y="103114"/>
                </a:lnTo>
                <a:lnTo>
                  <a:pt x="77552" y="100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344588" y="3996195"/>
            <a:ext cx="1070667" cy="29507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538528" y="4095346"/>
            <a:ext cx="123271" cy="18948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689738" y="3995009"/>
            <a:ext cx="144780" cy="292735"/>
          </a:xfrm>
          <a:custGeom>
            <a:avLst/>
            <a:gdLst/>
            <a:ahLst/>
            <a:cxnLst/>
            <a:rect l="l" t="t" r="r" b="b"/>
            <a:pathLst>
              <a:path w="144779" h="292735">
                <a:moveTo>
                  <a:pt x="26584" y="0"/>
                </a:moveTo>
                <a:lnTo>
                  <a:pt x="13884" y="0"/>
                </a:lnTo>
                <a:lnTo>
                  <a:pt x="10159" y="2542"/>
                </a:lnTo>
                <a:lnTo>
                  <a:pt x="6265" y="5084"/>
                </a:lnTo>
                <a:lnTo>
                  <a:pt x="2539" y="8813"/>
                </a:lnTo>
                <a:lnTo>
                  <a:pt x="0" y="12711"/>
                </a:lnTo>
                <a:lnTo>
                  <a:pt x="103" y="30555"/>
                </a:lnTo>
                <a:lnTo>
                  <a:pt x="246" y="46384"/>
                </a:lnTo>
                <a:lnTo>
                  <a:pt x="1079" y="75104"/>
                </a:lnTo>
                <a:lnTo>
                  <a:pt x="2643" y="105000"/>
                </a:lnTo>
                <a:lnTo>
                  <a:pt x="5012" y="135068"/>
                </a:lnTo>
                <a:lnTo>
                  <a:pt x="7057" y="169193"/>
                </a:lnTo>
                <a:lnTo>
                  <a:pt x="9395" y="210059"/>
                </a:lnTo>
                <a:lnTo>
                  <a:pt x="10794" y="235222"/>
                </a:lnTo>
                <a:lnTo>
                  <a:pt x="12699" y="270841"/>
                </a:lnTo>
                <a:lnTo>
                  <a:pt x="12699" y="275926"/>
                </a:lnTo>
                <a:lnTo>
                  <a:pt x="13884" y="281010"/>
                </a:lnTo>
                <a:lnTo>
                  <a:pt x="16424" y="286095"/>
                </a:lnTo>
                <a:lnTo>
                  <a:pt x="17779" y="289824"/>
                </a:lnTo>
                <a:lnTo>
                  <a:pt x="20319" y="292366"/>
                </a:lnTo>
                <a:lnTo>
                  <a:pt x="31664" y="292366"/>
                </a:lnTo>
                <a:lnTo>
                  <a:pt x="36744" y="291180"/>
                </a:lnTo>
                <a:lnTo>
                  <a:pt x="41824" y="286095"/>
                </a:lnTo>
                <a:lnTo>
                  <a:pt x="43178" y="282197"/>
                </a:lnTo>
                <a:lnTo>
                  <a:pt x="44364" y="277112"/>
                </a:lnTo>
                <a:lnTo>
                  <a:pt x="44364" y="274570"/>
                </a:lnTo>
                <a:lnTo>
                  <a:pt x="45718" y="268299"/>
                </a:lnTo>
                <a:lnTo>
                  <a:pt x="45648" y="253688"/>
                </a:lnTo>
                <a:lnTo>
                  <a:pt x="41824" y="160166"/>
                </a:lnTo>
                <a:lnTo>
                  <a:pt x="43980" y="148474"/>
                </a:lnTo>
                <a:lnTo>
                  <a:pt x="50438" y="140102"/>
                </a:lnTo>
                <a:lnTo>
                  <a:pt x="61183" y="135068"/>
                </a:lnTo>
                <a:lnTo>
                  <a:pt x="76198" y="133386"/>
                </a:lnTo>
                <a:lnTo>
                  <a:pt x="133205" y="133386"/>
                </a:lnTo>
                <a:lnTo>
                  <a:pt x="129079" y="124004"/>
                </a:lnTo>
                <a:lnTo>
                  <a:pt x="117314" y="111861"/>
                </a:lnTo>
                <a:lnTo>
                  <a:pt x="36744" y="111861"/>
                </a:lnTo>
                <a:lnTo>
                  <a:pt x="36508" y="102971"/>
                </a:lnTo>
                <a:lnTo>
                  <a:pt x="36151" y="94510"/>
                </a:lnTo>
                <a:lnTo>
                  <a:pt x="35744" y="82712"/>
                </a:lnTo>
                <a:lnTo>
                  <a:pt x="35559" y="68642"/>
                </a:lnTo>
                <a:lnTo>
                  <a:pt x="35328" y="54802"/>
                </a:lnTo>
                <a:lnTo>
                  <a:pt x="34733" y="42075"/>
                </a:lnTo>
                <a:lnTo>
                  <a:pt x="33916" y="30555"/>
                </a:lnTo>
                <a:lnTo>
                  <a:pt x="33019" y="20338"/>
                </a:lnTo>
                <a:lnTo>
                  <a:pt x="31664" y="7626"/>
                </a:lnTo>
                <a:lnTo>
                  <a:pt x="26584" y="0"/>
                </a:lnTo>
                <a:close/>
              </a:path>
              <a:path w="144779" h="292735">
                <a:moveTo>
                  <a:pt x="133205" y="133386"/>
                </a:moveTo>
                <a:lnTo>
                  <a:pt x="76198" y="133386"/>
                </a:lnTo>
                <a:lnTo>
                  <a:pt x="84238" y="134300"/>
                </a:lnTo>
                <a:lnTo>
                  <a:pt x="91247" y="136882"/>
                </a:lnTo>
                <a:lnTo>
                  <a:pt x="110402" y="179148"/>
                </a:lnTo>
                <a:lnTo>
                  <a:pt x="110345" y="210059"/>
                </a:lnTo>
                <a:lnTo>
                  <a:pt x="107953" y="277112"/>
                </a:lnTo>
                <a:lnTo>
                  <a:pt x="107862" y="287281"/>
                </a:lnTo>
                <a:lnTo>
                  <a:pt x="111757" y="292366"/>
                </a:lnTo>
                <a:lnTo>
                  <a:pt x="124456" y="292366"/>
                </a:lnTo>
                <a:lnTo>
                  <a:pt x="129536" y="289824"/>
                </a:lnTo>
                <a:lnTo>
                  <a:pt x="133262" y="287281"/>
                </a:lnTo>
                <a:lnTo>
                  <a:pt x="137156" y="284739"/>
                </a:lnTo>
                <a:lnTo>
                  <a:pt x="139696" y="281010"/>
                </a:lnTo>
                <a:lnTo>
                  <a:pt x="139752" y="274570"/>
                </a:lnTo>
                <a:lnTo>
                  <a:pt x="139907" y="270841"/>
                </a:lnTo>
                <a:lnTo>
                  <a:pt x="140458" y="263490"/>
                </a:lnTo>
                <a:lnTo>
                  <a:pt x="141268" y="253688"/>
                </a:lnTo>
                <a:lnTo>
                  <a:pt x="142236" y="241520"/>
                </a:lnTo>
                <a:lnTo>
                  <a:pt x="143133" y="229126"/>
                </a:lnTo>
                <a:lnTo>
                  <a:pt x="143950" y="218639"/>
                </a:lnTo>
                <a:lnTo>
                  <a:pt x="144546" y="210059"/>
                </a:lnTo>
                <a:lnTo>
                  <a:pt x="144601" y="208470"/>
                </a:lnTo>
                <a:lnTo>
                  <a:pt x="144712" y="200970"/>
                </a:lnTo>
                <a:lnTo>
                  <a:pt x="144300" y="185271"/>
                </a:lnTo>
                <a:lnTo>
                  <a:pt x="142871" y="169064"/>
                </a:lnTo>
                <a:lnTo>
                  <a:pt x="140490" y="154763"/>
                </a:lnTo>
                <a:lnTo>
                  <a:pt x="137156" y="142369"/>
                </a:lnTo>
                <a:lnTo>
                  <a:pt x="133205" y="133386"/>
                </a:lnTo>
                <a:close/>
              </a:path>
              <a:path w="144779" h="292735">
                <a:moveTo>
                  <a:pt x="77383" y="100336"/>
                </a:moveTo>
                <a:lnTo>
                  <a:pt x="67652" y="101065"/>
                </a:lnTo>
                <a:lnTo>
                  <a:pt x="57571" y="103239"/>
                </a:lnTo>
                <a:lnTo>
                  <a:pt x="47237" y="106843"/>
                </a:lnTo>
                <a:lnTo>
                  <a:pt x="36744" y="111861"/>
                </a:lnTo>
                <a:lnTo>
                  <a:pt x="117314" y="111861"/>
                </a:lnTo>
                <a:lnTo>
                  <a:pt x="116350" y="110866"/>
                </a:lnTo>
                <a:lnTo>
                  <a:pt x="99081" y="102971"/>
                </a:lnTo>
                <a:lnTo>
                  <a:pt x="77383" y="100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7" name="object 67"/>
          <p:cNvGrpSpPr/>
          <p:nvPr/>
        </p:nvGrpSpPr>
        <p:grpSpPr>
          <a:xfrm>
            <a:off x="4857457" y="4096702"/>
            <a:ext cx="306070" cy="194945"/>
            <a:chOff x="4857457" y="4096702"/>
            <a:chExt cx="306070" cy="194945"/>
          </a:xfrm>
        </p:grpSpPr>
        <p:sp>
          <p:nvSpPr>
            <p:cNvPr id="68" name="object 68"/>
            <p:cNvSpPr/>
            <p:nvPr/>
          </p:nvSpPr>
          <p:spPr>
            <a:xfrm>
              <a:off x="4857457" y="4096702"/>
              <a:ext cx="140968" cy="19067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018745" y="4096702"/>
              <a:ext cx="144776" cy="19457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" name="object 70"/>
          <p:cNvGrpSpPr/>
          <p:nvPr/>
        </p:nvGrpSpPr>
        <p:grpSpPr>
          <a:xfrm>
            <a:off x="5183947" y="3996195"/>
            <a:ext cx="245110" cy="294005"/>
            <a:chOff x="5183947" y="3996195"/>
            <a:chExt cx="245110" cy="294005"/>
          </a:xfrm>
        </p:grpSpPr>
        <p:sp>
          <p:nvSpPr>
            <p:cNvPr id="71" name="object 71"/>
            <p:cNvSpPr/>
            <p:nvPr/>
          </p:nvSpPr>
          <p:spPr>
            <a:xfrm>
              <a:off x="5183947" y="3998738"/>
              <a:ext cx="93980" cy="290195"/>
            </a:xfrm>
            <a:custGeom>
              <a:avLst/>
              <a:gdLst/>
              <a:ahLst/>
              <a:cxnLst/>
              <a:rect l="l" t="t" r="r" b="b"/>
              <a:pathLst>
                <a:path w="93979" h="290195">
                  <a:moveTo>
                    <a:pt x="29018" y="0"/>
                  </a:moveTo>
                  <a:lnTo>
                    <a:pt x="12593" y="0"/>
                  </a:lnTo>
                  <a:lnTo>
                    <a:pt x="8698" y="1355"/>
                  </a:lnTo>
                  <a:lnTo>
                    <a:pt x="2433" y="7626"/>
                  </a:lnTo>
                  <a:lnTo>
                    <a:pt x="1079" y="14067"/>
                  </a:lnTo>
                  <a:lnTo>
                    <a:pt x="1079" y="24236"/>
                  </a:lnTo>
                  <a:lnTo>
                    <a:pt x="393" y="33500"/>
                  </a:lnTo>
                  <a:lnTo>
                    <a:pt x="42" y="45973"/>
                  </a:lnTo>
                  <a:lnTo>
                    <a:pt x="0" y="115548"/>
                  </a:lnTo>
                  <a:lnTo>
                    <a:pt x="42" y="122433"/>
                  </a:lnTo>
                  <a:lnTo>
                    <a:pt x="393" y="144162"/>
                  </a:lnTo>
                  <a:lnTo>
                    <a:pt x="1079" y="166606"/>
                  </a:lnTo>
                  <a:lnTo>
                    <a:pt x="1309" y="187805"/>
                  </a:lnTo>
                  <a:lnTo>
                    <a:pt x="3619" y="231350"/>
                  </a:lnTo>
                  <a:lnTo>
                    <a:pt x="8698" y="253045"/>
                  </a:lnTo>
                  <a:lnTo>
                    <a:pt x="10053" y="259316"/>
                  </a:lnTo>
                  <a:lnTo>
                    <a:pt x="30373" y="284909"/>
                  </a:lnTo>
                  <a:lnTo>
                    <a:pt x="35452" y="288637"/>
                  </a:lnTo>
                  <a:lnTo>
                    <a:pt x="43072" y="289993"/>
                  </a:lnTo>
                  <a:lnTo>
                    <a:pt x="51877" y="289993"/>
                  </a:lnTo>
                  <a:lnTo>
                    <a:pt x="85799" y="270756"/>
                  </a:lnTo>
                  <a:lnTo>
                    <a:pt x="93677" y="253045"/>
                  </a:lnTo>
                  <a:lnTo>
                    <a:pt x="48152" y="253045"/>
                  </a:lnTo>
                  <a:lnTo>
                    <a:pt x="44361" y="250450"/>
                  </a:lnTo>
                  <a:lnTo>
                    <a:pt x="34098" y="213554"/>
                  </a:lnTo>
                  <a:lnTo>
                    <a:pt x="31788" y="172297"/>
                  </a:lnTo>
                  <a:lnTo>
                    <a:pt x="31558" y="155081"/>
                  </a:lnTo>
                  <a:lnTo>
                    <a:pt x="31788" y="135727"/>
                  </a:lnTo>
                  <a:lnTo>
                    <a:pt x="32383" y="115548"/>
                  </a:lnTo>
                  <a:lnTo>
                    <a:pt x="34881" y="50462"/>
                  </a:lnTo>
                  <a:lnTo>
                    <a:pt x="35283" y="34045"/>
                  </a:lnTo>
                  <a:lnTo>
                    <a:pt x="35403" y="24236"/>
                  </a:lnTo>
                  <a:lnTo>
                    <a:pt x="35452" y="5084"/>
                  </a:lnTo>
                  <a:lnTo>
                    <a:pt x="29018" y="0"/>
                  </a:lnTo>
                  <a:close/>
                </a:path>
                <a:path w="93979" h="290195">
                  <a:moveTo>
                    <a:pt x="79817" y="227622"/>
                  </a:moveTo>
                  <a:lnTo>
                    <a:pt x="74737" y="227622"/>
                  </a:lnTo>
                  <a:lnTo>
                    <a:pt x="71012" y="228808"/>
                  </a:lnTo>
                  <a:lnTo>
                    <a:pt x="63392" y="236435"/>
                  </a:lnTo>
                  <a:lnTo>
                    <a:pt x="62037" y="240333"/>
                  </a:lnTo>
                  <a:lnTo>
                    <a:pt x="58312" y="247960"/>
                  </a:lnTo>
                  <a:lnTo>
                    <a:pt x="54417" y="253045"/>
                  </a:lnTo>
                  <a:lnTo>
                    <a:pt x="93677" y="253045"/>
                  </a:lnTo>
                  <a:lnTo>
                    <a:pt x="93763" y="250450"/>
                  </a:lnTo>
                  <a:lnTo>
                    <a:pt x="92937" y="240993"/>
                  </a:lnTo>
                  <a:lnTo>
                    <a:pt x="90209" y="233490"/>
                  </a:lnTo>
                  <a:lnTo>
                    <a:pt x="85799" y="229070"/>
                  </a:lnTo>
                  <a:lnTo>
                    <a:pt x="79817" y="227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287978" y="3996195"/>
              <a:ext cx="141605" cy="294005"/>
            </a:xfrm>
            <a:custGeom>
              <a:avLst/>
              <a:gdLst/>
              <a:ahLst/>
              <a:cxnLst/>
              <a:rect l="l" t="t" r="r" b="b"/>
              <a:pathLst>
                <a:path w="141604" h="294004">
                  <a:moveTo>
                    <a:pt x="140998" y="275926"/>
                  </a:moveTo>
                  <a:lnTo>
                    <a:pt x="110571" y="275926"/>
                  </a:lnTo>
                  <a:lnTo>
                    <a:pt x="110571" y="287451"/>
                  </a:lnTo>
                  <a:lnTo>
                    <a:pt x="114297" y="293722"/>
                  </a:lnTo>
                  <a:lnTo>
                    <a:pt x="134616" y="293722"/>
                  </a:lnTo>
                  <a:lnTo>
                    <a:pt x="141051" y="289993"/>
                  </a:lnTo>
                  <a:lnTo>
                    <a:pt x="140998" y="275926"/>
                  </a:lnTo>
                  <a:close/>
                </a:path>
                <a:path w="141604" h="294004">
                  <a:moveTo>
                    <a:pt x="99057" y="99150"/>
                  </a:moveTo>
                  <a:lnTo>
                    <a:pt x="91437" y="99150"/>
                  </a:lnTo>
                  <a:lnTo>
                    <a:pt x="82902" y="99627"/>
                  </a:lnTo>
                  <a:lnTo>
                    <a:pt x="43152" y="114441"/>
                  </a:lnTo>
                  <a:lnTo>
                    <a:pt x="14054" y="148810"/>
                  </a:lnTo>
                  <a:lnTo>
                    <a:pt x="933" y="194881"/>
                  </a:lnTo>
                  <a:lnTo>
                    <a:pt x="0" y="211012"/>
                  </a:lnTo>
                  <a:lnTo>
                    <a:pt x="1203" y="227262"/>
                  </a:lnTo>
                  <a:lnTo>
                    <a:pt x="19134" y="267112"/>
                  </a:lnTo>
                  <a:lnTo>
                    <a:pt x="54066" y="288563"/>
                  </a:lnTo>
                  <a:lnTo>
                    <a:pt x="68578" y="289993"/>
                  </a:lnTo>
                  <a:lnTo>
                    <a:pt x="80521" y="289225"/>
                  </a:lnTo>
                  <a:lnTo>
                    <a:pt x="91480" y="286773"/>
                  </a:lnTo>
                  <a:lnTo>
                    <a:pt x="101486" y="282414"/>
                  </a:lnTo>
                  <a:lnTo>
                    <a:pt x="110571" y="275926"/>
                  </a:lnTo>
                  <a:lnTo>
                    <a:pt x="140998" y="275926"/>
                  </a:lnTo>
                  <a:lnTo>
                    <a:pt x="140820" y="258569"/>
                  </a:lnTo>
                  <a:lnTo>
                    <a:pt x="140775" y="256774"/>
                  </a:lnTo>
                  <a:lnTo>
                    <a:pt x="69932" y="256774"/>
                  </a:lnTo>
                  <a:lnTo>
                    <a:pt x="61799" y="255820"/>
                  </a:lnTo>
                  <a:lnTo>
                    <a:pt x="35749" y="224211"/>
                  </a:lnTo>
                  <a:lnTo>
                    <a:pt x="33019" y="202199"/>
                  </a:lnTo>
                  <a:lnTo>
                    <a:pt x="33953" y="190567"/>
                  </a:lnTo>
                  <a:lnTo>
                    <a:pt x="36680" y="178809"/>
                  </a:lnTo>
                  <a:lnTo>
                    <a:pt x="41091" y="167305"/>
                  </a:lnTo>
                  <a:lnTo>
                    <a:pt x="47073" y="156437"/>
                  </a:lnTo>
                  <a:lnTo>
                    <a:pt x="50798" y="148810"/>
                  </a:lnTo>
                  <a:lnTo>
                    <a:pt x="55878" y="143725"/>
                  </a:lnTo>
                  <a:lnTo>
                    <a:pt x="62313" y="139827"/>
                  </a:lnTo>
                  <a:lnTo>
                    <a:pt x="68578" y="137285"/>
                  </a:lnTo>
                  <a:lnTo>
                    <a:pt x="73658" y="136098"/>
                  </a:lnTo>
                  <a:lnTo>
                    <a:pt x="135778" y="136098"/>
                  </a:lnTo>
                  <a:lnTo>
                    <a:pt x="135611" y="132391"/>
                  </a:lnTo>
                  <a:lnTo>
                    <a:pt x="134925" y="106777"/>
                  </a:lnTo>
                  <a:lnTo>
                    <a:pt x="134831" y="100506"/>
                  </a:lnTo>
                  <a:lnTo>
                    <a:pt x="102952" y="100506"/>
                  </a:lnTo>
                  <a:lnTo>
                    <a:pt x="99057" y="99150"/>
                  </a:lnTo>
                  <a:close/>
                </a:path>
                <a:path w="141604" h="294004">
                  <a:moveTo>
                    <a:pt x="135778" y="136098"/>
                  </a:moveTo>
                  <a:lnTo>
                    <a:pt x="88897" y="136098"/>
                  </a:lnTo>
                  <a:lnTo>
                    <a:pt x="92792" y="137285"/>
                  </a:lnTo>
                  <a:lnTo>
                    <a:pt x="95332" y="138641"/>
                  </a:lnTo>
                  <a:lnTo>
                    <a:pt x="97872" y="142369"/>
                  </a:lnTo>
                  <a:lnTo>
                    <a:pt x="100412" y="144912"/>
                  </a:lnTo>
                  <a:lnTo>
                    <a:pt x="105492" y="155081"/>
                  </a:lnTo>
                  <a:lnTo>
                    <a:pt x="106388" y="161108"/>
                  </a:lnTo>
                  <a:lnTo>
                    <a:pt x="107206" y="169614"/>
                  </a:lnTo>
                  <a:lnTo>
                    <a:pt x="107801" y="180727"/>
                  </a:lnTo>
                  <a:lnTo>
                    <a:pt x="108020" y="194881"/>
                  </a:lnTo>
                  <a:lnTo>
                    <a:pt x="107516" y="207943"/>
                  </a:lnTo>
                  <a:lnTo>
                    <a:pt x="92578" y="247693"/>
                  </a:lnTo>
                  <a:lnTo>
                    <a:pt x="69932" y="256774"/>
                  </a:lnTo>
                  <a:lnTo>
                    <a:pt x="140775" y="256774"/>
                  </a:lnTo>
                  <a:lnTo>
                    <a:pt x="140225" y="235206"/>
                  </a:lnTo>
                  <a:lnTo>
                    <a:pt x="139303" y="207943"/>
                  </a:lnTo>
                  <a:lnTo>
                    <a:pt x="138511" y="185589"/>
                  </a:lnTo>
                  <a:lnTo>
                    <a:pt x="136831" y="159427"/>
                  </a:lnTo>
                  <a:lnTo>
                    <a:pt x="135778" y="136098"/>
                  </a:lnTo>
                  <a:close/>
                </a:path>
                <a:path w="141604" h="294004">
                  <a:moveTo>
                    <a:pt x="125811" y="0"/>
                  </a:moveTo>
                  <a:lnTo>
                    <a:pt x="116837" y="0"/>
                  </a:lnTo>
                  <a:lnTo>
                    <a:pt x="110381" y="1244"/>
                  </a:lnTo>
                  <a:lnTo>
                    <a:pt x="106084" y="5127"/>
                  </a:lnTo>
                  <a:lnTo>
                    <a:pt x="103692" y="11869"/>
                  </a:lnTo>
                  <a:lnTo>
                    <a:pt x="102952" y="21694"/>
                  </a:lnTo>
                  <a:lnTo>
                    <a:pt x="102952" y="100506"/>
                  </a:lnTo>
                  <a:lnTo>
                    <a:pt x="134831" y="100506"/>
                  </a:lnTo>
                  <a:lnTo>
                    <a:pt x="134616" y="76269"/>
                  </a:lnTo>
                  <a:lnTo>
                    <a:pt x="133910" y="50088"/>
                  </a:lnTo>
                  <a:lnTo>
                    <a:pt x="133410" y="30550"/>
                  </a:lnTo>
                  <a:lnTo>
                    <a:pt x="132878" y="17684"/>
                  </a:lnTo>
                  <a:lnTo>
                    <a:pt x="132076" y="11525"/>
                  </a:lnTo>
                  <a:lnTo>
                    <a:pt x="130891" y="3898"/>
                  </a:lnTo>
                  <a:lnTo>
                    <a:pt x="125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/>
          <p:nvPr/>
        </p:nvSpPr>
        <p:spPr>
          <a:xfrm>
            <a:off x="5538246" y="4099244"/>
            <a:ext cx="152400" cy="313055"/>
          </a:xfrm>
          <a:custGeom>
            <a:avLst/>
            <a:gdLst/>
            <a:ahLst/>
            <a:cxnLst/>
            <a:rect l="l" t="t" r="r" b="b"/>
            <a:pathLst>
              <a:path w="152400" h="313054">
                <a:moveTo>
                  <a:pt x="140881" y="0"/>
                </a:moveTo>
                <a:lnTo>
                  <a:pt x="126996" y="0"/>
                </a:lnTo>
                <a:lnTo>
                  <a:pt x="120562" y="2542"/>
                </a:lnTo>
                <a:lnTo>
                  <a:pt x="119377" y="8813"/>
                </a:lnTo>
                <a:lnTo>
                  <a:pt x="102782" y="71184"/>
                </a:lnTo>
                <a:lnTo>
                  <a:pt x="91395" y="117666"/>
                </a:lnTo>
                <a:lnTo>
                  <a:pt x="83817" y="146098"/>
                </a:lnTo>
                <a:lnTo>
                  <a:pt x="80693" y="136983"/>
                </a:lnTo>
                <a:lnTo>
                  <a:pt x="77235" y="128471"/>
                </a:lnTo>
                <a:lnTo>
                  <a:pt x="69763" y="111861"/>
                </a:lnTo>
                <a:lnTo>
                  <a:pt x="56452" y="76420"/>
                </a:lnTo>
                <a:lnTo>
                  <a:pt x="50798" y="59659"/>
                </a:lnTo>
                <a:lnTo>
                  <a:pt x="31664" y="7626"/>
                </a:lnTo>
                <a:lnTo>
                  <a:pt x="27939" y="2542"/>
                </a:lnTo>
                <a:lnTo>
                  <a:pt x="22859" y="0"/>
                </a:lnTo>
                <a:lnTo>
                  <a:pt x="11345" y="0"/>
                </a:lnTo>
                <a:lnTo>
                  <a:pt x="7619" y="1186"/>
                </a:lnTo>
                <a:lnTo>
                  <a:pt x="3725" y="5084"/>
                </a:lnTo>
                <a:lnTo>
                  <a:pt x="1185" y="8813"/>
                </a:lnTo>
                <a:lnTo>
                  <a:pt x="0" y="11355"/>
                </a:lnTo>
                <a:lnTo>
                  <a:pt x="0" y="18982"/>
                </a:lnTo>
                <a:lnTo>
                  <a:pt x="26383" y="86904"/>
                </a:lnTo>
                <a:lnTo>
                  <a:pt x="46607" y="138047"/>
                </a:lnTo>
                <a:lnTo>
                  <a:pt x="60672" y="172284"/>
                </a:lnTo>
                <a:lnTo>
                  <a:pt x="68578" y="189487"/>
                </a:lnTo>
                <a:lnTo>
                  <a:pt x="66675" y="196883"/>
                </a:lnTo>
                <a:lnTo>
                  <a:pt x="51984" y="240333"/>
                </a:lnTo>
                <a:lnTo>
                  <a:pt x="40030" y="284260"/>
                </a:lnTo>
                <a:lnTo>
                  <a:pt x="39284" y="291180"/>
                </a:lnTo>
                <a:lnTo>
                  <a:pt x="39284" y="298807"/>
                </a:lnTo>
                <a:lnTo>
                  <a:pt x="40638" y="303891"/>
                </a:lnTo>
                <a:lnTo>
                  <a:pt x="45718" y="311518"/>
                </a:lnTo>
                <a:lnTo>
                  <a:pt x="50798" y="312705"/>
                </a:lnTo>
                <a:lnTo>
                  <a:pt x="60958" y="312705"/>
                </a:lnTo>
                <a:lnTo>
                  <a:pt x="87860" y="237579"/>
                </a:lnTo>
                <a:lnTo>
                  <a:pt x="101869" y="192379"/>
                </a:lnTo>
                <a:lnTo>
                  <a:pt x="133037" y="87506"/>
                </a:lnTo>
                <a:lnTo>
                  <a:pt x="143781" y="49172"/>
                </a:lnTo>
                <a:lnTo>
                  <a:pt x="152396" y="11355"/>
                </a:lnTo>
                <a:lnTo>
                  <a:pt x="152396" y="8813"/>
                </a:lnTo>
                <a:lnTo>
                  <a:pt x="151041" y="5084"/>
                </a:lnTo>
                <a:lnTo>
                  <a:pt x="147316" y="3728"/>
                </a:lnTo>
                <a:lnTo>
                  <a:pt x="144776" y="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4" name="object 74"/>
          <p:cNvGrpSpPr/>
          <p:nvPr/>
        </p:nvGrpSpPr>
        <p:grpSpPr>
          <a:xfrm>
            <a:off x="5714954" y="4096702"/>
            <a:ext cx="306070" cy="194945"/>
            <a:chOff x="5714954" y="4096702"/>
            <a:chExt cx="306070" cy="194945"/>
          </a:xfrm>
        </p:grpSpPr>
        <p:sp>
          <p:nvSpPr>
            <p:cNvPr id="75" name="object 75"/>
            <p:cNvSpPr/>
            <p:nvPr/>
          </p:nvSpPr>
          <p:spPr>
            <a:xfrm>
              <a:off x="5714954" y="4096702"/>
              <a:ext cx="142138" cy="19067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877413" y="4096702"/>
              <a:ext cx="143421" cy="1945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/>
          <p:cNvSpPr/>
          <p:nvPr/>
        </p:nvSpPr>
        <p:spPr>
          <a:xfrm>
            <a:off x="6130221" y="3995009"/>
            <a:ext cx="1078287" cy="29626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345773" y="4985327"/>
            <a:ext cx="1102501" cy="26962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585589" y="4986692"/>
            <a:ext cx="271780" cy="266065"/>
          </a:xfrm>
          <a:custGeom>
            <a:avLst/>
            <a:gdLst/>
            <a:ahLst/>
            <a:cxnLst/>
            <a:rect l="l" t="t" r="r" b="b"/>
            <a:pathLst>
              <a:path w="271779" h="266064">
                <a:moveTo>
                  <a:pt x="186601" y="18973"/>
                </a:moveTo>
                <a:lnTo>
                  <a:pt x="147789" y="2819"/>
                </a:lnTo>
                <a:lnTo>
                  <a:pt x="119380" y="0"/>
                </a:lnTo>
                <a:lnTo>
                  <a:pt x="95554" y="2108"/>
                </a:lnTo>
                <a:lnTo>
                  <a:pt x="53086" y="18732"/>
                </a:lnTo>
                <a:lnTo>
                  <a:pt x="19227" y="52171"/>
                </a:lnTo>
                <a:lnTo>
                  <a:pt x="2133" y="103339"/>
                </a:lnTo>
                <a:lnTo>
                  <a:pt x="0" y="136093"/>
                </a:lnTo>
                <a:lnTo>
                  <a:pt x="2362" y="168503"/>
                </a:lnTo>
                <a:lnTo>
                  <a:pt x="20866" y="222389"/>
                </a:lnTo>
                <a:lnTo>
                  <a:pt x="47739" y="253923"/>
                </a:lnTo>
                <a:lnTo>
                  <a:pt x="86360" y="265722"/>
                </a:lnTo>
                <a:lnTo>
                  <a:pt x="94208" y="265442"/>
                </a:lnTo>
                <a:lnTo>
                  <a:pt x="131064" y="255587"/>
                </a:lnTo>
                <a:lnTo>
                  <a:pt x="175260" y="235216"/>
                </a:lnTo>
                <a:lnTo>
                  <a:pt x="178396" y="232664"/>
                </a:lnTo>
                <a:lnTo>
                  <a:pt x="181521" y="230124"/>
                </a:lnTo>
                <a:lnTo>
                  <a:pt x="185420" y="223748"/>
                </a:lnTo>
                <a:lnTo>
                  <a:pt x="185420" y="209765"/>
                </a:lnTo>
                <a:lnTo>
                  <a:pt x="181521" y="205955"/>
                </a:lnTo>
                <a:lnTo>
                  <a:pt x="171361" y="205955"/>
                </a:lnTo>
                <a:lnTo>
                  <a:pt x="165100" y="208495"/>
                </a:lnTo>
                <a:lnTo>
                  <a:pt x="154940" y="212318"/>
                </a:lnTo>
                <a:lnTo>
                  <a:pt x="135420" y="221399"/>
                </a:lnTo>
                <a:lnTo>
                  <a:pt x="118745" y="227736"/>
                </a:lnTo>
                <a:lnTo>
                  <a:pt x="104940" y="231457"/>
                </a:lnTo>
                <a:lnTo>
                  <a:pt x="93980" y="232664"/>
                </a:lnTo>
                <a:lnTo>
                  <a:pt x="84709" y="231711"/>
                </a:lnTo>
                <a:lnTo>
                  <a:pt x="49288" y="201676"/>
                </a:lnTo>
                <a:lnTo>
                  <a:pt x="35890" y="161632"/>
                </a:lnTo>
                <a:lnTo>
                  <a:pt x="34213" y="137287"/>
                </a:lnTo>
                <a:lnTo>
                  <a:pt x="35636" y="113753"/>
                </a:lnTo>
                <a:lnTo>
                  <a:pt x="47066" y="75285"/>
                </a:lnTo>
                <a:lnTo>
                  <a:pt x="84886" y="40944"/>
                </a:lnTo>
                <a:lnTo>
                  <a:pt x="123113" y="34239"/>
                </a:lnTo>
                <a:lnTo>
                  <a:pt x="132880" y="34709"/>
                </a:lnTo>
                <a:lnTo>
                  <a:pt x="143154" y="36055"/>
                </a:lnTo>
                <a:lnTo>
                  <a:pt x="153898" y="38100"/>
                </a:lnTo>
                <a:lnTo>
                  <a:pt x="165100" y="40678"/>
                </a:lnTo>
                <a:lnTo>
                  <a:pt x="170180" y="40678"/>
                </a:lnTo>
                <a:lnTo>
                  <a:pt x="180340" y="35585"/>
                </a:lnTo>
                <a:lnTo>
                  <a:pt x="181635" y="34239"/>
                </a:lnTo>
                <a:lnTo>
                  <a:pt x="184061" y="31686"/>
                </a:lnTo>
                <a:lnTo>
                  <a:pt x="186601" y="27965"/>
                </a:lnTo>
                <a:lnTo>
                  <a:pt x="186601" y="18973"/>
                </a:lnTo>
                <a:close/>
              </a:path>
              <a:path w="271779" h="266064">
                <a:moveTo>
                  <a:pt x="271780" y="233946"/>
                </a:moveTo>
                <a:lnTo>
                  <a:pt x="269240" y="228854"/>
                </a:lnTo>
                <a:lnTo>
                  <a:pt x="260261" y="219938"/>
                </a:lnTo>
                <a:lnTo>
                  <a:pt x="255181" y="217398"/>
                </a:lnTo>
                <a:lnTo>
                  <a:pt x="243840" y="217398"/>
                </a:lnTo>
                <a:lnTo>
                  <a:pt x="238760" y="221208"/>
                </a:lnTo>
                <a:lnTo>
                  <a:pt x="233680" y="227584"/>
                </a:lnTo>
                <a:lnTo>
                  <a:pt x="229781" y="233946"/>
                </a:lnTo>
                <a:lnTo>
                  <a:pt x="227241" y="240296"/>
                </a:lnTo>
                <a:lnTo>
                  <a:pt x="227241" y="253009"/>
                </a:lnTo>
                <a:lnTo>
                  <a:pt x="229781" y="258089"/>
                </a:lnTo>
                <a:lnTo>
                  <a:pt x="234861" y="261912"/>
                </a:lnTo>
                <a:lnTo>
                  <a:pt x="238760" y="264452"/>
                </a:lnTo>
                <a:lnTo>
                  <a:pt x="245021" y="265722"/>
                </a:lnTo>
                <a:lnTo>
                  <a:pt x="256540" y="265722"/>
                </a:lnTo>
                <a:lnTo>
                  <a:pt x="261620" y="263182"/>
                </a:lnTo>
                <a:lnTo>
                  <a:pt x="265341" y="258089"/>
                </a:lnTo>
                <a:lnTo>
                  <a:pt x="270421" y="253009"/>
                </a:lnTo>
                <a:lnTo>
                  <a:pt x="271780" y="247929"/>
                </a:lnTo>
                <a:lnTo>
                  <a:pt x="271780" y="233946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981831" y="4985327"/>
            <a:ext cx="180340" cy="268605"/>
          </a:xfrm>
          <a:custGeom>
            <a:avLst/>
            <a:gdLst/>
            <a:ahLst/>
            <a:cxnLst/>
            <a:rect l="l" t="t" r="r" b="b"/>
            <a:pathLst>
              <a:path w="180339" h="268604">
                <a:moveTo>
                  <a:pt x="161686" y="158979"/>
                </a:moveTo>
                <a:lnTo>
                  <a:pt x="59773" y="158979"/>
                </a:lnTo>
                <a:lnTo>
                  <a:pt x="64972" y="159231"/>
                </a:lnTo>
                <a:lnTo>
                  <a:pt x="72790" y="159975"/>
                </a:lnTo>
                <a:lnTo>
                  <a:pt x="82989" y="161196"/>
                </a:lnTo>
                <a:lnTo>
                  <a:pt x="95332" y="162877"/>
                </a:lnTo>
                <a:lnTo>
                  <a:pt x="107944" y="163982"/>
                </a:lnTo>
                <a:lnTo>
                  <a:pt x="136518" y="199726"/>
                </a:lnTo>
                <a:lnTo>
                  <a:pt x="142934" y="233068"/>
                </a:lnTo>
                <a:lnTo>
                  <a:pt x="144691" y="241653"/>
                </a:lnTo>
                <a:lnTo>
                  <a:pt x="153750" y="264536"/>
                </a:lnTo>
                <a:lnTo>
                  <a:pt x="156290" y="267078"/>
                </a:lnTo>
                <a:lnTo>
                  <a:pt x="160016" y="268350"/>
                </a:lnTo>
                <a:lnTo>
                  <a:pt x="170175" y="268350"/>
                </a:lnTo>
                <a:lnTo>
                  <a:pt x="174070" y="267078"/>
                </a:lnTo>
                <a:lnTo>
                  <a:pt x="179150" y="261994"/>
                </a:lnTo>
                <a:lnTo>
                  <a:pt x="180335" y="260723"/>
                </a:lnTo>
                <a:lnTo>
                  <a:pt x="180335" y="253096"/>
                </a:lnTo>
                <a:lnTo>
                  <a:pt x="167969" y="187265"/>
                </a:lnTo>
                <a:lnTo>
                  <a:pt x="161686" y="158979"/>
                </a:lnTo>
                <a:close/>
              </a:path>
              <a:path w="180339" h="268604">
                <a:moveTo>
                  <a:pt x="101597" y="0"/>
                </a:moveTo>
                <a:lnTo>
                  <a:pt x="95332" y="0"/>
                </a:lnTo>
                <a:lnTo>
                  <a:pt x="85045" y="2158"/>
                </a:lnTo>
                <a:lnTo>
                  <a:pt x="57233" y="34406"/>
                </a:lnTo>
                <a:lnTo>
                  <a:pt x="40681" y="75273"/>
                </a:lnTo>
                <a:lnTo>
                  <a:pt x="20319" y="143725"/>
                </a:lnTo>
                <a:lnTo>
                  <a:pt x="11286" y="181604"/>
                </a:lnTo>
                <a:lnTo>
                  <a:pt x="1222" y="237799"/>
                </a:lnTo>
                <a:lnTo>
                  <a:pt x="0" y="255638"/>
                </a:lnTo>
                <a:lnTo>
                  <a:pt x="0" y="263265"/>
                </a:lnTo>
                <a:lnTo>
                  <a:pt x="3894" y="267078"/>
                </a:lnTo>
                <a:lnTo>
                  <a:pt x="22859" y="267078"/>
                </a:lnTo>
                <a:lnTo>
                  <a:pt x="27939" y="264536"/>
                </a:lnTo>
                <a:lnTo>
                  <a:pt x="29293" y="259451"/>
                </a:lnTo>
                <a:lnTo>
                  <a:pt x="34757" y="218931"/>
                </a:lnTo>
                <a:lnTo>
                  <a:pt x="39728" y="188913"/>
                </a:lnTo>
                <a:lnTo>
                  <a:pt x="44223" y="169384"/>
                </a:lnTo>
                <a:lnTo>
                  <a:pt x="48258" y="160335"/>
                </a:lnTo>
                <a:lnTo>
                  <a:pt x="49613" y="160335"/>
                </a:lnTo>
                <a:lnTo>
                  <a:pt x="53338" y="158979"/>
                </a:lnTo>
                <a:lnTo>
                  <a:pt x="161686" y="158979"/>
                </a:lnTo>
                <a:lnTo>
                  <a:pt x="156604" y="136098"/>
                </a:lnTo>
                <a:lnTo>
                  <a:pt x="113111" y="136098"/>
                </a:lnTo>
                <a:lnTo>
                  <a:pt x="108367" y="136059"/>
                </a:lnTo>
                <a:lnTo>
                  <a:pt x="101830" y="135780"/>
                </a:lnTo>
                <a:lnTo>
                  <a:pt x="93609" y="135026"/>
                </a:lnTo>
                <a:lnTo>
                  <a:pt x="83817" y="133556"/>
                </a:lnTo>
                <a:lnTo>
                  <a:pt x="73610" y="132452"/>
                </a:lnTo>
                <a:lnTo>
                  <a:pt x="65911" y="131077"/>
                </a:lnTo>
                <a:lnTo>
                  <a:pt x="60815" y="129671"/>
                </a:lnTo>
                <a:lnTo>
                  <a:pt x="58418" y="128471"/>
                </a:lnTo>
                <a:lnTo>
                  <a:pt x="57233" y="127285"/>
                </a:lnTo>
                <a:lnTo>
                  <a:pt x="57233" y="125929"/>
                </a:lnTo>
                <a:lnTo>
                  <a:pt x="72472" y="80167"/>
                </a:lnTo>
                <a:lnTo>
                  <a:pt x="92792" y="44575"/>
                </a:lnTo>
                <a:lnTo>
                  <a:pt x="128992" y="44575"/>
                </a:lnTo>
                <a:lnTo>
                  <a:pt x="124258" y="32793"/>
                </a:lnTo>
                <a:lnTo>
                  <a:pt x="119694" y="22181"/>
                </a:lnTo>
                <a:lnTo>
                  <a:pt x="115606" y="14207"/>
                </a:lnTo>
                <a:lnTo>
                  <a:pt x="111757" y="8982"/>
                </a:lnTo>
                <a:lnTo>
                  <a:pt x="108031" y="2542"/>
                </a:lnTo>
                <a:lnTo>
                  <a:pt x="101597" y="0"/>
                </a:lnTo>
                <a:close/>
              </a:path>
              <a:path w="180339" h="268604">
                <a:moveTo>
                  <a:pt x="128992" y="44575"/>
                </a:moveTo>
                <a:lnTo>
                  <a:pt x="92792" y="44575"/>
                </a:lnTo>
                <a:lnTo>
                  <a:pt x="96808" y="46979"/>
                </a:lnTo>
                <a:lnTo>
                  <a:pt x="101174" y="54278"/>
                </a:lnTo>
                <a:lnTo>
                  <a:pt x="105793" y="66598"/>
                </a:lnTo>
                <a:lnTo>
                  <a:pt x="110571" y="84065"/>
                </a:lnTo>
                <a:lnTo>
                  <a:pt x="115559" y="101705"/>
                </a:lnTo>
                <a:lnTo>
                  <a:pt x="119101" y="114849"/>
                </a:lnTo>
                <a:lnTo>
                  <a:pt x="121215" y="123702"/>
                </a:lnTo>
                <a:lnTo>
                  <a:pt x="121916" y="128471"/>
                </a:lnTo>
                <a:lnTo>
                  <a:pt x="121916" y="134912"/>
                </a:lnTo>
                <a:lnTo>
                  <a:pt x="120731" y="134912"/>
                </a:lnTo>
                <a:lnTo>
                  <a:pt x="120731" y="136098"/>
                </a:lnTo>
                <a:lnTo>
                  <a:pt x="156604" y="136098"/>
                </a:lnTo>
                <a:lnTo>
                  <a:pt x="155444" y="130872"/>
                </a:lnTo>
                <a:lnTo>
                  <a:pt x="142665" y="83799"/>
                </a:lnTo>
                <a:lnTo>
                  <a:pt x="129536" y="45931"/>
                </a:lnTo>
                <a:lnTo>
                  <a:pt x="128992" y="44575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181301" y="5062952"/>
            <a:ext cx="143591" cy="19453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5335052" y="4962446"/>
            <a:ext cx="142240" cy="291465"/>
          </a:xfrm>
          <a:custGeom>
            <a:avLst/>
            <a:gdLst/>
            <a:ahLst/>
            <a:cxnLst/>
            <a:rect l="l" t="t" r="r" b="b"/>
            <a:pathLst>
              <a:path w="142239" h="291464">
                <a:moveTo>
                  <a:pt x="83817" y="134912"/>
                </a:moveTo>
                <a:lnTo>
                  <a:pt x="53338" y="134912"/>
                </a:lnTo>
                <a:lnTo>
                  <a:pt x="54711" y="178982"/>
                </a:lnTo>
                <a:lnTo>
                  <a:pt x="56958" y="217959"/>
                </a:lnTo>
                <a:lnTo>
                  <a:pt x="63498" y="281061"/>
                </a:lnTo>
                <a:lnTo>
                  <a:pt x="68578" y="291230"/>
                </a:lnTo>
                <a:lnTo>
                  <a:pt x="79923" y="291230"/>
                </a:lnTo>
                <a:lnTo>
                  <a:pt x="85003" y="289959"/>
                </a:lnTo>
                <a:lnTo>
                  <a:pt x="88897" y="288688"/>
                </a:lnTo>
                <a:lnTo>
                  <a:pt x="90083" y="287417"/>
                </a:lnTo>
                <a:lnTo>
                  <a:pt x="92623" y="286146"/>
                </a:lnTo>
                <a:lnTo>
                  <a:pt x="92623" y="282332"/>
                </a:lnTo>
                <a:lnTo>
                  <a:pt x="93977" y="279790"/>
                </a:lnTo>
                <a:lnTo>
                  <a:pt x="93977" y="273434"/>
                </a:lnTo>
                <a:lnTo>
                  <a:pt x="92623" y="264536"/>
                </a:lnTo>
                <a:lnTo>
                  <a:pt x="90929" y="254761"/>
                </a:lnTo>
                <a:lnTo>
                  <a:pt x="89490" y="240689"/>
                </a:lnTo>
                <a:lnTo>
                  <a:pt x="86357" y="199656"/>
                </a:lnTo>
                <a:lnTo>
                  <a:pt x="84135" y="159212"/>
                </a:lnTo>
                <a:lnTo>
                  <a:pt x="83857" y="144861"/>
                </a:lnTo>
                <a:lnTo>
                  <a:pt x="83817" y="134912"/>
                </a:lnTo>
                <a:close/>
              </a:path>
              <a:path w="142239" h="291464">
                <a:moveTo>
                  <a:pt x="137156" y="97963"/>
                </a:moveTo>
                <a:lnTo>
                  <a:pt x="129536" y="97963"/>
                </a:lnTo>
                <a:lnTo>
                  <a:pt x="82463" y="100506"/>
                </a:lnTo>
                <a:lnTo>
                  <a:pt x="22859" y="100506"/>
                </a:lnTo>
                <a:lnTo>
                  <a:pt x="12858" y="101729"/>
                </a:lnTo>
                <a:lnTo>
                  <a:pt x="5714" y="105463"/>
                </a:lnTo>
                <a:lnTo>
                  <a:pt x="1428" y="111803"/>
                </a:lnTo>
                <a:lnTo>
                  <a:pt x="0" y="120844"/>
                </a:lnTo>
                <a:lnTo>
                  <a:pt x="1613" y="127333"/>
                </a:lnTo>
                <a:lnTo>
                  <a:pt x="6307" y="131692"/>
                </a:lnTo>
                <a:lnTo>
                  <a:pt x="13858" y="134144"/>
                </a:lnTo>
                <a:lnTo>
                  <a:pt x="24044" y="134912"/>
                </a:lnTo>
                <a:lnTo>
                  <a:pt x="121916" y="134912"/>
                </a:lnTo>
                <a:lnTo>
                  <a:pt x="142236" y="119658"/>
                </a:lnTo>
                <a:lnTo>
                  <a:pt x="142236" y="103048"/>
                </a:lnTo>
                <a:lnTo>
                  <a:pt x="137156" y="97963"/>
                </a:lnTo>
                <a:close/>
              </a:path>
              <a:path w="142239" h="291464">
                <a:moveTo>
                  <a:pt x="73658" y="0"/>
                </a:moveTo>
                <a:lnTo>
                  <a:pt x="66038" y="0"/>
                </a:lnTo>
                <a:lnTo>
                  <a:pt x="62143" y="2542"/>
                </a:lnTo>
                <a:lnTo>
                  <a:pt x="58418" y="5084"/>
                </a:lnTo>
                <a:lnTo>
                  <a:pt x="53338" y="8982"/>
                </a:lnTo>
                <a:lnTo>
                  <a:pt x="50798" y="12711"/>
                </a:lnTo>
                <a:lnTo>
                  <a:pt x="50798" y="100506"/>
                </a:lnTo>
                <a:lnTo>
                  <a:pt x="82463" y="100506"/>
                </a:lnTo>
                <a:lnTo>
                  <a:pt x="82463" y="10169"/>
                </a:lnTo>
                <a:lnTo>
                  <a:pt x="81277" y="6440"/>
                </a:lnTo>
                <a:lnTo>
                  <a:pt x="78738" y="3898"/>
                </a:lnTo>
                <a:lnTo>
                  <a:pt x="77383" y="1355"/>
                </a:lnTo>
                <a:lnTo>
                  <a:pt x="73658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485000" y="5062952"/>
            <a:ext cx="142144" cy="1907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743981" y="4962446"/>
            <a:ext cx="1509060" cy="41710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031617" y="1931923"/>
            <a:ext cx="6128385" cy="2011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800" spc="-1210">
                <a:solidFill>
                  <a:srgbClr val="4584D2"/>
                </a:solidFill>
                <a:latin typeface="Arial Black"/>
                <a:cs typeface="Arial Black"/>
              </a:rPr>
              <a:t>What </a:t>
            </a:r>
            <a:r>
              <a:rPr dirty="0" sz="4800" spc="-1305">
                <a:solidFill>
                  <a:srgbClr val="4584D2"/>
                </a:solidFill>
                <a:latin typeface="Arial Black"/>
                <a:cs typeface="Arial Black"/>
              </a:rPr>
              <a:t>would </a:t>
            </a:r>
            <a:r>
              <a:rPr dirty="0" sz="4800" spc="-1155">
                <a:solidFill>
                  <a:srgbClr val="4584D2"/>
                </a:solidFill>
                <a:latin typeface="Arial Black"/>
                <a:cs typeface="Arial Black"/>
              </a:rPr>
              <a:t>you </a:t>
            </a:r>
            <a:r>
              <a:rPr dirty="0" sz="4800" spc="-840">
                <a:solidFill>
                  <a:srgbClr val="4584D2"/>
                </a:solidFill>
                <a:latin typeface="Arial Black"/>
                <a:cs typeface="Arial Black"/>
              </a:rPr>
              <a:t>like </a:t>
            </a:r>
            <a:r>
              <a:rPr dirty="0" sz="4800" spc="-875">
                <a:solidFill>
                  <a:srgbClr val="4584D2"/>
                </a:solidFill>
                <a:latin typeface="Arial Black"/>
                <a:cs typeface="Arial Black"/>
              </a:rPr>
              <a:t>to </a:t>
            </a:r>
            <a:r>
              <a:rPr dirty="0" sz="4800" spc="-850">
                <a:solidFill>
                  <a:srgbClr val="4584D2"/>
                </a:solidFill>
                <a:latin typeface="Arial Black"/>
                <a:cs typeface="Arial Black"/>
              </a:rPr>
              <a:t>learn  </a:t>
            </a:r>
            <a:r>
              <a:rPr dirty="0" sz="4800" spc="-1095">
                <a:solidFill>
                  <a:srgbClr val="4584D2"/>
                </a:solidFill>
                <a:latin typeface="Arial Black"/>
                <a:cs typeface="Arial Black"/>
              </a:rPr>
              <a:t>more</a:t>
            </a:r>
            <a:r>
              <a:rPr dirty="0" sz="4800" spc="-1015">
                <a:solidFill>
                  <a:srgbClr val="4584D2"/>
                </a:solidFill>
                <a:latin typeface="Arial Black"/>
                <a:cs typeface="Arial Black"/>
              </a:rPr>
              <a:t> </a:t>
            </a:r>
            <a:r>
              <a:rPr dirty="0" sz="4800" spc="-1125">
                <a:solidFill>
                  <a:srgbClr val="4584D2"/>
                </a:solidFill>
                <a:latin typeface="Arial Black"/>
                <a:cs typeface="Arial Black"/>
              </a:rPr>
              <a:t>about?</a:t>
            </a:r>
            <a:endParaRPr sz="4800">
              <a:latin typeface="Arial Black"/>
              <a:cs typeface="Arial Black"/>
            </a:endParaRPr>
          </a:p>
          <a:p>
            <a:pPr algn="ctr" marL="3175">
              <a:lnSpc>
                <a:spcPct val="100000"/>
              </a:lnSpc>
              <a:spcBef>
                <a:spcPts val="1235"/>
              </a:spcBef>
            </a:pPr>
            <a:r>
              <a:rPr dirty="0" sz="2400" spc="-140">
                <a:solidFill>
                  <a:srgbClr val="05DFDB"/>
                </a:solidFill>
                <a:latin typeface="Arial"/>
                <a:cs typeface="Arial"/>
              </a:rPr>
              <a:t>Please </a:t>
            </a:r>
            <a:r>
              <a:rPr dirty="0" sz="2400">
                <a:solidFill>
                  <a:srgbClr val="05DFDB"/>
                </a:solidFill>
                <a:latin typeface="Arial"/>
                <a:cs typeface="Arial"/>
              </a:rPr>
              <a:t>post </a:t>
            </a:r>
            <a:r>
              <a:rPr dirty="0" sz="2400" spc="-85">
                <a:solidFill>
                  <a:srgbClr val="05DFDB"/>
                </a:solidFill>
                <a:latin typeface="Arial"/>
                <a:cs typeface="Arial"/>
              </a:rPr>
              <a:t>responses </a:t>
            </a:r>
            <a:r>
              <a:rPr dirty="0" sz="2400" spc="-25">
                <a:solidFill>
                  <a:srgbClr val="05DFDB"/>
                </a:solidFill>
                <a:latin typeface="Arial"/>
                <a:cs typeface="Arial"/>
              </a:rPr>
              <a:t>in</a:t>
            </a:r>
            <a:r>
              <a:rPr dirty="0" sz="2400" spc="-395">
                <a:solidFill>
                  <a:srgbClr val="05DFDB"/>
                </a:solidFill>
                <a:latin typeface="Arial"/>
                <a:cs typeface="Arial"/>
              </a:rPr>
              <a:t> </a:t>
            </a:r>
            <a:r>
              <a:rPr dirty="0" sz="2400" spc="-40">
                <a:solidFill>
                  <a:srgbClr val="05DFDB"/>
                </a:solidFill>
                <a:latin typeface="Arial"/>
                <a:cs typeface="Arial"/>
              </a:rPr>
              <a:t>chat.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22723" y="588086"/>
            <a:ext cx="2894965" cy="12458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0" spc="-1945" b="0">
                <a:solidFill>
                  <a:srgbClr val="05DFDB"/>
                </a:solidFill>
                <a:latin typeface="Arial Black"/>
                <a:cs typeface="Arial Black"/>
              </a:rPr>
              <a:t>Than</a:t>
            </a:r>
            <a:r>
              <a:rPr dirty="0" sz="8000" spc="-1935" b="0">
                <a:solidFill>
                  <a:srgbClr val="05DFDB"/>
                </a:solidFill>
                <a:latin typeface="Arial Black"/>
                <a:cs typeface="Arial Black"/>
              </a:rPr>
              <a:t>k</a:t>
            </a:r>
            <a:r>
              <a:rPr dirty="0" sz="8000" spc="-1190" b="0">
                <a:solidFill>
                  <a:srgbClr val="05DFDB"/>
                </a:solidFill>
                <a:latin typeface="Arial Black"/>
                <a:cs typeface="Arial Black"/>
              </a:rPr>
              <a:t>s!</a:t>
            </a:r>
            <a:endParaRPr sz="8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14006" y="3778743"/>
            <a:ext cx="295910" cy="192405"/>
            <a:chOff x="5114006" y="3778743"/>
            <a:chExt cx="295910" cy="192405"/>
          </a:xfrm>
        </p:grpSpPr>
        <p:sp>
          <p:nvSpPr>
            <p:cNvPr id="11" name="object 11"/>
            <p:cNvSpPr/>
            <p:nvPr/>
          </p:nvSpPr>
          <p:spPr>
            <a:xfrm>
              <a:off x="5114006" y="3780099"/>
              <a:ext cx="142138" cy="1906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87978" y="3778743"/>
              <a:ext cx="121916" cy="1894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7336860" y="3775014"/>
            <a:ext cx="137156" cy="1957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97288" y="3780099"/>
            <a:ext cx="146131" cy="1906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26295" y="3780099"/>
            <a:ext cx="140881" cy="1945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92115" y="4587369"/>
            <a:ext cx="1403568" cy="269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42415" y="5132951"/>
            <a:ext cx="4509403" cy="381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27058" y="5679617"/>
            <a:ext cx="3935039" cy="381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22189" y="6457736"/>
            <a:ext cx="148671" cy="1462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21" name="object 21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061297" y="2124722"/>
              <a:ext cx="6059170" cy="1181735"/>
            </a:xfrm>
            <a:custGeom>
              <a:avLst/>
              <a:gdLst/>
              <a:ahLst/>
              <a:cxnLst/>
              <a:rect l="l" t="t" r="r" b="b"/>
              <a:pathLst>
                <a:path w="6059170" h="1181735">
                  <a:moveTo>
                    <a:pt x="350507" y="46939"/>
                  </a:moveTo>
                  <a:lnTo>
                    <a:pt x="347967" y="35585"/>
                  </a:lnTo>
                  <a:lnTo>
                    <a:pt x="341706" y="29146"/>
                  </a:lnTo>
                  <a:lnTo>
                    <a:pt x="327647" y="29146"/>
                  </a:lnTo>
                  <a:lnTo>
                    <a:pt x="301180" y="86067"/>
                  </a:lnTo>
                  <a:lnTo>
                    <a:pt x="297573" y="121348"/>
                  </a:lnTo>
                  <a:lnTo>
                    <a:pt x="292531" y="160439"/>
                  </a:lnTo>
                  <a:lnTo>
                    <a:pt x="285826" y="203377"/>
                  </a:lnTo>
                  <a:lnTo>
                    <a:pt x="279387" y="241515"/>
                  </a:lnTo>
                  <a:lnTo>
                    <a:pt x="276847" y="249148"/>
                  </a:lnTo>
                  <a:lnTo>
                    <a:pt x="276847" y="253034"/>
                  </a:lnTo>
                  <a:lnTo>
                    <a:pt x="275666" y="258127"/>
                  </a:lnTo>
                  <a:lnTo>
                    <a:pt x="275666" y="261848"/>
                  </a:lnTo>
                  <a:lnTo>
                    <a:pt x="273126" y="270840"/>
                  </a:lnTo>
                  <a:lnTo>
                    <a:pt x="273126" y="277114"/>
                  </a:lnTo>
                  <a:lnTo>
                    <a:pt x="265506" y="316598"/>
                  </a:lnTo>
                  <a:lnTo>
                    <a:pt x="259791" y="340055"/>
                  </a:lnTo>
                  <a:lnTo>
                    <a:pt x="258356" y="347649"/>
                  </a:lnTo>
                  <a:lnTo>
                    <a:pt x="227190" y="292049"/>
                  </a:lnTo>
                  <a:lnTo>
                    <a:pt x="210121" y="249821"/>
                  </a:lnTo>
                  <a:lnTo>
                    <a:pt x="191681" y="199478"/>
                  </a:lnTo>
                  <a:lnTo>
                    <a:pt x="186601" y="191858"/>
                  </a:lnTo>
                  <a:lnTo>
                    <a:pt x="181521" y="188125"/>
                  </a:lnTo>
                  <a:lnTo>
                    <a:pt x="173901" y="188125"/>
                  </a:lnTo>
                  <a:lnTo>
                    <a:pt x="142240" y="216090"/>
                  </a:lnTo>
                  <a:lnTo>
                    <a:pt x="105321" y="292366"/>
                  </a:lnTo>
                  <a:lnTo>
                    <a:pt x="96558" y="313855"/>
                  </a:lnTo>
                  <a:lnTo>
                    <a:pt x="81280" y="349643"/>
                  </a:lnTo>
                  <a:lnTo>
                    <a:pt x="69850" y="274624"/>
                  </a:lnTo>
                  <a:lnTo>
                    <a:pt x="64262" y="228523"/>
                  </a:lnTo>
                  <a:lnTo>
                    <a:pt x="58775" y="176707"/>
                  </a:lnTo>
                  <a:lnTo>
                    <a:pt x="53428" y="119176"/>
                  </a:lnTo>
                  <a:lnTo>
                    <a:pt x="48260" y="55930"/>
                  </a:lnTo>
                  <a:lnTo>
                    <a:pt x="44881" y="48285"/>
                  </a:lnTo>
                  <a:lnTo>
                    <a:pt x="40589" y="42710"/>
                  </a:lnTo>
                  <a:lnTo>
                    <a:pt x="35344" y="39293"/>
                  </a:lnTo>
                  <a:lnTo>
                    <a:pt x="29121" y="38125"/>
                  </a:lnTo>
                  <a:lnTo>
                    <a:pt x="22860" y="38125"/>
                  </a:lnTo>
                  <a:lnTo>
                    <a:pt x="15240" y="41859"/>
                  </a:lnTo>
                  <a:lnTo>
                    <a:pt x="8801" y="48298"/>
                  </a:lnTo>
                  <a:lnTo>
                    <a:pt x="3721" y="54571"/>
                  </a:lnTo>
                  <a:lnTo>
                    <a:pt x="0" y="62191"/>
                  </a:lnTo>
                  <a:lnTo>
                    <a:pt x="0" y="71183"/>
                  </a:lnTo>
                  <a:lnTo>
                    <a:pt x="10553" y="177088"/>
                  </a:lnTo>
                  <a:lnTo>
                    <a:pt x="14020" y="208203"/>
                  </a:lnTo>
                  <a:lnTo>
                    <a:pt x="16421" y="224904"/>
                  </a:lnTo>
                  <a:lnTo>
                    <a:pt x="18199" y="243128"/>
                  </a:lnTo>
                  <a:lnTo>
                    <a:pt x="18961" y="259308"/>
                  </a:lnTo>
                  <a:lnTo>
                    <a:pt x="20320" y="269481"/>
                  </a:lnTo>
                  <a:lnTo>
                    <a:pt x="21501" y="275920"/>
                  </a:lnTo>
                  <a:lnTo>
                    <a:pt x="21501" y="279654"/>
                  </a:lnTo>
                  <a:lnTo>
                    <a:pt x="22860" y="284734"/>
                  </a:lnTo>
                  <a:lnTo>
                    <a:pt x="31203" y="352361"/>
                  </a:lnTo>
                  <a:lnTo>
                    <a:pt x="41084" y="398868"/>
                  </a:lnTo>
                  <a:lnTo>
                    <a:pt x="52641" y="426783"/>
                  </a:lnTo>
                  <a:lnTo>
                    <a:pt x="66040" y="436092"/>
                  </a:lnTo>
                  <a:lnTo>
                    <a:pt x="72440" y="435317"/>
                  </a:lnTo>
                  <a:lnTo>
                    <a:pt x="98958" y="405168"/>
                  </a:lnTo>
                  <a:lnTo>
                    <a:pt x="118554" y="362889"/>
                  </a:lnTo>
                  <a:lnTo>
                    <a:pt x="140258" y="313550"/>
                  </a:lnTo>
                  <a:lnTo>
                    <a:pt x="149669" y="293039"/>
                  </a:lnTo>
                  <a:lnTo>
                    <a:pt x="157899" y="276339"/>
                  </a:lnTo>
                  <a:lnTo>
                    <a:pt x="165087" y="263207"/>
                  </a:lnTo>
                  <a:lnTo>
                    <a:pt x="170167" y="275920"/>
                  </a:lnTo>
                  <a:lnTo>
                    <a:pt x="195567" y="334391"/>
                  </a:lnTo>
                  <a:lnTo>
                    <a:pt x="221348" y="385686"/>
                  </a:lnTo>
                  <a:lnTo>
                    <a:pt x="248907" y="428459"/>
                  </a:lnTo>
                  <a:lnTo>
                    <a:pt x="260426" y="436092"/>
                  </a:lnTo>
                  <a:lnTo>
                    <a:pt x="276847" y="436092"/>
                  </a:lnTo>
                  <a:lnTo>
                    <a:pt x="296494" y="385953"/>
                  </a:lnTo>
                  <a:lnTo>
                    <a:pt x="311708" y="313753"/>
                  </a:lnTo>
                  <a:lnTo>
                    <a:pt x="312407" y="308965"/>
                  </a:lnTo>
                  <a:lnTo>
                    <a:pt x="313436" y="305854"/>
                  </a:lnTo>
                  <a:lnTo>
                    <a:pt x="318846" y="282194"/>
                  </a:lnTo>
                  <a:lnTo>
                    <a:pt x="322808" y="259994"/>
                  </a:lnTo>
                  <a:lnTo>
                    <a:pt x="327647" y="237782"/>
                  </a:lnTo>
                  <a:lnTo>
                    <a:pt x="332727" y="207111"/>
                  </a:lnTo>
                  <a:lnTo>
                    <a:pt x="332981" y="202590"/>
                  </a:lnTo>
                  <a:lnTo>
                    <a:pt x="333717" y="196659"/>
                  </a:lnTo>
                  <a:lnTo>
                    <a:pt x="336626" y="180505"/>
                  </a:lnTo>
                  <a:lnTo>
                    <a:pt x="337743" y="170484"/>
                  </a:lnTo>
                  <a:lnTo>
                    <a:pt x="344792" y="119926"/>
                  </a:lnTo>
                  <a:lnTo>
                    <a:pt x="346697" y="100368"/>
                  </a:lnTo>
                  <a:lnTo>
                    <a:pt x="348602" y="76060"/>
                  </a:lnTo>
                  <a:lnTo>
                    <a:pt x="350507" y="46939"/>
                  </a:lnTo>
                  <a:close/>
                </a:path>
                <a:path w="6059170" h="1181735">
                  <a:moveTo>
                    <a:pt x="600773" y="303885"/>
                  </a:moveTo>
                  <a:lnTo>
                    <a:pt x="597877" y="252831"/>
                  </a:lnTo>
                  <a:lnTo>
                    <a:pt x="589267" y="212191"/>
                  </a:lnTo>
                  <a:lnTo>
                    <a:pt x="583387" y="199478"/>
                  </a:lnTo>
                  <a:lnTo>
                    <a:pt x="576618" y="184810"/>
                  </a:lnTo>
                  <a:lnTo>
                    <a:pt x="558571" y="166433"/>
                  </a:lnTo>
                  <a:lnTo>
                    <a:pt x="557555" y="165392"/>
                  </a:lnTo>
                  <a:lnTo>
                    <a:pt x="531825" y="153822"/>
                  </a:lnTo>
                  <a:lnTo>
                    <a:pt x="499186" y="149987"/>
                  </a:lnTo>
                  <a:lnTo>
                    <a:pt x="483946" y="150964"/>
                  </a:lnTo>
                  <a:lnTo>
                    <a:pt x="468706" y="153949"/>
                  </a:lnTo>
                  <a:lnTo>
                    <a:pt x="453466" y="159067"/>
                  </a:lnTo>
                  <a:lnTo>
                    <a:pt x="438226" y="166433"/>
                  </a:lnTo>
                  <a:lnTo>
                    <a:pt x="437984" y="153822"/>
                  </a:lnTo>
                  <a:lnTo>
                    <a:pt x="437540" y="139776"/>
                  </a:lnTo>
                  <a:lnTo>
                    <a:pt x="437083" y="122148"/>
                  </a:lnTo>
                  <a:lnTo>
                    <a:pt x="436867" y="101688"/>
                  </a:lnTo>
                  <a:lnTo>
                    <a:pt x="435927" y="80683"/>
                  </a:lnTo>
                  <a:lnTo>
                    <a:pt x="431787" y="29146"/>
                  </a:lnTo>
                  <a:lnTo>
                    <a:pt x="411467" y="0"/>
                  </a:lnTo>
                  <a:lnTo>
                    <a:pt x="403847" y="0"/>
                  </a:lnTo>
                  <a:lnTo>
                    <a:pt x="397586" y="1181"/>
                  </a:lnTo>
                  <a:lnTo>
                    <a:pt x="391147" y="6261"/>
                  </a:lnTo>
                  <a:lnTo>
                    <a:pt x="386067" y="11353"/>
                  </a:lnTo>
                  <a:lnTo>
                    <a:pt x="383527" y="17792"/>
                  </a:lnTo>
                  <a:lnTo>
                    <a:pt x="383552" y="29146"/>
                  </a:lnTo>
                  <a:lnTo>
                    <a:pt x="383984" y="68364"/>
                  </a:lnTo>
                  <a:lnTo>
                    <a:pt x="385279" y="111518"/>
                  </a:lnTo>
                  <a:lnTo>
                    <a:pt x="387311" y="156070"/>
                  </a:lnTo>
                  <a:lnTo>
                    <a:pt x="389966" y="202018"/>
                  </a:lnTo>
                  <a:lnTo>
                    <a:pt x="393522" y="250329"/>
                  </a:lnTo>
                  <a:lnTo>
                    <a:pt x="396582" y="299885"/>
                  </a:lnTo>
                  <a:lnTo>
                    <a:pt x="399173" y="351066"/>
                  </a:lnTo>
                  <a:lnTo>
                    <a:pt x="401281" y="403669"/>
                  </a:lnTo>
                  <a:lnTo>
                    <a:pt x="401307" y="413207"/>
                  </a:lnTo>
                  <a:lnTo>
                    <a:pt x="403847" y="420839"/>
                  </a:lnTo>
                  <a:lnTo>
                    <a:pt x="406387" y="427101"/>
                  </a:lnTo>
                  <a:lnTo>
                    <a:pt x="410286" y="433539"/>
                  </a:lnTo>
                  <a:lnTo>
                    <a:pt x="414007" y="437273"/>
                  </a:lnTo>
                  <a:lnTo>
                    <a:pt x="430606" y="437273"/>
                  </a:lnTo>
                  <a:lnTo>
                    <a:pt x="438226" y="434733"/>
                  </a:lnTo>
                  <a:lnTo>
                    <a:pt x="445846" y="427101"/>
                  </a:lnTo>
                  <a:lnTo>
                    <a:pt x="448386" y="420839"/>
                  </a:lnTo>
                  <a:lnTo>
                    <a:pt x="449567" y="413207"/>
                  </a:lnTo>
                  <a:lnTo>
                    <a:pt x="450354" y="409867"/>
                  </a:lnTo>
                  <a:lnTo>
                    <a:pt x="450748" y="403669"/>
                  </a:lnTo>
                  <a:lnTo>
                    <a:pt x="450900" y="394614"/>
                  </a:lnTo>
                  <a:lnTo>
                    <a:pt x="450824" y="379171"/>
                  </a:lnTo>
                  <a:lnTo>
                    <a:pt x="447027" y="238975"/>
                  </a:lnTo>
                  <a:lnTo>
                    <a:pt x="450138" y="221500"/>
                  </a:lnTo>
                  <a:lnTo>
                    <a:pt x="459447" y="209181"/>
                  </a:lnTo>
                  <a:lnTo>
                    <a:pt x="474954" y="201891"/>
                  </a:lnTo>
                  <a:lnTo>
                    <a:pt x="496646" y="199478"/>
                  </a:lnTo>
                  <a:lnTo>
                    <a:pt x="509701" y="200660"/>
                  </a:lnTo>
                  <a:lnTo>
                    <a:pt x="540956" y="227545"/>
                  </a:lnTo>
                  <a:lnTo>
                    <a:pt x="548627" y="266941"/>
                  </a:lnTo>
                  <a:lnTo>
                    <a:pt x="548830" y="281787"/>
                  </a:lnTo>
                  <a:lnTo>
                    <a:pt x="549300" y="293992"/>
                  </a:lnTo>
                  <a:lnTo>
                    <a:pt x="549770" y="303809"/>
                  </a:lnTo>
                  <a:lnTo>
                    <a:pt x="549871" y="313855"/>
                  </a:lnTo>
                  <a:lnTo>
                    <a:pt x="544893" y="418287"/>
                  </a:lnTo>
                  <a:lnTo>
                    <a:pt x="544893" y="429641"/>
                  </a:lnTo>
                  <a:lnTo>
                    <a:pt x="551167" y="436092"/>
                  </a:lnTo>
                  <a:lnTo>
                    <a:pt x="570293" y="436092"/>
                  </a:lnTo>
                  <a:lnTo>
                    <a:pt x="576567" y="434733"/>
                  </a:lnTo>
                  <a:lnTo>
                    <a:pt x="582993" y="429641"/>
                  </a:lnTo>
                  <a:lnTo>
                    <a:pt x="589267" y="425919"/>
                  </a:lnTo>
                  <a:lnTo>
                    <a:pt x="593153" y="419481"/>
                  </a:lnTo>
                  <a:lnTo>
                    <a:pt x="593217" y="409867"/>
                  </a:lnTo>
                  <a:lnTo>
                    <a:pt x="593382" y="404456"/>
                  </a:lnTo>
                  <a:lnTo>
                    <a:pt x="594067" y="393611"/>
                  </a:lnTo>
                  <a:lnTo>
                    <a:pt x="595223" y="379171"/>
                  </a:lnTo>
                  <a:lnTo>
                    <a:pt x="596887" y="361010"/>
                  </a:lnTo>
                  <a:lnTo>
                    <a:pt x="598639" y="342455"/>
                  </a:lnTo>
                  <a:lnTo>
                    <a:pt x="599846" y="326720"/>
                  </a:lnTo>
                  <a:lnTo>
                    <a:pt x="600544" y="313855"/>
                  </a:lnTo>
                  <a:lnTo>
                    <a:pt x="600773" y="303885"/>
                  </a:lnTo>
                  <a:close/>
                </a:path>
                <a:path w="6059170" h="1181735">
                  <a:moveTo>
                    <a:pt x="842022" y="427748"/>
                  </a:moveTo>
                  <a:lnTo>
                    <a:pt x="840486" y="406768"/>
                  </a:lnTo>
                  <a:lnTo>
                    <a:pt x="839368" y="391515"/>
                  </a:lnTo>
                  <a:lnTo>
                    <a:pt x="831913" y="289814"/>
                  </a:lnTo>
                  <a:lnTo>
                    <a:pt x="832129" y="280098"/>
                  </a:lnTo>
                  <a:lnTo>
                    <a:pt x="833056" y="260223"/>
                  </a:lnTo>
                  <a:lnTo>
                    <a:pt x="833335" y="247738"/>
                  </a:lnTo>
                  <a:lnTo>
                    <a:pt x="834453" y="207111"/>
                  </a:lnTo>
                  <a:lnTo>
                    <a:pt x="834453" y="196938"/>
                  </a:lnTo>
                  <a:lnTo>
                    <a:pt x="832802" y="176923"/>
                  </a:lnTo>
                  <a:lnTo>
                    <a:pt x="827862" y="162699"/>
                  </a:lnTo>
                  <a:lnTo>
                    <a:pt x="819518" y="154038"/>
                  </a:lnTo>
                  <a:lnTo>
                    <a:pt x="807872" y="151180"/>
                  </a:lnTo>
                  <a:lnTo>
                    <a:pt x="797712" y="151180"/>
                  </a:lnTo>
                  <a:lnTo>
                    <a:pt x="791273" y="155079"/>
                  </a:lnTo>
                  <a:lnTo>
                    <a:pt x="786193" y="162699"/>
                  </a:lnTo>
                  <a:lnTo>
                    <a:pt x="786193" y="281000"/>
                  </a:lnTo>
                  <a:lnTo>
                    <a:pt x="785279" y="300507"/>
                  </a:lnTo>
                  <a:lnTo>
                    <a:pt x="773493" y="353377"/>
                  </a:lnTo>
                  <a:lnTo>
                    <a:pt x="744575" y="385152"/>
                  </a:lnTo>
                  <a:lnTo>
                    <a:pt x="724052" y="391515"/>
                  </a:lnTo>
                  <a:lnTo>
                    <a:pt x="702576" y="385813"/>
                  </a:lnTo>
                  <a:lnTo>
                    <a:pt x="687539" y="368795"/>
                  </a:lnTo>
                  <a:lnTo>
                    <a:pt x="678688" y="340601"/>
                  </a:lnTo>
                  <a:lnTo>
                    <a:pt x="675792" y="301345"/>
                  </a:lnTo>
                  <a:lnTo>
                    <a:pt x="676757" y="276593"/>
                  </a:lnTo>
                  <a:lnTo>
                    <a:pt x="692213" y="227444"/>
                  </a:lnTo>
                  <a:lnTo>
                    <a:pt x="728192" y="208330"/>
                  </a:lnTo>
                  <a:lnTo>
                    <a:pt x="744372" y="207111"/>
                  </a:lnTo>
                  <a:lnTo>
                    <a:pt x="754862" y="208102"/>
                  </a:lnTo>
                  <a:lnTo>
                    <a:pt x="783526" y="247738"/>
                  </a:lnTo>
                  <a:lnTo>
                    <a:pt x="786193" y="281000"/>
                  </a:lnTo>
                  <a:lnTo>
                    <a:pt x="786193" y="162699"/>
                  </a:lnTo>
                  <a:lnTo>
                    <a:pt x="773849" y="158584"/>
                  </a:lnTo>
                  <a:lnTo>
                    <a:pt x="761466" y="155790"/>
                  </a:lnTo>
                  <a:lnTo>
                    <a:pt x="749096" y="154216"/>
                  </a:lnTo>
                  <a:lnTo>
                    <a:pt x="736752" y="153720"/>
                  </a:lnTo>
                  <a:lnTo>
                    <a:pt x="712419" y="156108"/>
                  </a:lnTo>
                  <a:lnTo>
                    <a:pt x="672414" y="175171"/>
                  </a:lnTo>
                  <a:lnTo>
                    <a:pt x="645007" y="213106"/>
                  </a:lnTo>
                  <a:lnTo>
                    <a:pt x="631723" y="269011"/>
                  </a:lnTo>
                  <a:lnTo>
                    <a:pt x="630072" y="303885"/>
                  </a:lnTo>
                  <a:lnTo>
                    <a:pt x="635330" y="361505"/>
                  </a:lnTo>
                  <a:lnTo>
                    <a:pt x="651179" y="402844"/>
                  </a:lnTo>
                  <a:lnTo>
                    <a:pt x="677722" y="427748"/>
                  </a:lnTo>
                  <a:lnTo>
                    <a:pt x="715073" y="436092"/>
                  </a:lnTo>
                  <a:lnTo>
                    <a:pt x="737539" y="434200"/>
                  </a:lnTo>
                  <a:lnTo>
                    <a:pt x="757339" y="428612"/>
                  </a:lnTo>
                  <a:lnTo>
                    <a:pt x="774776" y="419430"/>
                  </a:lnTo>
                  <a:lnTo>
                    <a:pt x="790092" y="406768"/>
                  </a:lnTo>
                  <a:lnTo>
                    <a:pt x="792632" y="413207"/>
                  </a:lnTo>
                  <a:lnTo>
                    <a:pt x="792632" y="418287"/>
                  </a:lnTo>
                  <a:lnTo>
                    <a:pt x="791273" y="424561"/>
                  </a:lnTo>
                  <a:lnTo>
                    <a:pt x="790092" y="429641"/>
                  </a:lnTo>
                  <a:lnTo>
                    <a:pt x="790092" y="433539"/>
                  </a:lnTo>
                  <a:lnTo>
                    <a:pt x="792632" y="437273"/>
                  </a:lnTo>
                  <a:lnTo>
                    <a:pt x="793813" y="441172"/>
                  </a:lnTo>
                  <a:lnTo>
                    <a:pt x="797712" y="443712"/>
                  </a:lnTo>
                  <a:lnTo>
                    <a:pt x="810412" y="443712"/>
                  </a:lnTo>
                  <a:lnTo>
                    <a:pt x="824420" y="442760"/>
                  </a:lnTo>
                  <a:lnTo>
                    <a:pt x="834301" y="439902"/>
                  </a:lnTo>
                  <a:lnTo>
                    <a:pt x="840143" y="435140"/>
                  </a:lnTo>
                  <a:lnTo>
                    <a:pt x="842022" y="428612"/>
                  </a:lnTo>
                  <a:lnTo>
                    <a:pt x="842022" y="427748"/>
                  </a:lnTo>
                  <a:close/>
                </a:path>
                <a:path w="6059170" h="1181735">
                  <a:moveTo>
                    <a:pt x="1069479" y="168973"/>
                  </a:moveTo>
                  <a:lnTo>
                    <a:pt x="1068324" y="159931"/>
                  </a:lnTo>
                  <a:lnTo>
                    <a:pt x="1064907" y="153593"/>
                  </a:lnTo>
                  <a:lnTo>
                    <a:pt x="1063332" y="152539"/>
                  </a:lnTo>
                  <a:lnTo>
                    <a:pt x="1061300" y="151180"/>
                  </a:lnTo>
                  <a:lnTo>
                    <a:pt x="1059332" y="149860"/>
                  </a:lnTo>
                  <a:lnTo>
                    <a:pt x="1051699" y="148640"/>
                  </a:lnTo>
                  <a:lnTo>
                    <a:pt x="980579" y="151180"/>
                  </a:lnTo>
                  <a:lnTo>
                    <a:pt x="980579" y="16433"/>
                  </a:lnTo>
                  <a:lnTo>
                    <a:pt x="979233" y="10160"/>
                  </a:lnTo>
                  <a:lnTo>
                    <a:pt x="976693" y="6261"/>
                  </a:lnTo>
                  <a:lnTo>
                    <a:pt x="972959" y="2540"/>
                  </a:lnTo>
                  <a:lnTo>
                    <a:pt x="967879" y="1181"/>
                  </a:lnTo>
                  <a:lnTo>
                    <a:pt x="956373" y="1181"/>
                  </a:lnTo>
                  <a:lnTo>
                    <a:pt x="950099" y="3721"/>
                  </a:lnTo>
                  <a:lnTo>
                    <a:pt x="943673" y="8813"/>
                  </a:lnTo>
                  <a:lnTo>
                    <a:pt x="937399" y="13893"/>
                  </a:lnTo>
                  <a:lnTo>
                    <a:pt x="933513" y="18973"/>
                  </a:lnTo>
                  <a:lnTo>
                    <a:pt x="933513" y="151180"/>
                  </a:lnTo>
                  <a:lnTo>
                    <a:pt x="928433" y="152539"/>
                  </a:lnTo>
                  <a:lnTo>
                    <a:pt x="922159" y="152539"/>
                  </a:lnTo>
                  <a:lnTo>
                    <a:pt x="891679" y="151180"/>
                  </a:lnTo>
                  <a:lnTo>
                    <a:pt x="876668" y="153085"/>
                  </a:lnTo>
                  <a:lnTo>
                    <a:pt x="865924" y="158800"/>
                  </a:lnTo>
                  <a:lnTo>
                    <a:pt x="859472" y="168338"/>
                  </a:lnTo>
                  <a:lnTo>
                    <a:pt x="857313" y="181686"/>
                  </a:lnTo>
                  <a:lnTo>
                    <a:pt x="859675" y="191008"/>
                  </a:lnTo>
                  <a:lnTo>
                    <a:pt x="866686" y="197802"/>
                  </a:lnTo>
                  <a:lnTo>
                    <a:pt x="878243" y="201968"/>
                  </a:lnTo>
                  <a:lnTo>
                    <a:pt x="894219" y="203377"/>
                  </a:lnTo>
                  <a:lnTo>
                    <a:pt x="910374" y="203365"/>
                  </a:lnTo>
                  <a:lnTo>
                    <a:pt x="922756" y="203212"/>
                  </a:lnTo>
                  <a:lnTo>
                    <a:pt x="931329" y="202806"/>
                  </a:lnTo>
                  <a:lnTo>
                    <a:pt x="936053" y="202018"/>
                  </a:lnTo>
                  <a:lnTo>
                    <a:pt x="938644" y="268643"/>
                  </a:lnTo>
                  <a:lnTo>
                    <a:pt x="942441" y="327342"/>
                  </a:lnTo>
                  <a:lnTo>
                    <a:pt x="947191" y="378371"/>
                  </a:lnTo>
                  <a:lnTo>
                    <a:pt x="952639" y="422021"/>
                  </a:lnTo>
                  <a:lnTo>
                    <a:pt x="953833" y="432193"/>
                  </a:lnTo>
                  <a:lnTo>
                    <a:pt x="958913" y="437273"/>
                  </a:lnTo>
                  <a:lnTo>
                    <a:pt x="978039" y="437273"/>
                  </a:lnTo>
                  <a:lnTo>
                    <a:pt x="984313" y="436092"/>
                  </a:lnTo>
                  <a:lnTo>
                    <a:pt x="989393" y="433539"/>
                  </a:lnTo>
                  <a:lnTo>
                    <a:pt x="993279" y="432193"/>
                  </a:lnTo>
                  <a:lnTo>
                    <a:pt x="995819" y="428459"/>
                  </a:lnTo>
                  <a:lnTo>
                    <a:pt x="997013" y="424561"/>
                  </a:lnTo>
                  <a:lnTo>
                    <a:pt x="997559" y="420598"/>
                  </a:lnTo>
                  <a:lnTo>
                    <a:pt x="997369" y="414451"/>
                  </a:lnTo>
                  <a:lnTo>
                    <a:pt x="996696" y="406374"/>
                  </a:lnTo>
                  <a:lnTo>
                    <a:pt x="995819" y="396595"/>
                  </a:lnTo>
                  <a:lnTo>
                    <a:pt x="993902" y="382066"/>
                  </a:lnTo>
                  <a:lnTo>
                    <a:pt x="991844" y="361365"/>
                  </a:lnTo>
                  <a:lnTo>
                    <a:pt x="986853" y="301345"/>
                  </a:lnTo>
                  <a:lnTo>
                    <a:pt x="982916" y="239293"/>
                  </a:lnTo>
                  <a:lnTo>
                    <a:pt x="981773" y="202018"/>
                  </a:lnTo>
                  <a:lnTo>
                    <a:pt x="1047978" y="202018"/>
                  </a:lnTo>
                  <a:lnTo>
                    <a:pt x="1054239" y="198297"/>
                  </a:lnTo>
                  <a:lnTo>
                    <a:pt x="1060678" y="193205"/>
                  </a:lnTo>
                  <a:lnTo>
                    <a:pt x="1064691" y="188899"/>
                  </a:lnTo>
                  <a:lnTo>
                    <a:pt x="1067422" y="183502"/>
                  </a:lnTo>
                  <a:lnTo>
                    <a:pt x="1068984" y="176911"/>
                  </a:lnTo>
                  <a:lnTo>
                    <a:pt x="1069479" y="168973"/>
                  </a:lnTo>
                  <a:close/>
                </a:path>
                <a:path w="6059170" h="1181735">
                  <a:moveTo>
                    <a:pt x="1467065" y="219824"/>
                  </a:moveTo>
                  <a:lnTo>
                    <a:pt x="1466075" y="189788"/>
                  </a:lnTo>
                  <a:lnTo>
                    <a:pt x="1462938" y="168338"/>
                  </a:lnTo>
                  <a:lnTo>
                    <a:pt x="1457426" y="155473"/>
                  </a:lnTo>
                  <a:lnTo>
                    <a:pt x="1449285" y="151180"/>
                  </a:lnTo>
                  <a:lnTo>
                    <a:pt x="1444205" y="151180"/>
                  </a:lnTo>
                  <a:lnTo>
                    <a:pt x="1437944" y="152539"/>
                  </a:lnTo>
                  <a:lnTo>
                    <a:pt x="1431505" y="157619"/>
                  </a:lnTo>
                  <a:lnTo>
                    <a:pt x="1426425" y="161353"/>
                  </a:lnTo>
                  <a:lnTo>
                    <a:pt x="1422704" y="166433"/>
                  </a:lnTo>
                  <a:lnTo>
                    <a:pt x="1423885" y="172872"/>
                  </a:lnTo>
                  <a:lnTo>
                    <a:pt x="1426425" y="265747"/>
                  </a:lnTo>
                  <a:lnTo>
                    <a:pt x="1425473" y="288124"/>
                  </a:lnTo>
                  <a:lnTo>
                    <a:pt x="1422615" y="311467"/>
                  </a:lnTo>
                  <a:lnTo>
                    <a:pt x="1417853" y="335775"/>
                  </a:lnTo>
                  <a:lnTo>
                    <a:pt x="1411185" y="361010"/>
                  </a:lnTo>
                  <a:lnTo>
                    <a:pt x="1409725" y="358902"/>
                  </a:lnTo>
                  <a:lnTo>
                    <a:pt x="1407337" y="354393"/>
                  </a:lnTo>
                  <a:lnTo>
                    <a:pt x="1403997" y="347472"/>
                  </a:lnTo>
                  <a:lnTo>
                    <a:pt x="1400848" y="340664"/>
                  </a:lnTo>
                  <a:lnTo>
                    <a:pt x="1399667" y="338124"/>
                  </a:lnTo>
                  <a:lnTo>
                    <a:pt x="1375625" y="297446"/>
                  </a:lnTo>
                  <a:lnTo>
                    <a:pt x="1348879" y="278460"/>
                  </a:lnTo>
                  <a:lnTo>
                    <a:pt x="1340065" y="278460"/>
                  </a:lnTo>
                  <a:lnTo>
                    <a:pt x="1311770" y="311162"/>
                  </a:lnTo>
                  <a:lnTo>
                    <a:pt x="1307045" y="321678"/>
                  </a:lnTo>
                  <a:lnTo>
                    <a:pt x="1301813" y="331381"/>
                  </a:lnTo>
                  <a:lnTo>
                    <a:pt x="1297520" y="339559"/>
                  </a:lnTo>
                  <a:lnTo>
                    <a:pt x="1294193" y="346087"/>
                  </a:lnTo>
                  <a:lnTo>
                    <a:pt x="1291805" y="350837"/>
                  </a:lnTo>
                  <a:lnTo>
                    <a:pt x="1277505" y="306501"/>
                  </a:lnTo>
                  <a:lnTo>
                    <a:pt x="1267167" y="261213"/>
                  </a:lnTo>
                  <a:lnTo>
                    <a:pt x="1260906" y="214985"/>
                  </a:lnTo>
                  <a:lnTo>
                    <a:pt x="1258811" y="168338"/>
                  </a:lnTo>
                  <a:lnTo>
                    <a:pt x="1258785" y="162699"/>
                  </a:lnTo>
                  <a:lnTo>
                    <a:pt x="1257439" y="158800"/>
                  </a:lnTo>
                  <a:lnTo>
                    <a:pt x="1251165" y="152539"/>
                  </a:lnTo>
                  <a:lnTo>
                    <a:pt x="1247279" y="151180"/>
                  </a:lnTo>
                  <a:lnTo>
                    <a:pt x="1238465" y="151180"/>
                  </a:lnTo>
                  <a:lnTo>
                    <a:pt x="1232039" y="153720"/>
                  </a:lnTo>
                  <a:lnTo>
                    <a:pt x="1226959" y="157619"/>
                  </a:lnTo>
                  <a:lnTo>
                    <a:pt x="1220685" y="161353"/>
                  </a:lnTo>
                  <a:lnTo>
                    <a:pt x="1218145" y="166433"/>
                  </a:lnTo>
                  <a:lnTo>
                    <a:pt x="1218145" y="172872"/>
                  </a:lnTo>
                  <a:lnTo>
                    <a:pt x="1219327" y="222237"/>
                  </a:lnTo>
                  <a:lnTo>
                    <a:pt x="1222870" y="269074"/>
                  </a:lnTo>
                  <a:lnTo>
                    <a:pt x="1228801" y="313283"/>
                  </a:lnTo>
                  <a:lnTo>
                    <a:pt x="1237119" y="354736"/>
                  </a:lnTo>
                  <a:lnTo>
                    <a:pt x="1256842" y="415874"/>
                  </a:lnTo>
                  <a:lnTo>
                    <a:pt x="1276565" y="436092"/>
                  </a:lnTo>
                  <a:lnTo>
                    <a:pt x="1284185" y="436092"/>
                  </a:lnTo>
                  <a:lnTo>
                    <a:pt x="1312125" y="406768"/>
                  </a:lnTo>
                  <a:lnTo>
                    <a:pt x="1323301" y="386080"/>
                  </a:lnTo>
                  <a:lnTo>
                    <a:pt x="1328559" y="376262"/>
                  </a:lnTo>
                  <a:lnTo>
                    <a:pt x="1341259" y="350837"/>
                  </a:lnTo>
                  <a:lnTo>
                    <a:pt x="1346339" y="340664"/>
                  </a:lnTo>
                  <a:lnTo>
                    <a:pt x="1350391" y="346671"/>
                  </a:lnTo>
                  <a:lnTo>
                    <a:pt x="1354950" y="355028"/>
                  </a:lnTo>
                  <a:lnTo>
                    <a:pt x="1359979" y="365747"/>
                  </a:lnTo>
                  <a:lnTo>
                    <a:pt x="1365465" y="378802"/>
                  </a:lnTo>
                  <a:lnTo>
                    <a:pt x="1371155" y="391452"/>
                  </a:lnTo>
                  <a:lnTo>
                    <a:pt x="1391996" y="427507"/>
                  </a:lnTo>
                  <a:lnTo>
                    <a:pt x="1408645" y="436092"/>
                  </a:lnTo>
                  <a:lnTo>
                    <a:pt x="1418501" y="433717"/>
                  </a:lnTo>
                  <a:lnTo>
                    <a:pt x="1441665" y="399135"/>
                  </a:lnTo>
                  <a:lnTo>
                    <a:pt x="1454188" y="361010"/>
                  </a:lnTo>
                  <a:lnTo>
                    <a:pt x="1461033" y="330352"/>
                  </a:lnTo>
                  <a:lnTo>
                    <a:pt x="1465592" y="292811"/>
                  </a:lnTo>
                  <a:lnTo>
                    <a:pt x="1467065" y="253034"/>
                  </a:lnTo>
                  <a:lnTo>
                    <a:pt x="1467065" y="219824"/>
                  </a:lnTo>
                  <a:close/>
                </a:path>
                <a:path w="6059170" h="1181735">
                  <a:moveTo>
                    <a:pt x="1717332" y="294906"/>
                  </a:moveTo>
                  <a:lnTo>
                    <a:pt x="1710474" y="240398"/>
                  </a:lnTo>
                  <a:lnTo>
                    <a:pt x="1693684" y="202018"/>
                  </a:lnTo>
                  <a:lnTo>
                    <a:pt x="1669072" y="172224"/>
                  </a:lnTo>
                  <a:lnTo>
                    <a:pt x="1669072" y="302526"/>
                  </a:lnTo>
                  <a:lnTo>
                    <a:pt x="1668640" y="314490"/>
                  </a:lnTo>
                  <a:lnTo>
                    <a:pt x="1656372" y="360464"/>
                  </a:lnTo>
                  <a:lnTo>
                    <a:pt x="1610652" y="381342"/>
                  </a:lnTo>
                  <a:lnTo>
                    <a:pt x="1599450" y="379704"/>
                  </a:lnTo>
                  <a:lnTo>
                    <a:pt x="1568665" y="355917"/>
                  </a:lnTo>
                  <a:lnTo>
                    <a:pt x="1552067" y="307721"/>
                  </a:lnTo>
                  <a:lnTo>
                    <a:pt x="1550885" y="286092"/>
                  </a:lnTo>
                  <a:lnTo>
                    <a:pt x="1551851" y="271056"/>
                  </a:lnTo>
                  <a:lnTo>
                    <a:pt x="1567472" y="228803"/>
                  </a:lnTo>
                  <a:lnTo>
                    <a:pt x="1597431" y="203708"/>
                  </a:lnTo>
                  <a:lnTo>
                    <a:pt x="1609305" y="202018"/>
                  </a:lnTo>
                  <a:lnTo>
                    <a:pt x="1635290" y="208267"/>
                  </a:lnTo>
                  <a:lnTo>
                    <a:pt x="1653984" y="227050"/>
                  </a:lnTo>
                  <a:lnTo>
                    <a:pt x="1665287" y="258445"/>
                  </a:lnTo>
                  <a:lnTo>
                    <a:pt x="1669072" y="302526"/>
                  </a:lnTo>
                  <a:lnTo>
                    <a:pt x="1669072" y="172224"/>
                  </a:lnTo>
                  <a:lnTo>
                    <a:pt x="1656969" y="162979"/>
                  </a:lnTo>
                  <a:lnTo>
                    <a:pt x="1637919" y="155143"/>
                  </a:lnTo>
                  <a:lnTo>
                    <a:pt x="1616925" y="152539"/>
                  </a:lnTo>
                  <a:lnTo>
                    <a:pt x="1590230" y="155143"/>
                  </a:lnTo>
                  <a:lnTo>
                    <a:pt x="1547837" y="176060"/>
                  </a:lnTo>
                  <a:lnTo>
                    <a:pt x="1520240" y="215379"/>
                  </a:lnTo>
                  <a:lnTo>
                    <a:pt x="1506842" y="268325"/>
                  </a:lnTo>
                  <a:lnTo>
                    <a:pt x="1505165" y="299986"/>
                  </a:lnTo>
                  <a:lnTo>
                    <a:pt x="1507045" y="325272"/>
                  </a:lnTo>
                  <a:lnTo>
                    <a:pt x="1521802" y="372402"/>
                  </a:lnTo>
                  <a:lnTo>
                    <a:pt x="1550098" y="413181"/>
                  </a:lnTo>
                  <a:lnTo>
                    <a:pt x="1589062" y="434644"/>
                  </a:lnTo>
                  <a:lnTo>
                    <a:pt x="1611845" y="437273"/>
                  </a:lnTo>
                  <a:lnTo>
                    <a:pt x="1634515" y="434670"/>
                  </a:lnTo>
                  <a:lnTo>
                    <a:pt x="1654771" y="426834"/>
                  </a:lnTo>
                  <a:lnTo>
                    <a:pt x="1672615" y="413753"/>
                  </a:lnTo>
                  <a:lnTo>
                    <a:pt x="1688045" y="395414"/>
                  </a:lnTo>
                  <a:lnTo>
                    <a:pt x="1696148" y="381342"/>
                  </a:lnTo>
                  <a:lnTo>
                    <a:pt x="1700695" y="373456"/>
                  </a:lnTo>
                  <a:lnTo>
                    <a:pt x="1709877" y="349440"/>
                  </a:lnTo>
                  <a:lnTo>
                    <a:pt x="1715452" y="323342"/>
                  </a:lnTo>
                  <a:lnTo>
                    <a:pt x="1717332" y="294906"/>
                  </a:lnTo>
                  <a:close/>
                </a:path>
                <a:path w="6059170" h="1181735">
                  <a:moveTo>
                    <a:pt x="1963712" y="418287"/>
                  </a:moveTo>
                  <a:lnTo>
                    <a:pt x="1962518" y="414388"/>
                  </a:lnTo>
                  <a:lnTo>
                    <a:pt x="1959419" y="398957"/>
                  </a:lnTo>
                  <a:lnTo>
                    <a:pt x="1958555" y="392861"/>
                  </a:lnTo>
                  <a:lnTo>
                    <a:pt x="1958187" y="390321"/>
                  </a:lnTo>
                  <a:lnTo>
                    <a:pt x="1952828" y="344754"/>
                  </a:lnTo>
                  <a:lnTo>
                    <a:pt x="1949818" y="306425"/>
                  </a:lnTo>
                  <a:lnTo>
                    <a:pt x="1947176" y="266103"/>
                  </a:lnTo>
                  <a:lnTo>
                    <a:pt x="1943849" y="201206"/>
                  </a:lnTo>
                  <a:lnTo>
                    <a:pt x="1943392" y="176606"/>
                  </a:lnTo>
                  <a:lnTo>
                    <a:pt x="1942211" y="165696"/>
                  </a:lnTo>
                  <a:lnTo>
                    <a:pt x="1938667" y="157721"/>
                  </a:lnTo>
                  <a:lnTo>
                    <a:pt x="1932749" y="152844"/>
                  </a:lnTo>
                  <a:lnTo>
                    <a:pt x="1924418" y="151180"/>
                  </a:lnTo>
                  <a:lnTo>
                    <a:pt x="1916798" y="151180"/>
                  </a:lnTo>
                  <a:lnTo>
                    <a:pt x="1910372" y="153720"/>
                  </a:lnTo>
                  <a:lnTo>
                    <a:pt x="1905292" y="160159"/>
                  </a:lnTo>
                  <a:lnTo>
                    <a:pt x="1899018" y="166433"/>
                  </a:lnTo>
                  <a:lnTo>
                    <a:pt x="1896478" y="174053"/>
                  </a:lnTo>
                  <a:lnTo>
                    <a:pt x="1896592" y="190881"/>
                  </a:lnTo>
                  <a:lnTo>
                    <a:pt x="1896960" y="215912"/>
                  </a:lnTo>
                  <a:lnTo>
                    <a:pt x="1898383" y="251815"/>
                  </a:lnTo>
                  <a:lnTo>
                    <a:pt x="1900770" y="290817"/>
                  </a:lnTo>
                  <a:lnTo>
                    <a:pt x="1904098" y="333044"/>
                  </a:lnTo>
                  <a:lnTo>
                    <a:pt x="1897621" y="343331"/>
                  </a:lnTo>
                  <a:lnTo>
                    <a:pt x="1867192" y="371170"/>
                  </a:lnTo>
                  <a:lnTo>
                    <a:pt x="1825371" y="390321"/>
                  </a:lnTo>
                  <a:lnTo>
                    <a:pt x="1820379" y="387210"/>
                  </a:lnTo>
                  <a:lnTo>
                    <a:pt x="1806232" y="340664"/>
                  </a:lnTo>
                  <a:lnTo>
                    <a:pt x="1798739" y="293992"/>
                  </a:lnTo>
                  <a:lnTo>
                    <a:pt x="1796072" y="253034"/>
                  </a:lnTo>
                  <a:lnTo>
                    <a:pt x="1796275" y="235356"/>
                  </a:lnTo>
                  <a:lnTo>
                    <a:pt x="1796376" y="231025"/>
                  </a:lnTo>
                  <a:lnTo>
                    <a:pt x="1796986" y="212699"/>
                  </a:lnTo>
                  <a:lnTo>
                    <a:pt x="1798142" y="190881"/>
                  </a:lnTo>
                  <a:lnTo>
                    <a:pt x="1799793" y="167792"/>
                  </a:lnTo>
                  <a:lnTo>
                    <a:pt x="1799793" y="163893"/>
                  </a:lnTo>
                  <a:lnTo>
                    <a:pt x="1798612" y="161353"/>
                  </a:lnTo>
                  <a:lnTo>
                    <a:pt x="1798612" y="158800"/>
                  </a:lnTo>
                  <a:lnTo>
                    <a:pt x="1797253" y="157619"/>
                  </a:lnTo>
                  <a:lnTo>
                    <a:pt x="1796072" y="156260"/>
                  </a:lnTo>
                  <a:lnTo>
                    <a:pt x="1792173" y="153720"/>
                  </a:lnTo>
                  <a:lnTo>
                    <a:pt x="1789633" y="151180"/>
                  </a:lnTo>
                  <a:lnTo>
                    <a:pt x="1774393" y="151180"/>
                  </a:lnTo>
                  <a:lnTo>
                    <a:pt x="1769313" y="152539"/>
                  </a:lnTo>
                  <a:lnTo>
                    <a:pt x="1751025" y="206629"/>
                  </a:lnTo>
                  <a:lnTo>
                    <a:pt x="1748243" y="261429"/>
                  </a:lnTo>
                  <a:lnTo>
                    <a:pt x="1747812" y="284734"/>
                  </a:lnTo>
                  <a:lnTo>
                    <a:pt x="1748955" y="307873"/>
                  </a:lnTo>
                  <a:lnTo>
                    <a:pt x="1757387" y="355600"/>
                  </a:lnTo>
                  <a:lnTo>
                    <a:pt x="1769376" y="392861"/>
                  </a:lnTo>
                  <a:lnTo>
                    <a:pt x="1797532" y="428688"/>
                  </a:lnTo>
                  <a:lnTo>
                    <a:pt x="1825371" y="437273"/>
                  </a:lnTo>
                  <a:lnTo>
                    <a:pt x="1847024" y="434428"/>
                  </a:lnTo>
                  <a:lnTo>
                    <a:pt x="1868474" y="426008"/>
                  </a:lnTo>
                  <a:lnTo>
                    <a:pt x="1889963" y="412102"/>
                  </a:lnTo>
                  <a:lnTo>
                    <a:pt x="1911718" y="392861"/>
                  </a:lnTo>
                  <a:lnTo>
                    <a:pt x="1913610" y="403948"/>
                  </a:lnTo>
                  <a:lnTo>
                    <a:pt x="1915210" y="413524"/>
                  </a:lnTo>
                  <a:lnTo>
                    <a:pt x="1916366" y="421830"/>
                  </a:lnTo>
                  <a:lnTo>
                    <a:pt x="1916798" y="428459"/>
                  </a:lnTo>
                  <a:lnTo>
                    <a:pt x="1920532" y="438632"/>
                  </a:lnTo>
                  <a:lnTo>
                    <a:pt x="1925612" y="443712"/>
                  </a:lnTo>
                  <a:lnTo>
                    <a:pt x="1943392" y="443712"/>
                  </a:lnTo>
                  <a:lnTo>
                    <a:pt x="1951012" y="441172"/>
                  </a:lnTo>
                  <a:lnTo>
                    <a:pt x="1956092" y="437273"/>
                  </a:lnTo>
                  <a:lnTo>
                    <a:pt x="1961172" y="433539"/>
                  </a:lnTo>
                  <a:lnTo>
                    <a:pt x="1963712" y="429641"/>
                  </a:lnTo>
                  <a:lnTo>
                    <a:pt x="1963712" y="418287"/>
                  </a:lnTo>
                  <a:close/>
                </a:path>
                <a:path w="6059170" h="1181735">
                  <a:moveTo>
                    <a:pt x="2080539" y="1112507"/>
                  </a:moveTo>
                  <a:lnTo>
                    <a:pt x="2078634" y="1046048"/>
                  </a:lnTo>
                  <a:lnTo>
                    <a:pt x="2072919" y="996759"/>
                  </a:lnTo>
                  <a:lnTo>
                    <a:pt x="2057971" y="944156"/>
                  </a:lnTo>
                  <a:lnTo>
                    <a:pt x="2056015" y="940816"/>
                  </a:lnTo>
                  <a:lnTo>
                    <a:pt x="2054529" y="938276"/>
                  </a:lnTo>
                  <a:lnTo>
                    <a:pt x="2018868" y="900861"/>
                  </a:lnTo>
                  <a:lnTo>
                    <a:pt x="1975218" y="891159"/>
                  </a:lnTo>
                  <a:lnTo>
                    <a:pt x="1950872" y="893813"/>
                  </a:lnTo>
                  <a:lnTo>
                    <a:pt x="1929307" y="901839"/>
                  </a:lnTo>
                  <a:lnTo>
                    <a:pt x="1910384" y="915327"/>
                  </a:lnTo>
                  <a:lnTo>
                    <a:pt x="1893938" y="934377"/>
                  </a:lnTo>
                  <a:lnTo>
                    <a:pt x="1881987" y="917943"/>
                  </a:lnTo>
                  <a:lnTo>
                    <a:pt x="1879384" y="914361"/>
                  </a:lnTo>
                  <a:lnTo>
                    <a:pt x="1862315" y="900061"/>
                  </a:lnTo>
                  <a:lnTo>
                    <a:pt x="1842655" y="891476"/>
                  </a:lnTo>
                  <a:lnTo>
                    <a:pt x="1820291" y="888619"/>
                  </a:lnTo>
                  <a:lnTo>
                    <a:pt x="1802091" y="890346"/>
                  </a:lnTo>
                  <a:lnTo>
                    <a:pt x="1785848" y="895654"/>
                  </a:lnTo>
                  <a:lnTo>
                    <a:pt x="1771548" y="904773"/>
                  </a:lnTo>
                  <a:lnTo>
                    <a:pt x="1759153" y="917943"/>
                  </a:lnTo>
                  <a:lnTo>
                    <a:pt x="1755432" y="908964"/>
                  </a:lnTo>
                  <a:lnTo>
                    <a:pt x="1750352" y="905230"/>
                  </a:lnTo>
                  <a:lnTo>
                    <a:pt x="1735112" y="905230"/>
                  </a:lnTo>
                  <a:lnTo>
                    <a:pt x="1728673" y="908964"/>
                  </a:lnTo>
                  <a:lnTo>
                    <a:pt x="1722412" y="915403"/>
                  </a:lnTo>
                  <a:lnTo>
                    <a:pt x="1715973" y="921664"/>
                  </a:lnTo>
                  <a:lnTo>
                    <a:pt x="1713433" y="929297"/>
                  </a:lnTo>
                  <a:lnTo>
                    <a:pt x="1713433" y="936929"/>
                  </a:lnTo>
                  <a:lnTo>
                    <a:pt x="1720100" y="987082"/>
                  </a:lnTo>
                  <a:lnTo>
                    <a:pt x="1724863" y="1040307"/>
                  </a:lnTo>
                  <a:lnTo>
                    <a:pt x="1727720" y="1096848"/>
                  </a:lnTo>
                  <a:lnTo>
                    <a:pt x="1728673" y="1156919"/>
                  </a:lnTo>
                  <a:lnTo>
                    <a:pt x="1730032" y="1168438"/>
                  </a:lnTo>
                  <a:lnTo>
                    <a:pt x="1736293" y="1174711"/>
                  </a:lnTo>
                  <a:lnTo>
                    <a:pt x="1746453" y="1174711"/>
                  </a:lnTo>
                  <a:lnTo>
                    <a:pt x="1759610" y="1171384"/>
                  </a:lnTo>
                  <a:lnTo>
                    <a:pt x="1768729" y="1161364"/>
                  </a:lnTo>
                  <a:lnTo>
                    <a:pt x="1774037" y="1144689"/>
                  </a:lnTo>
                  <a:lnTo>
                    <a:pt x="1775752" y="1121321"/>
                  </a:lnTo>
                  <a:lnTo>
                    <a:pt x="1771853" y="1008278"/>
                  </a:lnTo>
                  <a:lnTo>
                    <a:pt x="1772589" y="991311"/>
                  </a:lnTo>
                  <a:lnTo>
                    <a:pt x="1783372" y="954722"/>
                  </a:lnTo>
                  <a:lnTo>
                    <a:pt x="1815033" y="938276"/>
                  </a:lnTo>
                  <a:lnTo>
                    <a:pt x="1825840" y="938936"/>
                  </a:lnTo>
                  <a:lnTo>
                    <a:pt x="1865515" y="975550"/>
                  </a:lnTo>
                  <a:lnTo>
                    <a:pt x="1871078" y="1029804"/>
                  </a:lnTo>
                  <a:lnTo>
                    <a:pt x="1869732" y="1156919"/>
                  </a:lnTo>
                  <a:lnTo>
                    <a:pt x="1872272" y="1168438"/>
                  </a:lnTo>
                  <a:lnTo>
                    <a:pt x="1877352" y="1174711"/>
                  </a:lnTo>
                  <a:lnTo>
                    <a:pt x="1893938" y="1174711"/>
                  </a:lnTo>
                  <a:lnTo>
                    <a:pt x="1900212" y="1172171"/>
                  </a:lnTo>
                  <a:lnTo>
                    <a:pt x="1906638" y="1167091"/>
                  </a:lnTo>
                  <a:lnTo>
                    <a:pt x="1912912" y="1163358"/>
                  </a:lnTo>
                  <a:lnTo>
                    <a:pt x="1916798" y="1158278"/>
                  </a:lnTo>
                  <a:lnTo>
                    <a:pt x="1916798" y="1062850"/>
                  </a:lnTo>
                  <a:lnTo>
                    <a:pt x="1917014" y="1047356"/>
                  </a:lnTo>
                  <a:lnTo>
                    <a:pt x="1919338" y="996759"/>
                  </a:lnTo>
                  <a:lnTo>
                    <a:pt x="1930692" y="956081"/>
                  </a:lnTo>
                  <a:lnTo>
                    <a:pt x="1962518" y="940816"/>
                  </a:lnTo>
                  <a:lnTo>
                    <a:pt x="1994179" y="949401"/>
                  </a:lnTo>
                  <a:lnTo>
                    <a:pt x="2016772" y="975144"/>
                  </a:lnTo>
                  <a:lnTo>
                    <a:pt x="2030310" y="1018044"/>
                  </a:lnTo>
                  <a:lnTo>
                    <a:pt x="2034819" y="1078103"/>
                  </a:lnTo>
                  <a:lnTo>
                    <a:pt x="2032279" y="1154379"/>
                  </a:lnTo>
                  <a:lnTo>
                    <a:pt x="2033257" y="1162913"/>
                  </a:lnTo>
                  <a:lnTo>
                    <a:pt x="2036267" y="1169314"/>
                  </a:lnTo>
                  <a:lnTo>
                    <a:pt x="2041423" y="1173327"/>
                  </a:lnTo>
                  <a:lnTo>
                    <a:pt x="2048878" y="1174711"/>
                  </a:lnTo>
                  <a:lnTo>
                    <a:pt x="2057654" y="1173581"/>
                  </a:lnTo>
                  <a:lnTo>
                    <a:pt x="2078812" y="1139202"/>
                  </a:lnTo>
                  <a:lnTo>
                    <a:pt x="2080094" y="1126820"/>
                  </a:lnTo>
                  <a:lnTo>
                    <a:pt x="2080539" y="1112507"/>
                  </a:lnTo>
                  <a:close/>
                </a:path>
                <a:path w="6059170" h="1181735">
                  <a:moveTo>
                    <a:pt x="2136419" y="381342"/>
                  </a:moveTo>
                  <a:lnTo>
                    <a:pt x="2135200" y="365633"/>
                  </a:lnTo>
                  <a:lnTo>
                    <a:pt x="2131390" y="354520"/>
                  </a:lnTo>
                  <a:lnTo>
                    <a:pt x="2124710" y="347929"/>
                  </a:lnTo>
                  <a:lnTo>
                    <a:pt x="2114918" y="345744"/>
                  </a:lnTo>
                  <a:lnTo>
                    <a:pt x="2108479" y="345744"/>
                  </a:lnTo>
                  <a:lnTo>
                    <a:pt x="2102218" y="347103"/>
                  </a:lnTo>
                  <a:lnTo>
                    <a:pt x="2098319" y="350837"/>
                  </a:lnTo>
                  <a:lnTo>
                    <a:pt x="2093239" y="354736"/>
                  </a:lnTo>
                  <a:lnTo>
                    <a:pt x="2088159" y="364896"/>
                  </a:lnTo>
                  <a:lnTo>
                    <a:pt x="2084679" y="373049"/>
                  </a:lnTo>
                  <a:lnTo>
                    <a:pt x="2079967" y="378561"/>
                  </a:lnTo>
                  <a:lnTo>
                    <a:pt x="2074278" y="381711"/>
                  </a:lnTo>
                  <a:lnTo>
                    <a:pt x="2067839" y="382701"/>
                  </a:lnTo>
                  <a:lnTo>
                    <a:pt x="2061667" y="379095"/>
                  </a:lnTo>
                  <a:lnTo>
                    <a:pt x="2047519" y="324231"/>
                  </a:lnTo>
                  <a:lnTo>
                    <a:pt x="2044712" y="286042"/>
                  </a:lnTo>
                  <a:lnTo>
                    <a:pt x="2043798" y="236435"/>
                  </a:lnTo>
                  <a:lnTo>
                    <a:pt x="2043836" y="207810"/>
                  </a:lnTo>
                  <a:lnTo>
                    <a:pt x="2044115" y="177444"/>
                  </a:lnTo>
                  <a:lnTo>
                    <a:pt x="2044877" y="145427"/>
                  </a:lnTo>
                  <a:lnTo>
                    <a:pt x="2046338" y="111861"/>
                  </a:lnTo>
                  <a:lnTo>
                    <a:pt x="2047240" y="80073"/>
                  </a:lnTo>
                  <a:lnTo>
                    <a:pt x="2048649" y="37084"/>
                  </a:lnTo>
                  <a:lnTo>
                    <a:pt x="2022132" y="3721"/>
                  </a:lnTo>
                  <a:lnTo>
                    <a:pt x="2014512" y="3721"/>
                  </a:lnTo>
                  <a:lnTo>
                    <a:pt x="1996732" y="40678"/>
                  </a:lnTo>
                  <a:lnTo>
                    <a:pt x="1995639" y="177444"/>
                  </a:lnTo>
                  <a:lnTo>
                    <a:pt x="1995690" y="188531"/>
                  </a:lnTo>
                  <a:lnTo>
                    <a:pt x="1996732" y="254228"/>
                  </a:lnTo>
                  <a:lnTo>
                    <a:pt x="1998827" y="312293"/>
                  </a:lnTo>
                  <a:lnTo>
                    <a:pt x="2001812" y="352196"/>
                  </a:lnTo>
                  <a:lnTo>
                    <a:pt x="2011210" y="390893"/>
                  </a:lnTo>
                  <a:lnTo>
                    <a:pt x="2035009" y="428129"/>
                  </a:lnTo>
                  <a:lnTo>
                    <a:pt x="2074278" y="439813"/>
                  </a:lnTo>
                  <a:lnTo>
                    <a:pt x="2084717" y="438632"/>
                  </a:lnTo>
                  <a:lnTo>
                    <a:pt x="2125205" y="410514"/>
                  </a:lnTo>
                  <a:lnTo>
                    <a:pt x="2136254" y="382701"/>
                  </a:lnTo>
                  <a:lnTo>
                    <a:pt x="2136419" y="381342"/>
                  </a:lnTo>
                  <a:close/>
                </a:path>
                <a:path w="6059170" h="1181735">
                  <a:moveTo>
                    <a:pt x="2335898" y="1032344"/>
                  </a:moveTo>
                  <a:lnTo>
                    <a:pt x="2334006" y="1003985"/>
                  </a:lnTo>
                  <a:lnTo>
                    <a:pt x="2328443" y="977836"/>
                  </a:lnTo>
                  <a:lnTo>
                    <a:pt x="2319324" y="953808"/>
                  </a:lnTo>
                  <a:lnTo>
                    <a:pt x="2311120" y="939469"/>
                  </a:lnTo>
                  <a:lnTo>
                    <a:pt x="2306764" y="931837"/>
                  </a:lnTo>
                  <a:lnTo>
                    <a:pt x="2292248" y="913498"/>
                  </a:lnTo>
                  <a:lnTo>
                    <a:pt x="2286330" y="908888"/>
                  </a:lnTo>
                  <a:lnTo>
                    <a:pt x="2286330" y="1045171"/>
                  </a:lnTo>
                  <a:lnTo>
                    <a:pt x="2286177" y="1051928"/>
                  </a:lnTo>
                  <a:lnTo>
                    <a:pt x="2273770" y="1097902"/>
                  </a:lnTo>
                  <a:lnTo>
                    <a:pt x="2229218" y="1118781"/>
                  </a:lnTo>
                  <a:lnTo>
                    <a:pt x="2218017" y="1117142"/>
                  </a:lnTo>
                  <a:lnTo>
                    <a:pt x="2187219" y="1093355"/>
                  </a:lnTo>
                  <a:lnTo>
                    <a:pt x="2170430" y="1045171"/>
                  </a:lnTo>
                  <a:lnTo>
                    <a:pt x="2169439" y="1023531"/>
                  </a:lnTo>
                  <a:lnTo>
                    <a:pt x="2170417" y="1008507"/>
                  </a:lnTo>
                  <a:lnTo>
                    <a:pt x="2186038" y="966241"/>
                  </a:lnTo>
                  <a:lnTo>
                    <a:pt x="2215324" y="941146"/>
                  </a:lnTo>
                  <a:lnTo>
                    <a:pt x="2228024" y="939469"/>
                  </a:lnTo>
                  <a:lnTo>
                    <a:pt x="2253729" y="945680"/>
                  </a:lnTo>
                  <a:lnTo>
                    <a:pt x="2271966" y="964425"/>
                  </a:lnTo>
                  <a:lnTo>
                    <a:pt x="2282850" y="995807"/>
                  </a:lnTo>
                  <a:lnTo>
                    <a:pt x="2286241" y="1037424"/>
                  </a:lnTo>
                  <a:lnTo>
                    <a:pt x="2286330" y="1045171"/>
                  </a:lnTo>
                  <a:lnTo>
                    <a:pt x="2286330" y="908888"/>
                  </a:lnTo>
                  <a:lnTo>
                    <a:pt x="2275459" y="900417"/>
                  </a:lnTo>
                  <a:lnTo>
                    <a:pt x="2256548" y="892581"/>
                  </a:lnTo>
                  <a:lnTo>
                    <a:pt x="2235644" y="889977"/>
                  </a:lnTo>
                  <a:lnTo>
                    <a:pt x="2208860" y="892581"/>
                  </a:lnTo>
                  <a:lnTo>
                    <a:pt x="2166404" y="913498"/>
                  </a:lnTo>
                  <a:lnTo>
                    <a:pt x="2138794" y="952817"/>
                  </a:lnTo>
                  <a:lnTo>
                    <a:pt x="2125408" y="1005776"/>
                  </a:lnTo>
                  <a:lnTo>
                    <a:pt x="2123719" y="1037424"/>
                  </a:lnTo>
                  <a:lnTo>
                    <a:pt x="2125446" y="1062710"/>
                  </a:lnTo>
                  <a:lnTo>
                    <a:pt x="2139873" y="1109840"/>
                  </a:lnTo>
                  <a:lnTo>
                    <a:pt x="2168448" y="1150620"/>
                  </a:lnTo>
                  <a:lnTo>
                    <a:pt x="2206548" y="1172083"/>
                  </a:lnTo>
                  <a:lnTo>
                    <a:pt x="2229218" y="1174711"/>
                  </a:lnTo>
                  <a:lnTo>
                    <a:pt x="2252573" y="1172108"/>
                  </a:lnTo>
                  <a:lnTo>
                    <a:pt x="2273198" y="1164272"/>
                  </a:lnTo>
                  <a:lnTo>
                    <a:pt x="2291219" y="1151191"/>
                  </a:lnTo>
                  <a:lnTo>
                    <a:pt x="2306764" y="1132852"/>
                  </a:lnTo>
                  <a:lnTo>
                    <a:pt x="2314816" y="1118781"/>
                  </a:lnTo>
                  <a:lnTo>
                    <a:pt x="2319324" y="1110907"/>
                  </a:lnTo>
                  <a:lnTo>
                    <a:pt x="2328456" y="1086878"/>
                  </a:lnTo>
                  <a:lnTo>
                    <a:pt x="2334006" y="1060780"/>
                  </a:lnTo>
                  <a:lnTo>
                    <a:pt x="2335898" y="1032344"/>
                  </a:lnTo>
                  <a:close/>
                </a:path>
                <a:path w="6059170" h="1181735">
                  <a:moveTo>
                    <a:pt x="2362644" y="422021"/>
                  </a:moveTo>
                  <a:lnTo>
                    <a:pt x="2362593" y="414388"/>
                  </a:lnTo>
                  <a:lnTo>
                    <a:pt x="2362390" y="388175"/>
                  </a:lnTo>
                  <a:lnTo>
                    <a:pt x="2362352" y="386422"/>
                  </a:lnTo>
                  <a:lnTo>
                    <a:pt x="2361654" y="353098"/>
                  </a:lnTo>
                  <a:lnTo>
                    <a:pt x="2360434" y="316598"/>
                  </a:lnTo>
                  <a:lnTo>
                    <a:pt x="2358326" y="268554"/>
                  </a:lnTo>
                  <a:lnTo>
                    <a:pt x="2357082" y="239534"/>
                  </a:lnTo>
                  <a:lnTo>
                    <a:pt x="2355900" y="203377"/>
                  </a:lnTo>
                  <a:lnTo>
                    <a:pt x="2355773" y="199224"/>
                  </a:lnTo>
                  <a:lnTo>
                    <a:pt x="2354529" y="151180"/>
                  </a:lnTo>
                  <a:lnTo>
                    <a:pt x="2352751" y="75514"/>
                  </a:lnTo>
                  <a:lnTo>
                    <a:pt x="2351811" y="46520"/>
                  </a:lnTo>
                  <a:lnTo>
                    <a:pt x="2343213" y="4572"/>
                  </a:lnTo>
                  <a:lnTo>
                    <a:pt x="2327084" y="0"/>
                  </a:lnTo>
                  <a:lnTo>
                    <a:pt x="2317775" y="2108"/>
                  </a:lnTo>
                  <a:lnTo>
                    <a:pt x="2314371" y="5257"/>
                  </a:lnTo>
                  <a:lnTo>
                    <a:pt x="2314371" y="292773"/>
                  </a:lnTo>
                  <a:lnTo>
                    <a:pt x="2313432" y="312191"/>
                  </a:lnTo>
                  <a:lnTo>
                    <a:pt x="2299144" y="359816"/>
                  </a:lnTo>
                  <a:lnTo>
                    <a:pt x="2269782" y="384771"/>
                  </a:lnTo>
                  <a:lnTo>
                    <a:pt x="2257158" y="386422"/>
                  </a:lnTo>
                  <a:lnTo>
                    <a:pt x="2244547" y="385000"/>
                  </a:lnTo>
                  <a:lnTo>
                    <a:pt x="2210028" y="351180"/>
                  </a:lnTo>
                  <a:lnTo>
                    <a:pt x="2202459" y="303885"/>
                  </a:lnTo>
                  <a:lnTo>
                    <a:pt x="2203666" y="285965"/>
                  </a:lnTo>
                  <a:lnTo>
                    <a:pt x="2221598" y="235242"/>
                  </a:lnTo>
                  <a:lnTo>
                    <a:pt x="2254618" y="205917"/>
                  </a:lnTo>
                  <a:lnTo>
                    <a:pt x="2262238" y="203377"/>
                  </a:lnTo>
                  <a:lnTo>
                    <a:pt x="2274938" y="203377"/>
                  </a:lnTo>
                  <a:lnTo>
                    <a:pt x="2281364" y="204571"/>
                  </a:lnTo>
                  <a:lnTo>
                    <a:pt x="2286444" y="205917"/>
                  </a:lnTo>
                  <a:lnTo>
                    <a:pt x="2290178" y="205917"/>
                  </a:lnTo>
                  <a:lnTo>
                    <a:pt x="2311679" y="242519"/>
                  </a:lnTo>
                  <a:lnTo>
                    <a:pt x="2314308" y="285965"/>
                  </a:lnTo>
                  <a:lnTo>
                    <a:pt x="2314371" y="292773"/>
                  </a:lnTo>
                  <a:lnTo>
                    <a:pt x="2314371" y="5257"/>
                  </a:lnTo>
                  <a:lnTo>
                    <a:pt x="2310981" y="8382"/>
                  </a:lnTo>
                  <a:lnTo>
                    <a:pt x="2306828" y="18732"/>
                  </a:lnTo>
                  <a:lnTo>
                    <a:pt x="2305418" y="33045"/>
                  </a:lnTo>
                  <a:lnTo>
                    <a:pt x="2306764" y="151180"/>
                  </a:lnTo>
                  <a:lnTo>
                    <a:pt x="2300338" y="149987"/>
                  </a:lnTo>
                  <a:lnTo>
                    <a:pt x="2288984" y="149987"/>
                  </a:lnTo>
                  <a:lnTo>
                    <a:pt x="2276335" y="150698"/>
                  </a:lnTo>
                  <a:lnTo>
                    <a:pt x="2236838" y="161353"/>
                  </a:lnTo>
                  <a:lnTo>
                    <a:pt x="2198865" y="186309"/>
                  </a:lnTo>
                  <a:lnTo>
                    <a:pt x="2173338" y="223723"/>
                  </a:lnTo>
                  <a:lnTo>
                    <a:pt x="2157907" y="268909"/>
                  </a:lnTo>
                  <a:lnTo>
                    <a:pt x="2153018" y="317779"/>
                  </a:lnTo>
                  <a:lnTo>
                    <a:pt x="2154694" y="341617"/>
                  </a:lnTo>
                  <a:lnTo>
                    <a:pt x="2168525" y="383565"/>
                  </a:lnTo>
                  <a:lnTo>
                    <a:pt x="2196185" y="416712"/>
                  </a:lnTo>
                  <a:lnTo>
                    <a:pt x="2232914" y="433933"/>
                  </a:lnTo>
                  <a:lnTo>
                    <a:pt x="2254618" y="436092"/>
                  </a:lnTo>
                  <a:lnTo>
                    <a:pt x="2272233" y="434670"/>
                  </a:lnTo>
                  <a:lnTo>
                    <a:pt x="2288629" y="430517"/>
                  </a:lnTo>
                  <a:lnTo>
                    <a:pt x="2303602" y="423722"/>
                  </a:lnTo>
                  <a:lnTo>
                    <a:pt x="2316924" y="414388"/>
                  </a:lnTo>
                  <a:lnTo>
                    <a:pt x="2318105" y="426085"/>
                  </a:lnTo>
                  <a:lnTo>
                    <a:pt x="2321649" y="434454"/>
                  </a:lnTo>
                  <a:lnTo>
                    <a:pt x="2327567" y="439496"/>
                  </a:lnTo>
                  <a:lnTo>
                    <a:pt x="2335898" y="441172"/>
                  </a:lnTo>
                  <a:lnTo>
                    <a:pt x="2347569" y="439966"/>
                  </a:lnTo>
                  <a:lnTo>
                    <a:pt x="2355939" y="436359"/>
                  </a:lnTo>
                  <a:lnTo>
                    <a:pt x="2360968" y="430377"/>
                  </a:lnTo>
                  <a:lnTo>
                    <a:pt x="2362644" y="422021"/>
                  </a:lnTo>
                  <a:close/>
                </a:path>
                <a:path w="6059170" h="1181735">
                  <a:moveTo>
                    <a:pt x="2574645" y="914044"/>
                  </a:moveTo>
                  <a:lnTo>
                    <a:pt x="2571559" y="902563"/>
                  </a:lnTo>
                  <a:lnTo>
                    <a:pt x="2562301" y="894664"/>
                  </a:lnTo>
                  <a:lnTo>
                    <a:pt x="2546858" y="890092"/>
                  </a:lnTo>
                  <a:lnTo>
                    <a:pt x="2525204" y="888619"/>
                  </a:lnTo>
                  <a:lnTo>
                    <a:pt x="2510205" y="889571"/>
                  </a:lnTo>
                  <a:lnTo>
                    <a:pt x="2469324" y="903871"/>
                  </a:lnTo>
                  <a:lnTo>
                    <a:pt x="2437892" y="935329"/>
                  </a:lnTo>
                  <a:lnTo>
                    <a:pt x="2431224" y="949629"/>
                  </a:lnTo>
                  <a:lnTo>
                    <a:pt x="2429865" y="947089"/>
                  </a:lnTo>
                  <a:lnTo>
                    <a:pt x="2429865" y="940816"/>
                  </a:lnTo>
                  <a:lnTo>
                    <a:pt x="2427325" y="921664"/>
                  </a:lnTo>
                  <a:lnTo>
                    <a:pt x="2427325" y="914044"/>
                  </a:lnTo>
                  <a:lnTo>
                    <a:pt x="2408364" y="884885"/>
                  </a:lnTo>
                  <a:lnTo>
                    <a:pt x="2401925" y="884885"/>
                  </a:lnTo>
                  <a:lnTo>
                    <a:pt x="2391245" y="886091"/>
                  </a:lnTo>
                  <a:lnTo>
                    <a:pt x="2383752" y="889787"/>
                  </a:lnTo>
                  <a:lnTo>
                    <a:pt x="2379332" y="896112"/>
                  </a:lnTo>
                  <a:lnTo>
                    <a:pt x="2377884" y="905230"/>
                  </a:lnTo>
                  <a:lnTo>
                    <a:pt x="2378138" y="908342"/>
                  </a:lnTo>
                  <a:lnTo>
                    <a:pt x="2380526" y="922172"/>
                  </a:lnTo>
                  <a:lnTo>
                    <a:pt x="2388895" y="959358"/>
                  </a:lnTo>
                  <a:lnTo>
                    <a:pt x="2393531" y="990206"/>
                  </a:lnTo>
                  <a:lnTo>
                    <a:pt x="2396985" y="1025601"/>
                  </a:lnTo>
                  <a:lnTo>
                    <a:pt x="2399385" y="1065390"/>
                  </a:lnTo>
                  <a:lnTo>
                    <a:pt x="2401252" y="1102537"/>
                  </a:lnTo>
                  <a:lnTo>
                    <a:pt x="2404465" y="1154379"/>
                  </a:lnTo>
                  <a:lnTo>
                    <a:pt x="2406891" y="1164386"/>
                  </a:lnTo>
                  <a:lnTo>
                    <a:pt x="2410498" y="1171536"/>
                  </a:lnTo>
                  <a:lnTo>
                    <a:pt x="2415540" y="1175829"/>
                  </a:lnTo>
                  <a:lnTo>
                    <a:pt x="2422245" y="1177251"/>
                  </a:lnTo>
                  <a:lnTo>
                    <a:pt x="2428684" y="1177251"/>
                  </a:lnTo>
                  <a:lnTo>
                    <a:pt x="2434945" y="1173530"/>
                  </a:lnTo>
                  <a:lnTo>
                    <a:pt x="2441384" y="1167091"/>
                  </a:lnTo>
                  <a:lnTo>
                    <a:pt x="2449004" y="1161999"/>
                  </a:lnTo>
                  <a:lnTo>
                    <a:pt x="2451544" y="1154379"/>
                  </a:lnTo>
                  <a:lnTo>
                    <a:pt x="2451544" y="1084541"/>
                  </a:lnTo>
                  <a:lnTo>
                    <a:pt x="2452763" y="1049045"/>
                  </a:lnTo>
                  <a:lnTo>
                    <a:pt x="2463254" y="994168"/>
                  </a:lnTo>
                  <a:lnTo>
                    <a:pt x="2485466" y="960247"/>
                  </a:lnTo>
                  <a:lnTo>
                    <a:pt x="2521674" y="943952"/>
                  </a:lnTo>
                  <a:lnTo>
                    <a:pt x="2545524" y="942009"/>
                  </a:lnTo>
                  <a:lnTo>
                    <a:pt x="2553144" y="942009"/>
                  </a:lnTo>
                  <a:lnTo>
                    <a:pt x="2560764" y="939469"/>
                  </a:lnTo>
                  <a:lnTo>
                    <a:pt x="2565844" y="934377"/>
                  </a:lnTo>
                  <a:lnTo>
                    <a:pt x="2572105" y="929297"/>
                  </a:lnTo>
                  <a:lnTo>
                    <a:pt x="2574645" y="921664"/>
                  </a:lnTo>
                  <a:lnTo>
                    <a:pt x="2574645" y="914044"/>
                  </a:lnTo>
                  <a:close/>
                </a:path>
                <a:path w="6059170" h="1181735">
                  <a:moveTo>
                    <a:pt x="2756331" y="167792"/>
                  </a:moveTo>
                  <a:lnTo>
                    <a:pt x="2753791" y="163893"/>
                  </a:lnTo>
                  <a:lnTo>
                    <a:pt x="2748711" y="160159"/>
                  </a:lnTo>
                  <a:lnTo>
                    <a:pt x="2743631" y="156260"/>
                  </a:lnTo>
                  <a:lnTo>
                    <a:pt x="2738551" y="153720"/>
                  </a:lnTo>
                  <a:lnTo>
                    <a:pt x="2733471" y="153720"/>
                  </a:lnTo>
                  <a:lnTo>
                    <a:pt x="2704020" y="178003"/>
                  </a:lnTo>
                  <a:lnTo>
                    <a:pt x="2692031" y="225132"/>
                  </a:lnTo>
                  <a:lnTo>
                    <a:pt x="2682684" y="261848"/>
                  </a:lnTo>
                  <a:lnTo>
                    <a:pt x="2672981" y="300253"/>
                  </a:lnTo>
                  <a:lnTo>
                    <a:pt x="2664815" y="331635"/>
                  </a:lnTo>
                  <a:lnTo>
                    <a:pt x="2658300" y="356095"/>
                  </a:lnTo>
                  <a:lnTo>
                    <a:pt x="2653550" y="373710"/>
                  </a:lnTo>
                  <a:lnTo>
                    <a:pt x="2648547" y="360603"/>
                  </a:lnTo>
                  <a:lnTo>
                    <a:pt x="2643327" y="347853"/>
                  </a:lnTo>
                  <a:lnTo>
                    <a:pt x="2638145" y="335318"/>
                  </a:lnTo>
                  <a:lnTo>
                    <a:pt x="2633230" y="322872"/>
                  </a:lnTo>
                  <a:lnTo>
                    <a:pt x="2626944" y="308622"/>
                  </a:lnTo>
                  <a:lnTo>
                    <a:pt x="2619756" y="290639"/>
                  </a:lnTo>
                  <a:lnTo>
                    <a:pt x="2611640" y="269074"/>
                  </a:lnTo>
                  <a:lnTo>
                    <a:pt x="2602585" y="244055"/>
                  </a:lnTo>
                  <a:lnTo>
                    <a:pt x="2593581" y="218503"/>
                  </a:lnTo>
                  <a:lnTo>
                    <a:pt x="2585707" y="197154"/>
                  </a:lnTo>
                  <a:lnTo>
                    <a:pt x="2579370" y="180378"/>
                  </a:lnTo>
                  <a:lnTo>
                    <a:pt x="2574645" y="167792"/>
                  </a:lnTo>
                  <a:lnTo>
                    <a:pt x="2569565" y="158800"/>
                  </a:lnTo>
                  <a:lnTo>
                    <a:pt x="2561945" y="153720"/>
                  </a:lnTo>
                  <a:lnTo>
                    <a:pt x="2545524" y="153720"/>
                  </a:lnTo>
                  <a:lnTo>
                    <a:pt x="2539085" y="157619"/>
                  </a:lnTo>
                  <a:lnTo>
                    <a:pt x="2528925" y="167792"/>
                  </a:lnTo>
                  <a:lnTo>
                    <a:pt x="2526385" y="171513"/>
                  </a:lnTo>
                  <a:lnTo>
                    <a:pt x="2526385" y="180505"/>
                  </a:lnTo>
                  <a:lnTo>
                    <a:pt x="2527744" y="183045"/>
                  </a:lnTo>
                  <a:lnTo>
                    <a:pt x="2559888" y="267131"/>
                  </a:lnTo>
                  <a:lnTo>
                    <a:pt x="2586228" y="334784"/>
                  </a:lnTo>
                  <a:lnTo>
                    <a:pt x="2606776" y="386067"/>
                  </a:lnTo>
                  <a:lnTo>
                    <a:pt x="2621546" y="421055"/>
                  </a:lnTo>
                  <a:lnTo>
                    <a:pt x="2630525" y="439813"/>
                  </a:lnTo>
                  <a:lnTo>
                    <a:pt x="2627477" y="450303"/>
                  </a:lnTo>
                  <a:lnTo>
                    <a:pt x="2622308" y="466509"/>
                  </a:lnTo>
                  <a:lnTo>
                    <a:pt x="2615234" y="488442"/>
                  </a:lnTo>
                  <a:lnTo>
                    <a:pt x="2606484" y="516089"/>
                  </a:lnTo>
                  <a:lnTo>
                    <a:pt x="2597162" y="543064"/>
                  </a:lnTo>
                  <a:lnTo>
                    <a:pt x="2590368" y="564769"/>
                  </a:lnTo>
                  <a:lnTo>
                    <a:pt x="2586215" y="581202"/>
                  </a:lnTo>
                  <a:lnTo>
                    <a:pt x="2584805" y="592353"/>
                  </a:lnTo>
                  <a:lnTo>
                    <a:pt x="2585288" y="599528"/>
                  </a:lnTo>
                  <a:lnTo>
                    <a:pt x="2602585" y="624217"/>
                  </a:lnTo>
                  <a:lnTo>
                    <a:pt x="2617825" y="624217"/>
                  </a:lnTo>
                  <a:lnTo>
                    <a:pt x="2624264" y="619137"/>
                  </a:lnTo>
                  <a:lnTo>
                    <a:pt x="2627985" y="607606"/>
                  </a:lnTo>
                  <a:lnTo>
                    <a:pt x="2638996" y="575310"/>
                  </a:lnTo>
                  <a:lnTo>
                    <a:pt x="2652141" y="534758"/>
                  </a:lnTo>
                  <a:lnTo>
                    <a:pt x="2667406" y="485940"/>
                  </a:lnTo>
                  <a:lnTo>
                    <a:pt x="2684805" y="428879"/>
                  </a:lnTo>
                  <a:lnTo>
                    <a:pt x="2701315" y="373710"/>
                  </a:lnTo>
                  <a:lnTo>
                    <a:pt x="2726906" y="286562"/>
                  </a:lnTo>
                  <a:lnTo>
                    <a:pt x="2743174" y="228955"/>
                  </a:lnTo>
                  <a:lnTo>
                    <a:pt x="2753029" y="190627"/>
                  </a:lnTo>
                  <a:lnTo>
                    <a:pt x="2756331" y="171513"/>
                  </a:lnTo>
                  <a:lnTo>
                    <a:pt x="2756331" y="167792"/>
                  </a:lnTo>
                  <a:close/>
                </a:path>
                <a:path w="6059170" h="1181735">
                  <a:moveTo>
                    <a:pt x="2814751" y="1092174"/>
                  </a:moveTo>
                  <a:lnTo>
                    <a:pt x="2811030" y="1087094"/>
                  </a:lnTo>
                  <a:lnTo>
                    <a:pt x="2798330" y="1074381"/>
                  </a:lnTo>
                  <a:lnTo>
                    <a:pt x="2793250" y="1071841"/>
                  </a:lnTo>
                  <a:lnTo>
                    <a:pt x="2790710" y="1071841"/>
                  </a:lnTo>
                  <a:lnTo>
                    <a:pt x="2784056" y="1073289"/>
                  </a:lnTo>
                  <a:lnTo>
                    <a:pt x="2775623" y="1077709"/>
                  </a:lnTo>
                  <a:lnTo>
                    <a:pt x="2765488" y="1085202"/>
                  </a:lnTo>
                  <a:lnTo>
                    <a:pt x="2753791" y="1095908"/>
                  </a:lnTo>
                  <a:lnTo>
                    <a:pt x="2740520" y="1106131"/>
                  </a:lnTo>
                  <a:lnTo>
                    <a:pt x="2725407" y="1113739"/>
                  </a:lnTo>
                  <a:lnTo>
                    <a:pt x="2708630" y="1118501"/>
                  </a:lnTo>
                  <a:lnTo>
                    <a:pt x="2690304" y="1120140"/>
                  </a:lnTo>
                  <a:lnTo>
                    <a:pt x="2684030" y="1120140"/>
                  </a:lnTo>
                  <a:lnTo>
                    <a:pt x="2677604" y="1117600"/>
                  </a:lnTo>
                  <a:lnTo>
                    <a:pt x="2673870" y="1112507"/>
                  </a:lnTo>
                  <a:lnTo>
                    <a:pt x="2665044" y="1102499"/>
                  </a:lnTo>
                  <a:lnTo>
                    <a:pt x="2657640" y="1087729"/>
                  </a:lnTo>
                  <a:lnTo>
                    <a:pt x="2651658" y="1068184"/>
                  </a:lnTo>
                  <a:lnTo>
                    <a:pt x="2647124" y="1043876"/>
                  </a:lnTo>
                  <a:lnTo>
                    <a:pt x="2677452" y="1043698"/>
                  </a:lnTo>
                  <a:lnTo>
                    <a:pt x="2689479" y="1043305"/>
                  </a:lnTo>
                  <a:lnTo>
                    <a:pt x="2734767" y="1031430"/>
                  </a:lnTo>
                  <a:lnTo>
                    <a:pt x="2770378" y="1000645"/>
                  </a:lnTo>
                  <a:lnTo>
                    <a:pt x="2772778" y="997445"/>
                  </a:lnTo>
                  <a:lnTo>
                    <a:pt x="2779915" y="984046"/>
                  </a:lnTo>
                  <a:lnTo>
                    <a:pt x="2784208" y="970635"/>
                  </a:lnTo>
                  <a:lnTo>
                    <a:pt x="2785630" y="957262"/>
                  </a:lnTo>
                  <a:lnTo>
                    <a:pt x="2783916" y="943711"/>
                  </a:lnTo>
                  <a:lnTo>
                    <a:pt x="2779369" y="933196"/>
                  </a:lnTo>
                  <a:lnTo>
                    <a:pt x="2778607" y="931430"/>
                  </a:lnTo>
                  <a:lnTo>
                    <a:pt x="2769489" y="920343"/>
                  </a:lnTo>
                  <a:lnTo>
                    <a:pt x="2756331" y="910310"/>
                  </a:lnTo>
                  <a:lnTo>
                    <a:pt x="2741853" y="901954"/>
                  </a:lnTo>
                  <a:lnTo>
                    <a:pt x="2732290" y="898144"/>
                  </a:lnTo>
                  <a:lnTo>
                    <a:pt x="2732290" y="958621"/>
                  </a:lnTo>
                  <a:lnTo>
                    <a:pt x="2727033" y="976985"/>
                  </a:lnTo>
                  <a:lnTo>
                    <a:pt x="2711170" y="990117"/>
                  </a:lnTo>
                  <a:lnTo>
                    <a:pt x="2684576" y="998016"/>
                  </a:lnTo>
                  <a:lnTo>
                    <a:pt x="2647124" y="1000645"/>
                  </a:lnTo>
                  <a:lnTo>
                    <a:pt x="2650020" y="986028"/>
                  </a:lnTo>
                  <a:lnTo>
                    <a:pt x="2667419" y="948143"/>
                  </a:lnTo>
                  <a:lnTo>
                    <a:pt x="2697924" y="933196"/>
                  </a:lnTo>
                  <a:lnTo>
                    <a:pt x="2712936" y="934834"/>
                  </a:lnTo>
                  <a:lnTo>
                    <a:pt x="2723680" y="939673"/>
                  </a:lnTo>
                  <a:lnTo>
                    <a:pt x="2730131" y="947635"/>
                  </a:lnTo>
                  <a:lnTo>
                    <a:pt x="2732290" y="958621"/>
                  </a:lnTo>
                  <a:lnTo>
                    <a:pt x="2732290" y="898144"/>
                  </a:lnTo>
                  <a:lnTo>
                    <a:pt x="2726867" y="895972"/>
                  </a:lnTo>
                  <a:lnTo>
                    <a:pt x="2711373" y="892365"/>
                  </a:lnTo>
                  <a:lnTo>
                    <a:pt x="2695384" y="891159"/>
                  </a:lnTo>
                  <a:lnTo>
                    <a:pt x="2671394" y="893521"/>
                  </a:lnTo>
                  <a:lnTo>
                    <a:pt x="2633776" y="912114"/>
                  </a:lnTo>
                  <a:lnTo>
                    <a:pt x="2609685" y="947127"/>
                  </a:lnTo>
                  <a:lnTo>
                    <a:pt x="2597772" y="990485"/>
                  </a:lnTo>
                  <a:lnTo>
                    <a:pt x="2596324" y="1014552"/>
                  </a:lnTo>
                  <a:lnTo>
                    <a:pt x="2597289" y="1039647"/>
                  </a:lnTo>
                  <a:lnTo>
                    <a:pt x="2605392" y="1085951"/>
                  </a:lnTo>
                  <a:lnTo>
                    <a:pt x="2626868" y="1137462"/>
                  </a:lnTo>
                  <a:lnTo>
                    <a:pt x="2665514" y="1171778"/>
                  </a:lnTo>
                  <a:lnTo>
                    <a:pt x="2690304" y="1176070"/>
                  </a:lnTo>
                  <a:lnTo>
                    <a:pt x="2701048" y="1175575"/>
                  </a:lnTo>
                  <a:lnTo>
                    <a:pt x="2746705" y="1162113"/>
                  </a:lnTo>
                  <a:lnTo>
                    <a:pt x="2793327" y="1129385"/>
                  </a:lnTo>
                  <a:lnTo>
                    <a:pt x="2802369" y="1120140"/>
                  </a:lnTo>
                  <a:lnTo>
                    <a:pt x="2805226" y="1117219"/>
                  </a:lnTo>
                  <a:lnTo>
                    <a:pt x="2812377" y="1106512"/>
                  </a:lnTo>
                  <a:lnTo>
                    <a:pt x="2814751" y="1097254"/>
                  </a:lnTo>
                  <a:lnTo>
                    <a:pt x="2814751" y="1092174"/>
                  </a:lnTo>
                  <a:close/>
                </a:path>
                <a:path w="6059170" h="1181735">
                  <a:moveTo>
                    <a:pt x="3005251" y="294906"/>
                  </a:moveTo>
                  <a:lnTo>
                    <a:pt x="2997797" y="240398"/>
                  </a:lnTo>
                  <a:lnTo>
                    <a:pt x="2980486" y="202018"/>
                  </a:lnTo>
                  <a:lnTo>
                    <a:pt x="2955683" y="171450"/>
                  </a:lnTo>
                  <a:lnTo>
                    <a:pt x="2955683" y="307721"/>
                  </a:lnTo>
                  <a:lnTo>
                    <a:pt x="2955531" y="314490"/>
                  </a:lnTo>
                  <a:lnTo>
                    <a:pt x="2943123" y="360464"/>
                  </a:lnTo>
                  <a:lnTo>
                    <a:pt x="2898571" y="381342"/>
                  </a:lnTo>
                  <a:lnTo>
                    <a:pt x="2887395" y="379704"/>
                  </a:lnTo>
                  <a:lnTo>
                    <a:pt x="2856750" y="355917"/>
                  </a:lnTo>
                  <a:lnTo>
                    <a:pt x="2839961" y="307721"/>
                  </a:lnTo>
                  <a:lnTo>
                    <a:pt x="2838970" y="286092"/>
                  </a:lnTo>
                  <a:lnTo>
                    <a:pt x="2839936" y="271056"/>
                  </a:lnTo>
                  <a:lnTo>
                    <a:pt x="2855391" y="228803"/>
                  </a:lnTo>
                  <a:lnTo>
                    <a:pt x="2884754" y="203708"/>
                  </a:lnTo>
                  <a:lnTo>
                    <a:pt x="2897390" y="202018"/>
                  </a:lnTo>
                  <a:lnTo>
                    <a:pt x="2923095" y="208267"/>
                  </a:lnTo>
                  <a:lnTo>
                    <a:pt x="2941332" y="227050"/>
                  </a:lnTo>
                  <a:lnTo>
                    <a:pt x="2952204" y="258445"/>
                  </a:lnTo>
                  <a:lnTo>
                    <a:pt x="2955594" y="299986"/>
                  </a:lnTo>
                  <a:lnTo>
                    <a:pt x="2955683" y="307721"/>
                  </a:lnTo>
                  <a:lnTo>
                    <a:pt x="2955683" y="171450"/>
                  </a:lnTo>
                  <a:lnTo>
                    <a:pt x="2944825" y="162979"/>
                  </a:lnTo>
                  <a:lnTo>
                    <a:pt x="2925902" y="155143"/>
                  </a:lnTo>
                  <a:lnTo>
                    <a:pt x="2905010" y="152539"/>
                  </a:lnTo>
                  <a:lnTo>
                    <a:pt x="2878315" y="155143"/>
                  </a:lnTo>
                  <a:lnTo>
                    <a:pt x="2835859" y="176060"/>
                  </a:lnTo>
                  <a:lnTo>
                    <a:pt x="2808186" y="215379"/>
                  </a:lnTo>
                  <a:lnTo>
                    <a:pt x="2794901" y="268325"/>
                  </a:lnTo>
                  <a:lnTo>
                    <a:pt x="2793250" y="299986"/>
                  </a:lnTo>
                  <a:lnTo>
                    <a:pt x="2794939" y="325272"/>
                  </a:lnTo>
                  <a:lnTo>
                    <a:pt x="2809252" y="372402"/>
                  </a:lnTo>
                  <a:lnTo>
                    <a:pt x="2837904" y="413181"/>
                  </a:lnTo>
                  <a:lnTo>
                    <a:pt x="2876004" y="434644"/>
                  </a:lnTo>
                  <a:lnTo>
                    <a:pt x="2898571" y="437273"/>
                  </a:lnTo>
                  <a:lnTo>
                    <a:pt x="2921927" y="434670"/>
                  </a:lnTo>
                  <a:lnTo>
                    <a:pt x="2942552" y="426834"/>
                  </a:lnTo>
                  <a:lnTo>
                    <a:pt x="2960586" y="413753"/>
                  </a:lnTo>
                  <a:lnTo>
                    <a:pt x="2976130" y="395414"/>
                  </a:lnTo>
                  <a:lnTo>
                    <a:pt x="2984169" y="381342"/>
                  </a:lnTo>
                  <a:lnTo>
                    <a:pt x="2988678" y="373456"/>
                  </a:lnTo>
                  <a:lnTo>
                    <a:pt x="2997809" y="349440"/>
                  </a:lnTo>
                  <a:lnTo>
                    <a:pt x="3003372" y="323342"/>
                  </a:lnTo>
                  <a:lnTo>
                    <a:pt x="3005251" y="294906"/>
                  </a:lnTo>
                  <a:close/>
                </a:path>
                <a:path w="6059170" h="1181735">
                  <a:moveTo>
                    <a:pt x="3194520" y="1165199"/>
                  </a:moveTo>
                  <a:lnTo>
                    <a:pt x="3193186" y="1144206"/>
                  </a:lnTo>
                  <a:lnTo>
                    <a:pt x="3192208" y="1128953"/>
                  </a:lnTo>
                  <a:lnTo>
                    <a:pt x="3185757" y="1027264"/>
                  </a:lnTo>
                  <a:lnTo>
                    <a:pt x="3185820" y="985189"/>
                  </a:lnTo>
                  <a:lnTo>
                    <a:pt x="3186938" y="944549"/>
                  </a:lnTo>
                  <a:lnTo>
                    <a:pt x="3186938" y="934377"/>
                  </a:lnTo>
                  <a:lnTo>
                    <a:pt x="3185287" y="914361"/>
                  </a:lnTo>
                  <a:lnTo>
                    <a:pt x="3180346" y="900150"/>
                  </a:lnTo>
                  <a:lnTo>
                    <a:pt x="3172015" y="891476"/>
                  </a:lnTo>
                  <a:lnTo>
                    <a:pt x="3160357" y="888619"/>
                  </a:lnTo>
                  <a:lnTo>
                    <a:pt x="3151378" y="888619"/>
                  </a:lnTo>
                  <a:lnTo>
                    <a:pt x="3143758" y="892517"/>
                  </a:lnTo>
                  <a:lnTo>
                    <a:pt x="3138678" y="900150"/>
                  </a:lnTo>
                  <a:lnTo>
                    <a:pt x="3138678" y="1018451"/>
                  </a:lnTo>
                  <a:lnTo>
                    <a:pt x="3137979" y="1037958"/>
                  </a:lnTo>
                  <a:lnTo>
                    <a:pt x="3127337" y="1090815"/>
                  </a:lnTo>
                  <a:lnTo>
                    <a:pt x="3098063" y="1122591"/>
                  </a:lnTo>
                  <a:lnTo>
                    <a:pt x="3076537" y="1128953"/>
                  </a:lnTo>
                  <a:lnTo>
                    <a:pt x="3055543" y="1123251"/>
                  </a:lnTo>
                  <a:lnTo>
                    <a:pt x="3040392" y="1106246"/>
                  </a:lnTo>
                  <a:lnTo>
                    <a:pt x="3031198" y="1078039"/>
                  </a:lnTo>
                  <a:lnTo>
                    <a:pt x="3028111" y="1038783"/>
                  </a:lnTo>
                  <a:lnTo>
                    <a:pt x="3029089" y="1014006"/>
                  </a:lnTo>
                  <a:lnTo>
                    <a:pt x="3044710" y="964895"/>
                  </a:lnTo>
                  <a:lnTo>
                    <a:pt x="3080689" y="945769"/>
                  </a:lnTo>
                  <a:lnTo>
                    <a:pt x="3096857" y="944549"/>
                  </a:lnTo>
                  <a:lnTo>
                    <a:pt x="3107359" y="945540"/>
                  </a:lnTo>
                  <a:lnTo>
                    <a:pt x="3136011" y="985189"/>
                  </a:lnTo>
                  <a:lnTo>
                    <a:pt x="3138678" y="1018451"/>
                  </a:lnTo>
                  <a:lnTo>
                    <a:pt x="3138678" y="900150"/>
                  </a:lnTo>
                  <a:lnTo>
                    <a:pt x="3126333" y="896023"/>
                  </a:lnTo>
                  <a:lnTo>
                    <a:pt x="3113963" y="893241"/>
                  </a:lnTo>
                  <a:lnTo>
                    <a:pt x="3101581" y="891654"/>
                  </a:lnTo>
                  <a:lnTo>
                    <a:pt x="3089237" y="891159"/>
                  </a:lnTo>
                  <a:lnTo>
                    <a:pt x="3064903" y="893546"/>
                  </a:lnTo>
                  <a:lnTo>
                    <a:pt x="3025330" y="912609"/>
                  </a:lnTo>
                  <a:lnTo>
                    <a:pt x="2997962" y="950544"/>
                  </a:lnTo>
                  <a:lnTo>
                    <a:pt x="2984093" y="1006449"/>
                  </a:lnTo>
                  <a:lnTo>
                    <a:pt x="2982391" y="1041323"/>
                  </a:lnTo>
                  <a:lnTo>
                    <a:pt x="2987865" y="1098956"/>
                  </a:lnTo>
                  <a:lnTo>
                    <a:pt x="3004197" y="1140282"/>
                  </a:lnTo>
                  <a:lnTo>
                    <a:pt x="3031248" y="1165199"/>
                  </a:lnTo>
                  <a:lnTo>
                    <a:pt x="3068917" y="1173530"/>
                  </a:lnTo>
                  <a:lnTo>
                    <a:pt x="3090595" y="1171638"/>
                  </a:lnTo>
                  <a:lnTo>
                    <a:pt x="3110001" y="1166050"/>
                  </a:lnTo>
                  <a:lnTo>
                    <a:pt x="3127286" y="1156868"/>
                  </a:lnTo>
                  <a:lnTo>
                    <a:pt x="3142577" y="1144206"/>
                  </a:lnTo>
                  <a:lnTo>
                    <a:pt x="3145117" y="1150645"/>
                  </a:lnTo>
                  <a:lnTo>
                    <a:pt x="3146298" y="1155738"/>
                  </a:lnTo>
                  <a:lnTo>
                    <a:pt x="3143758" y="1161999"/>
                  </a:lnTo>
                  <a:lnTo>
                    <a:pt x="3142577" y="1167091"/>
                  </a:lnTo>
                  <a:lnTo>
                    <a:pt x="3142577" y="1170990"/>
                  </a:lnTo>
                  <a:lnTo>
                    <a:pt x="3145117" y="1174711"/>
                  </a:lnTo>
                  <a:lnTo>
                    <a:pt x="3146298" y="1178610"/>
                  </a:lnTo>
                  <a:lnTo>
                    <a:pt x="3150197" y="1181150"/>
                  </a:lnTo>
                  <a:lnTo>
                    <a:pt x="3164078" y="1181150"/>
                  </a:lnTo>
                  <a:lnTo>
                    <a:pt x="3177413" y="1180198"/>
                  </a:lnTo>
                  <a:lnTo>
                    <a:pt x="3186938" y="1177340"/>
                  </a:lnTo>
                  <a:lnTo>
                    <a:pt x="3192653" y="1172578"/>
                  </a:lnTo>
                  <a:lnTo>
                    <a:pt x="3194520" y="1166050"/>
                  </a:lnTo>
                  <a:lnTo>
                    <a:pt x="3194520" y="1165199"/>
                  </a:lnTo>
                  <a:close/>
                </a:path>
                <a:path w="6059170" h="1181735">
                  <a:moveTo>
                    <a:pt x="3251797" y="418287"/>
                  </a:moveTo>
                  <a:lnTo>
                    <a:pt x="3250438" y="414388"/>
                  </a:lnTo>
                  <a:lnTo>
                    <a:pt x="3247428" y="398957"/>
                  </a:lnTo>
                  <a:lnTo>
                    <a:pt x="3246577" y="392861"/>
                  </a:lnTo>
                  <a:lnTo>
                    <a:pt x="3246221" y="390321"/>
                  </a:lnTo>
                  <a:lnTo>
                    <a:pt x="3240849" y="344754"/>
                  </a:lnTo>
                  <a:lnTo>
                    <a:pt x="3237738" y="306425"/>
                  </a:lnTo>
                  <a:lnTo>
                    <a:pt x="3234613" y="266103"/>
                  </a:lnTo>
                  <a:lnTo>
                    <a:pt x="3231743" y="201206"/>
                  </a:lnTo>
                  <a:lnTo>
                    <a:pt x="3231477" y="176606"/>
                  </a:lnTo>
                  <a:lnTo>
                    <a:pt x="3230270" y="165696"/>
                  </a:lnTo>
                  <a:lnTo>
                    <a:pt x="3226663" y="157721"/>
                  </a:lnTo>
                  <a:lnTo>
                    <a:pt x="3220682" y="152844"/>
                  </a:lnTo>
                  <a:lnTo>
                    <a:pt x="3212338" y="151180"/>
                  </a:lnTo>
                  <a:lnTo>
                    <a:pt x="3204718" y="151180"/>
                  </a:lnTo>
                  <a:lnTo>
                    <a:pt x="3198457" y="153720"/>
                  </a:lnTo>
                  <a:lnTo>
                    <a:pt x="3192018" y="160159"/>
                  </a:lnTo>
                  <a:lnTo>
                    <a:pt x="3186938" y="166433"/>
                  </a:lnTo>
                  <a:lnTo>
                    <a:pt x="3184398" y="174053"/>
                  </a:lnTo>
                  <a:lnTo>
                    <a:pt x="3184512" y="190881"/>
                  </a:lnTo>
                  <a:lnTo>
                    <a:pt x="3184880" y="215912"/>
                  </a:lnTo>
                  <a:lnTo>
                    <a:pt x="3186303" y="251815"/>
                  </a:lnTo>
                  <a:lnTo>
                    <a:pt x="3188690" y="290817"/>
                  </a:lnTo>
                  <a:lnTo>
                    <a:pt x="3192018" y="333044"/>
                  </a:lnTo>
                  <a:lnTo>
                    <a:pt x="3185376" y="343331"/>
                  </a:lnTo>
                  <a:lnTo>
                    <a:pt x="3155277" y="371170"/>
                  </a:lnTo>
                  <a:lnTo>
                    <a:pt x="3113278" y="390321"/>
                  </a:lnTo>
                  <a:lnTo>
                    <a:pt x="3107804" y="387210"/>
                  </a:lnTo>
                  <a:lnTo>
                    <a:pt x="3092958" y="340664"/>
                  </a:lnTo>
                  <a:lnTo>
                    <a:pt x="3086658" y="293992"/>
                  </a:lnTo>
                  <a:lnTo>
                    <a:pt x="3084157" y="253034"/>
                  </a:lnTo>
                  <a:lnTo>
                    <a:pt x="3084360" y="235356"/>
                  </a:lnTo>
                  <a:lnTo>
                    <a:pt x="3084461" y="231025"/>
                  </a:lnTo>
                  <a:lnTo>
                    <a:pt x="3085071" y="212699"/>
                  </a:lnTo>
                  <a:lnTo>
                    <a:pt x="3086227" y="190881"/>
                  </a:lnTo>
                  <a:lnTo>
                    <a:pt x="3087878" y="167792"/>
                  </a:lnTo>
                  <a:lnTo>
                    <a:pt x="3086697" y="163893"/>
                  </a:lnTo>
                  <a:lnTo>
                    <a:pt x="3086697" y="161353"/>
                  </a:lnTo>
                  <a:lnTo>
                    <a:pt x="3085338" y="158800"/>
                  </a:lnTo>
                  <a:lnTo>
                    <a:pt x="3085338" y="157619"/>
                  </a:lnTo>
                  <a:lnTo>
                    <a:pt x="3082798" y="156260"/>
                  </a:lnTo>
                  <a:lnTo>
                    <a:pt x="3077718" y="151180"/>
                  </a:lnTo>
                  <a:lnTo>
                    <a:pt x="3062478" y="151180"/>
                  </a:lnTo>
                  <a:lnTo>
                    <a:pt x="3038513" y="206629"/>
                  </a:lnTo>
                  <a:lnTo>
                    <a:pt x="3035998" y="261429"/>
                  </a:lnTo>
                  <a:lnTo>
                    <a:pt x="3035731" y="284734"/>
                  </a:lnTo>
                  <a:lnTo>
                    <a:pt x="3036722" y="307873"/>
                  </a:lnTo>
                  <a:lnTo>
                    <a:pt x="3044939" y="355600"/>
                  </a:lnTo>
                  <a:lnTo>
                    <a:pt x="3056826" y="392772"/>
                  </a:lnTo>
                  <a:lnTo>
                    <a:pt x="3085109" y="428688"/>
                  </a:lnTo>
                  <a:lnTo>
                    <a:pt x="3113278" y="437273"/>
                  </a:lnTo>
                  <a:lnTo>
                    <a:pt x="3134449" y="434428"/>
                  </a:lnTo>
                  <a:lnTo>
                    <a:pt x="3155873" y="426008"/>
                  </a:lnTo>
                  <a:lnTo>
                    <a:pt x="3177286" y="412102"/>
                  </a:lnTo>
                  <a:lnTo>
                    <a:pt x="3198457" y="392861"/>
                  </a:lnTo>
                  <a:lnTo>
                    <a:pt x="3201035" y="403948"/>
                  </a:lnTo>
                  <a:lnTo>
                    <a:pt x="3203016" y="413689"/>
                  </a:lnTo>
                  <a:lnTo>
                    <a:pt x="3204260" y="421830"/>
                  </a:lnTo>
                  <a:lnTo>
                    <a:pt x="3204718" y="428459"/>
                  </a:lnTo>
                  <a:lnTo>
                    <a:pt x="3207258" y="438632"/>
                  </a:lnTo>
                  <a:lnTo>
                    <a:pt x="3213697" y="443712"/>
                  </a:lnTo>
                  <a:lnTo>
                    <a:pt x="3231477" y="443712"/>
                  </a:lnTo>
                  <a:lnTo>
                    <a:pt x="3237738" y="441172"/>
                  </a:lnTo>
                  <a:lnTo>
                    <a:pt x="3244177" y="437273"/>
                  </a:lnTo>
                  <a:lnTo>
                    <a:pt x="3249257" y="433539"/>
                  </a:lnTo>
                  <a:lnTo>
                    <a:pt x="3251797" y="429641"/>
                  </a:lnTo>
                  <a:lnTo>
                    <a:pt x="3251797" y="418287"/>
                  </a:lnTo>
                  <a:close/>
                </a:path>
                <a:path w="6059170" h="1181735">
                  <a:moveTo>
                    <a:pt x="3433318" y="1032344"/>
                  </a:moveTo>
                  <a:lnTo>
                    <a:pt x="3424936" y="977557"/>
                  </a:lnTo>
                  <a:lnTo>
                    <a:pt x="3405568" y="940816"/>
                  </a:lnTo>
                  <a:lnTo>
                    <a:pt x="3387598" y="920623"/>
                  </a:lnTo>
                  <a:lnTo>
                    <a:pt x="3387598" y="1034884"/>
                  </a:lnTo>
                  <a:lnTo>
                    <a:pt x="3385439" y="1058202"/>
                  </a:lnTo>
                  <a:lnTo>
                    <a:pt x="3367811" y="1095311"/>
                  </a:lnTo>
                  <a:lnTo>
                    <a:pt x="3328581" y="1122286"/>
                  </a:lnTo>
                  <a:lnTo>
                    <a:pt x="3305137" y="1126413"/>
                  </a:lnTo>
                  <a:lnTo>
                    <a:pt x="3297517" y="1126413"/>
                  </a:lnTo>
                  <a:lnTo>
                    <a:pt x="3291078" y="1125220"/>
                  </a:lnTo>
                  <a:lnTo>
                    <a:pt x="3283458" y="1122680"/>
                  </a:lnTo>
                  <a:lnTo>
                    <a:pt x="3283229" y="1064310"/>
                  </a:lnTo>
                  <a:lnTo>
                    <a:pt x="3282543" y="1015225"/>
                  </a:lnTo>
                  <a:lnTo>
                    <a:pt x="3281388" y="975677"/>
                  </a:lnTo>
                  <a:lnTo>
                    <a:pt x="3279737" y="945908"/>
                  </a:lnTo>
                  <a:lnTo>
                    <a:pt x="3287128" y="943470"/>
                  </a:lnTo>
                  <a:lnTo>
                    <a:pt x="3294151" y="941908"/>
                  </a:lnTo>
                  <a:lnTo>
                    <a:pt x="3300946" y="941070"/>
                  </a:lnTo>
                  <a:lnTo>
                    <a:pt x="3307677" y="940816"/>
                  </a:lnTo>
                  <a:lnTo>
                    <a:pt x="3319767" y="941793"/>
                  </a:lnTo>
                  <a:lnTo>
                    <a:pt x="3368383" y="972083"/>
                  </a:lnTo>
                  <a:lnTo>
                    <a:pt x="3385464" y="1010818"/>
                  </a:lnTo>
                  <a:lnTo>
                    <a:pt x="3387598" y="1034884"/>
                  </a:lnTo>
                  <a:lnTo>
                    <a:pt x="3387598" y="920623"/>
                  </a:lnTo>
                  <a:lnTo>
                    <a:pt x="3382480" y="915543"/>
                  </a:lnTo>
                  <a:lnTo>
                    <a:pt x="3361309" y="902817"/>
                  </a:lnTo>
                  <a:lnTo>
                    <a:pt x="3340392" y="896251"/>
                  </a:lnTo>
                  <a:lnTo>
                    <a:pt x="3336760" y="895108"/>
                  </a:lnTo>
                  <a:lnTo>
                    <a:pt x="3308858" y="892517"/>
                  </a:lnTo>
                  <a:lnTo>
                    <a:pt x="3299815" y="892746"/>
                  </a:lnTo>
                  <a:lnTo>
                    <a:pt x="3291713" y="893432"/>
                  </a:lnTo>
                  <a:lnTo>
                    <a:pt x="3284575" y="894588"/>
                  </a:lnTo>
                  <a:lnTo>
                    <a:pt x="3278378" y="896251"/>
                  </a:lnTo>
                  <a:lnTo>
                    <a:pt x="3277692" y="883704"/>
                  </a:lnTo>
                  <a:lnTo>
                    <a:pt x="3277336" y="870889"/>
                  </a:lnTo>
                  <a:lnTo>
                    <a:pt x="3277209" y="858037"/>
                  </a:lnTo>
                  <a:lnTo>
                    <a:pt x="3277197" y="753872"/>
                  </a:lnTo>
                  <a:lnTo>
                    <a:pt x="3275838" y="742518"/>
                  </a:lnTo>
                  <a:lnTo>
                    <a:pt x="3270758" y="737438"/>
                  </a:lnTo>
                  <a:lnTo>
                    <a:pt x="3260598" y="737438"/>
                  </a:lnTo>
                  <a:lnTo>
                    <a:pt x="3247263" y="738886"/>
                  </a:lnTo>
                  <a:lnTo>
                    <a:pt x="3237738" y="743305"/>
                  </a:lnTo>
                  <a:lnTo>
                    <a:pt x="3232023" y="750811"/>
                  </a:lnTo>
                  <a:lnTo>
                    <a:pt x="3230118" y="761504"/>
                  </a:lnTo>
                  <a:lnTo>
                    <a:pt x="3230372" y="800138"/>
                  </a:lnTo>
                  <a:lnTo>
                    <a:pt x="3231108" y="847471"/>
                  </a:lnTo>
                  <a:lnTo>
                    <a:pt x="3232340" y="903655"/>
                  </a:lnTo>
                  <a:lnTo>
                    <a:pt x="3234245" y="977557"/>
                  </a:lnTo>
                  <a:lnTo>
                    <a:pt x="3235756" y="1034884"/>
                  </a:lnTo>
                  <a:lnTo>
                    <a:pt x="3236823" y="1080376"/>
                  </a:lnTo>
                  <a:lnTo>
                    <a:pt x="3237509" y="1116761"/>
                  </a:lnTo>
                  <a:lnTo>
                    <a:pt x="3237738" y="1140472"/>
                  </a:lnTo>
                  <a:lnTo>
                    <a:pt x="3241370" y="1155484"/>
                  </a:lnTo>
                  <a:lnTo>
                    <a:pt x="3252381" y="1166177"/>
                  </a:lnTo>
                  <a:lnTo>
                    <a:pt x="3271024" y="1172578"/>
                  </a:lnTo>
                  <a:lnTo>
                    <a:pt x="3297517" y="1174711"/>
                  </a:lnTo>
                  <a:lnTo>
                    <a:pt x="3325774" y="1172108"/>
                  </a:lnTo>
                  <a:lnTo>
                    <a:pt x="3374758" y="1151191"/>
                  </a:lnTo>
                  <a:lnTo>
                    <a:pt x="3411880" y="1111402"/>
                  </a:lnTo>
                  <a:lnTo>
                    <a:pt x="3430930" y="1060945"/>
                  </a:lnTo>
                  <a:lnTo>
                    <a:pt x="3433318" y="1032344"/>
                  </a:lnTo>
                  <a:close/>
                </a:path>
                <a:path w="6059170" h="1181735">
                  <a:moveTo>
                    <a:pt x="3564204" y="381342"/>
                  </a:moveTo>
                  <a:lnTo>
                    <a:pt x="3563010" y="365633"/>
                  </a:lnTo>
                  <a:lnTo>
                    <a:pt x="3559314" y="354520"/>
                  </a:lnTo>
                  <a:lnTo>
                    <a:pt x="3552990" y="347929"/>
                  </a:lnTo>
                  <a:lnTo>
                    <a:pt x="3543884" y="345744"/>
                  </a:lnTo>
                  <a:lnTo>
                    <a:pt x="3536264" y="345744"/>
                  </a:lnTo>
                  <a:lnTo>
                    <a:pt x="3512655" y="373049"/>
                  </a:lnTo>
                  <a:lnTo>
                    <a:pt x="3508375" y="378561"/>
                  </a:lnTo>
                  <a:lnTo>
                    <a:pt x="3503142" y="381711"/>
                  </a:lnTo>
                  <a:lnTo>
                    <a:pt x="3496983" y="382701"/>
                  </a:lnTo>
                  <a:lnTo>
                    <a:pt x="3490518" y="379095"/>
                  </a:lnTo>
                  <a:lnTo>
                    <a:pt x="3475304" y="324231"/>
                  </a:lnTo>
                  <a:lnTo>
                    <a:pt x="3472497" y="286042"/>
                  </a:lnTo>
                  <a:lnTo>
                    <a:pt x="3471735" y="254228"/>
                  </a:lnTo>
                  <a:lnTo>
                    <a:pt x="3471786" y="207810"/>
                  </a:lnTo>
                  <a:lnTo>
                    <a:pt x="3472345" y="177444"/>
                  </a:lnTo>
                  <a:lnTo>
                    <a:pt x="3473158" y="145427"/>
                  </a:lnTo>
                  <a:lnTo>
                    <a:pt x="3474123" y="111861"/>
                  </a:lnTo>
                  <a:lnTo>
                    <a:pt x="3475596" y="80073"/>
                  </a:lnTo>
                  <a:lnTo>
                    <a:pt x="3476358" y="54686"/>
                  </a:lnTo>
                  <a:lnTo>
                    <a:pt x="3474999" y="16090"/>
                  </a:lnTo>
                  <a:lnTo>
                    <a:pt x="3451263" y="3721"/>
                  </a:lnTo>
                  <a:lnTo>
                    <a:pt x="3442284" y="3721"/>
                  </a:lnTo>
                  <a:lnTo>
                    <a:pt x="3424504" y="40678"/>
                  </a:lnTo>
                  <a:lnTo>
                    <a:pt x="3423272" y="177444"/>
                  </a:lnTo>
                  <a:lnTo>
                    <a:pt x="3423323" y="188531"/>
                  </a:lnTo>
                  <a:lnTo>
                    <a:pt x="3424504" y="254228"/>
                  </a:lnTo>
                  <a:lnTo>
                    <a:pt x="3426536" y="312293"/>
                  </a:lnTo>
                  <a:lnTo>
                    <a:pt x="3429584" y="352196"/>
                  </a:lnTo>
                  <a:lnTo>
                    <a:pt x="3438893" y="390893"/>
                  </a:lnTo>
                  <a:lnTo>
                    <a:pt x="3462794" y="428129"/>
                  </a:lnTo>
                  <a:lnTo>
                    <a:pt x="3502063" y="439813"/>
                  </a:lnTo>
                  <a:lnTo>
                    <a:pt x="3512502" y="438632"/>
                  </a:lnTo>
                  <a:lnTo>
                    <a:pt x="3552990" y="410514"/>
                  </a:lnTo>
                  <a:lnTo>
                    <a:pt x="3564039" y="382701"/>
                  </a:lnTo>
                  <a:lnTo>
                    <a:pt x="3564204" y="381342"/>
                  </a:lnTo>
                  <a:close/>
                </a:path>
                <a:path w="6059170" h="1181735">
                  <a:moveTo>
                    <a:pt x="3657003" y="189318"/>
                  </a:moveTo>
                  <a:lnTo>
                    <a:pt x="3655644" y="183045"/>
                  </a:lnTo>
                  <a:lnTo>
                    <a:pt x="3654463" y="174053"/>
                  </a:lnTo>
                  <a:lnTo>
                    <a:pt x="3650856" y="162394"/>
                  </a:lnTo>
                  <a:lnTo>
                    <a:pt x="3643795" y="154076"/>
                  </a:lnTo>
                  <a:lnTo>
                    <a:pt x="3633165" y="149110"/>
                  </a:lnTo>
                  <a:lnTo>
                    <a:pt x="3618903" y="147447"/>
                  </a:lnTo>
                  <a:lnTo>
                    <a:pt x="3609924" y="147447"/>
                  </a:lnTo>
                  <a:lnTo>
                    <a:pt x="3604844" y="151180"/>
                  </a:lnTo>
                  <a:lnTo>
                    <a:pt x="3604844" y="158800"/>
                  </a:lnTo>
                  <a:lnTo>
                    <a:pt x="3603129" y="186639"/>
                  </a:lnTo>
                  <a:lnTo>
                    <a:pt x="3602532" y="198704"/>
                  </a:lnTo>
                  <a:lnTo>
                    <a:pt x="3602304" y="209651"/>
                  </a:lnTo>
                  <a:lnTo>
                    <a:pt x="3602786" y="230936"/>
                  </a:lnTo>
                  <a:lnTo>
                    <a:pt x="3604209" y="273761"/>
                  </a:lnTo>
                  <a:lnTo>
                    <a:pt x="3606596" y="338264"/>
                  </a:lnTo>
                  <a:lnTo>
                    <a:pt x="3609924" y="424561"/>
                  </a:lnTo>
                  <a:lnTo>
                    <a:pt x="3616363" y="439813"/>
                  </a:lnTo>
                  <a:lnTo>
                    <a:pt x="3632784" y="439813"/>
                  </a:lnTo>
                  <a:lnTo>
                    <a:pt x="3639223" y="437273"/>
                  </a:lnTo>
                  <a:lnTo>
                    <a:pt x="3645484" y="432193"/>
                  </a:lnTo>
                  <a:lnTo>
                    <a:pt x="3651923" y="427101"/>
                  </a:lnTo>
                  <a:lnTo>
                    <a:pt x="3654463" y="420839"/>
                  </a:lnTo>
                  <a:lnTo>
                    <a:pt x="3654463" y="233883"/>
                  </a:lnTo>
                  <a:lnTo>
                    <a:pt x="3657003" y="195757"/>
                  </a:lnTo>
                  <a:lnTo>
                    <a:pt x="3657003" y="189318"/>
                  </a:lnTo>
                  <a:close/>
                </a:path>
                <a:path w="6059170" h="1181735">
                  <a:moveTo>
                    <a:pt x="3659543" y="74904"/>
                  </a:moveTo>
                  <a:lnTo>
                    <a:pt x="3655644" y="67284"/>
                  </a:lnTo>
                  <a:lnTo>
                    <a:pt x="3642944" y="54571"/>
                  </a:lnTo>
                  <a:lnTo>
                    <a:pt x="3636683" y="50838"/>
                  </a:lnTo>
                  <a:lnTo>
                    <a:pt x="3627704" y="50838"/>
                  </a:lnTo>
                  <a:lnTo>
                    <a:pt x="3613683" y="53428"/>
                  </a:lnTo>
                  <a:lnTo>
                    <a:pt x="3603802" y="59512"/>
                  </a:lnTo>
                  <a:lnTo>
                    <a:pt x="3597960" y="69164"/>
                  </a:lnTo>
                  <a:lnTo>
                    <a:pt x="3596043" y="82537"/>
                  </a:lnTo>
                  <a:lnTo>
                    <a:pt x="3596538" y="89725"/>
                  </a:lnTo>
                  <a:lnTo>
                    <a:pt x="3618903" y="116941"/>
                  </a:lnTo>
                  <a:lnTo>
                    <a:pt x="3634143" y="116941"/>
                  </a:lnTo>
                  <a:lnTo>
                    <a:pt x="3641763" y="113042"/>
                  </a:lnTo>
                  <a:lnTo>
                    <a:pt x="3648024" y="105422"/>
                  </a:lnTo>
                  <a:lnTo>
                    <a:pt x="3653040" y="99695"/>
                  </a:lnTo>
                  <a:lnTo>
                    <a:pt x="3656634" y="93980"/>
                  </a:lnTo>
                  <a:lnTo>
                    <a:pt x="3658806" y="88252"/>
                  </a:lnTo>
                  <a:lnTo>
                    <a:pt x="3659543" y="82537"/>
                  </a:lnTo>
                  <a:lnTo>
                    <a:pt x="3659543" y="74904"/>
                  </a:lnTo>
                  <a:close/>
                </a:path>
                <a:path w="6059170" h="1181735">
                  <a:moveTo>
                    <a:pt x="3688664" y="1032344"/>
                  </a:moveTo>
                  <a:lnTo>
                    <a:pt x="3686987" y="1003985"/>
                  </a:lnTo>
                  <a:lnTo>
                    <a:pt x="3681869" y="977836"/>
                  </a:lnTo>
                  <a:lnTo>
                    <a:pt x="3673157" y="953808"/>
                  </a:lnTo>
                  <a:lnTo>
                    <a:pt x="3665042" y="939469"/>
                  </a:lnTo>
                  <a:lnTo>
                    <a:pt x="3660724" y="931837"/>
                  </a:lnTo>
                  <a:lnTo>
                    <a:pt x="3645522" y="913498"/>
                  </a:lnTo>
                  <a:lnTo>
                    <a:pt x="3640302" y="909523"/>
                  </a:lnTo>
                  <a:lnTo>
                    <a:pt x="3640302" y="1045171"/>
                  </a:lnTo>
                  <a:lnTo>
                    <a:pt x="3640163" y="1051928"/>
                  </a:lnTo>
                  <a:lnTo>
                    <a:pt x="3627704" y="1097902"/>
                  </a:lnTo>
                  <a:lnTo>
                    <a:pt x="3581984" y="1118781"/>
                  </a:lnTo>
                  <a:lnTo>
                    <a:pt x="3570821" y="1117142"/>
                  </a:lnTo>
                  <a:lnTo>
                    <a:pt x="3533025" y="1080300"/>
                  </a:lnTo>
                  <a:lnTo>
                    <a:pt x="3522383" y="1023531"/>
                  </a:lnTo>
                  <a:lnTo>
                    <a:pt x="3523513" y="1008507"/>
                  </a:lnTo>
                  <a:lnTo>
                    <a:pt x="3538804" y="966241"/>
                  </a:lnTo>
                  <a:lnTo>
                    <a:pt x="3568852" y="941146"/>
                  </a:lnTo>
                  <a:lnTo>
                    <a:pt x="3580803" y="939469"/>
                  </a:lnTo>
                  <a:lnTo>
                    <a:pt x="3606685" y="945680"/>
                  </a:lnTo>
                  <a:lnTo>
                    <a:pt x="3625329" y="964425"/>
                  </a:lnTo>
                  <a:lnTo>
                    <a:pt x="3636619" y="995807"/>
                  </a:lnTo>
                  <a:lnTo>
                    <a:pt x="3640188" y="1037424"/>
                  </a:lnTo>
                  <a:lnTo>
                    <a:pt x="3640302" y="1045171"/>
                  </a:lnTo>
                  <a:lnTo>
                    <a:pt x="3640302" y="909523"/>
                  </a:lnTo>
                  <a:lnTo>
                    <a:pt x="3628377" y="900417"/>
                  </a:lnTo>
                  <a:lnTo>
                    <a:pt x="3609340" y="892581"/>
                  </a:lnTo>
                  <a:lnTo>
                    <a:pt x="3588423" y="889977"/>
                  </a:lnTo>
                  <a:lnTo>
                    <a:pt x="3562235" y="892581"/>
                  </a:lnTo>
                  <a:lnTo>
                    <a:pt x="3519436" y="913498"/>
                  </a:lnTo>
                  <a:lnTo>
                    <a:pt x="3491598" y="952817"/>
                  </a:lnTo>
                  <a:lnTo>
                    <a:pt x="3478314" y="1005776"/>
                  </a:lnTo>
                  <a:lnTo>
                    <a:pt x="3476663" y="1037424"/>
                  </a:lnTo>
                  <a:lnTo>
                    <a:pt x="3478542" y="1062710"/>
                  </a:lnTo>
                  <a:lnTo>
                    <a:pt x="3493236" y="1109840"/>
                  </a:lnTo>
                  <a:lnTo>
                    <a:pt x="3522002" y="1150620"/>
                  </a:lnTo>
                  <a:lnTo>
                    <a:pt x="3560648" y="1172083"/>
                  </a:lnTo>
                  <a:lnTo>
                    <a:pt x="3583343" y="1174711"/>
                  </a:lnTo>
                  <a:lnTo>
                    <a:pt x="3605911" y="1172108"/>
                  </a:lnTo>
                  <a:lnTo>
                    <a:pt x="3626142" y="1164272"/>
                  </a:lnTo>
                  <a:lnTo>
                    <a:pt x="3644011" y="1151191"/>
                  </a:lnTo>
                  <a:lnTo>
                    <a:pt x="3659543" y="1132852"/>
                  </a:lnTo>
                  <a:lnTo>
                    <a:pt x="3667950" y="1118781"/>
                  </a:lnTo>
                  <a:lnTo>
                    <a:pt x="3672662" y="1110907"/>
                  </a:lnTo>
                  <a:lnTo>
                    <a:pt x="3681730" y="1086878"/>
                  </a:lnTo>
                  <a:lnTo>
                    <a:pt x="3686975" y="1060780"/>
                  </a:lnTo>
                  <a:lnTo>
                    <a:pt x="3688664" y="1032344"/>
                  </a:lnTo>
                  <a:close/>
                </a:path>
                <a:path w="6059170" h="1181735">
                  <a:moveTo>
                    <a:pt x="3936390" y="1158278"/>
                  </a:moveTo>
                  <a:lnTo>
                    <a:pt x="3935209" y="1155738"/>
                  </a:lnTo>
                  <a:lnTo>
                    <a:pt x="3935209" y="1151839"/>
                  </a:lnTo>
                  <a:lnTo>
                    <a:pt x="3931577" y="1136396"/>
                  </a:lnTo>
                  <a:lnTo>
                    <a:pt x="3924782" y="1082192"/>
                  </a:lnTo>
                  <a:lnTo>
                    <a:pt x="3921150" y="1043876"/>
                  </a:lnTo>
                  <a:lnTo>
                    <a:pt x="3916616" y="968463"/>
                  </a:lnTo>
                  <a:lnTo>
                    <a:pt x="3914889" y="914044"/>
                  </a:lnTo>
                  <a:lnTo>
                    <a:pt x="3913682" y="903135"/>
                  </a:lnTo>
                  <a:lnTo>
                    <a:pt x="3910076" y="895172"/>
                  </a:lnTo>
                  <a:lnTo>
                    <a:pt x="3904094" y="890282"/>
                  </a:lnTo>
                  <a:lnTo>
                    <a:pt x="3895750" y="888619"/>
                  </a:lnTo>
                  <a:lnTo>
                    <a:pt x="3888130" y="888619"/>
                  </a:lnTo>
                  <a:lnTo>
                    <a:pt x="3881869" y="891159"/>
                  </a:lnTo>
                  <a:lnTo>
                    <a:pt x="3871709" y="903871"/>
                  </a:lnTo>
                  <a:lnTo>
                    <a:pt x="3867810" y="911504"/>
                  </a:lnTo>
                  <a:lnTo>
                    <a:pt x="3868293" y="953363"/>
                  </a:lnTo>
                  <a:lnTo>
                    <a:pt x="3869715" y="989253"/>
                  </a:lnTo>
                  <a:lnTo>
                    <a:pt x="3872103" y="1028268"/>
                  </a:lnTo>
                  <a:lnTo>
                    <a:pt x="3875430" y="1070483"/>
                  </a:lnTo>
                  <a:lnTo>
                    <a:pt x="3868991" y="1080782"/>
                  </a:lnTo>
                  <a:lnTo>
                    <a:pt x="3839870" y="1108621"/>
                  </a:lnTo>
                  <a:lnTo>
                    <a:pt x="3806228" y="1126566"/>
                  </a:lnTo>
                  <a:lnTo>
                    <a:pt x="3797884" y="1127772"/>
                  </a:lnTo>
                  <a:lnTo>
                    <a:pt x="3792397" y="1124661"/>
                  </a:lnTo>
                  <a:lnTo>
                    <a:pt x="3777564" y="1078103"/>
                  </a:lnTo>
                  <a:lnTo>
                    <a:pt x="3770807" y="1031417"/>
                  </a:lnTo>
                  <a:lnTo>
                    <a:pt x="3768750" y="990307"/>
                  </a:lnTo>
                  <a:lnTo>
                    <a:pt x="3768979" y="970749"/>
                  </a:lnTo>
                  <a:lnTo>
                    <a:pt x="3769664" y="950125"/>
                  </a:lnTo>
                  <a:lnTo>
                    <a:pt x="3770833" y="928319"/>
                  </a:lnTo>
                  <a:lnTo>
                    <a:pt x="3772484" y="905230"/>
                  </a:lnTo>
                  <a:lnTo>
                    <a:pt x="3771290" y="901331"/>
                  </a:lnTo>
                  <a:lnTo>
                    <a:pt x="3769944" y="898791"/>
                  </a:lnTo>
                  <a:lnTo>
                    <a:pt x="3769944" y="896251"/>
                  </a:lnTo>
                  <a:lnTo>
                    <a:pt x="3764864" y="891159"/>
                  </a:lnTo>
                  <a:lnTo>
                    <a:pt x="3761130" y="888619"/>
                  </a:lnTo>
                  <a:lnTo>
                    <a:pt x="3745890" y="888619"/>
                  </a:lnTo>
                  <a:lnTo>
                    <a:pt x="3723144" y="944067"/>
                  </a:lnTo>
                  <a:lnTo>
                    <a:pt x="3720744" y="998880"/>
                  </a:lnTo>
                  <a:lnTo>
                    <a:pt x="3720503" y="1022172"/>
                  </a:lnTo>
                  <a:lnTo>
                    <a:pt x="3721455" y="1045311"/>
                  </a:lnTo>
                  <a:lnTo>
                    <a:pt x="3729063" y="1093038"/>
                  </a:lnTo>
                  <a:lnTo>
                    <a:pt x="3740924" y="1130211"/>
                  </a:lnTo>
                  <a:lnTo>
                    <a:pt x="3769195" y="1166139"/>
                  </a:lnTo>
                  <a:lnTo>
                    <a:pt x="3796690" y="1174711"/>
                  </a:lnTo>
                  <a:lnTo>
                    <a:pt x="3818547" y="1171879"/>
                  </a:lnTo>
                  <a:lnTo>
                    <a:pt x="3840315" y="1163447"/>
                  </a:lnTo>
                  <a:lnTo>
                    <a:pt x="3861866" y="1149540"/>
                  </a:lnTo>
                  <a:lnTo>
                    <a:pt x="3883050" y="1130312"/>
                  </a:lnTo>
                  <a:lnTo>
                    <a:pt x="3889489" y="1165898"/>
                  </a:lnTo>
                  <a:lnTo>
                    <a:pt x="3892029" y="1176070"/>
                  </a:lnTo>
                  <a:lnTo>
                    <a:pt x="3898290" y="1181150"/>
                  </a:lnTo>
                  <a:lnTo>
                    <a:pt x="3914889" y="1181150"/>
                  </a:lnTo>
                  <a:lnTo>
                    <a:pt x="3922509" y="1178610"/>
                  </a:lnTo>
                  <a:lnTo>
                    <a:pt x="3927589" y="1174711"/>
                  </a:lnTo>
                  <a:lnTo>
                    <a:pt x="3933850" y="1170990"/>
                  </a:lnTo>
                  <a:lnTo>
                    <a:pt x="3936390" y="1167091"/>
                  </a:lnTo>
                  <a:lnTo>
                    <a:pt x="3936390" y="1158278"/>
                  </a:lnTo>
                  <a:close/>
                </a:path>
                <a:path w="6059170" h="1181735">
                  <a:moveTo>
                    <a:pt x="3942829" y="409308"/>
                  </a:moveTo>
                  <a:lnTo>
                    <a:pt x="3933685" y="369316"/>
                  </a:lnTo>
                  <a:lnTo>
                    <a:pt x="3912717" y="325247"/>
                  </a:lnTo>
                  <a:lnTo>
                    <a:pt x="3897858" y="299986"/>
                  </a:lnTo>
                  <a:lnTo>
                    <a:pt x="3885222" y="281330"/>
                  </a:lnTo>
                  <a:lnTo>
                    <a:pt x="3881856" y="277114"/>
                  </a:lnTo>
                  <a:lnTo>
                    <a:pt x="3871709" y="264401"/>
                  </a:lnTo>
                  <a:lnTo>
                    <a:pt x="3885501" y="248475"/>
                  </a:lnTo>
                  <a:lnTo>
                    <a:pt x="3910812" y="213766"/>
                  </a:lnTo>
                  <a:lnTo>
                    <a:pt x="3929646" y="174752"/>
                  </a:lnTo>
                  <a:lnTo>
                    <a:pt x="3930129" y="162699"/>
                  </a:lnTo>
                  <a:lnTo>
                    <a:pt x="3926230" y="157619"/>
                  </a:lnTo>
                  <a:lnTo>
                    <a:pt x="3917429" y="152539"/>
                  </a:lnTo>
                  <a:lnTo>
                    <a:pt x="3914889" y="151180"/>
                  </a:lnTo>
                  <a:lnTo>
                    <a:pt x="3910990" y="149987"/>
                  </a:lnTo>
                  <a:lnTo>
                    <a:pt x="3908450" y="149987"/>
                  </a:lnTo>
                  <a:lnTo>
                    <a:pt x="3867810" y="184226"/>
                  </a:lnTo>
                  <a:lnTo>
                    <a:pt x="3860228" y="195249"/>
                  </a:lnTo>
                  <a:lnTo>
                    <a:pt x="3850690" y="207327"/>
                  </a:lnTo>
                  <a:lnTo>
                    <a:pt x="3812463" y="248551"/>
                  </a:lnTo>
                  <a:lnTo>
                    <a:pt x="3780104" y="277114"/>
                  </a:lnTo>
                  <a:lnTo>
                    <a:pt x="3779024" y="248475"/>
                  </a:lnTo>
                  <a:lnTo>
                    <a:pt x="3778237" y="228993"/>
                  </a:lnTo>
                  <a:lnTo>
                    <a:pt x="3776472" y="187782"/>
                  </a:lnTo>
                  <a:lnTo>
                    <a:pt x="3776345" y="184226"/>
                  </a:lnTo>
                  <a:lnTo>
                    <a:pt x="3776167" y="176707"/>
                  </a:lnTo>
                  <a:lnTo>
                    <a:pt x="3775697" y="168973"/>
                  </a:lnTo>
                  <a:lnTo>
                    <a:pt x="3775227" y="162280"/>
                  </a:lnTo>
                  <a:lnTo>
                    <a:pt x="3775100" y="158534"/>
                  </a:lnTo>
                  <a:lnTo>
                    <a:pt x="3775024" y="18973"/>
                  </a:lnTo>
                  <a:lnTo>
                    <a:pt x="3772484" y="7620"/>
                  </a:lnTo>
                  <a:lnTo>
                    <a:pt x="3766210" y="1181"/>
                  </a:lnTo>
                  <a:lnTo>
                    <a:pt x="3750970" y="1181"/>
                  </a:lnTo>
                  <a:lnTo>
                    <a:pt x="3743350" y="3721"/>
                  </a:lnTo>
                  <a:lnTo>
                    <a:pt x="3736924" y="8813"/>
                  </a:lnTo>
                  <a:lnTo>
                    <a:pt x="3730650" y="12712"/>
                  </a:lnTo>
                  <a:lnTo>
                    <a:pt x="3728123" y="18973"/>
                  </a:lnTo>
                  <a:lnTo>
                    <a:pt x="3728123" y="26606"/>
                  </a:lnTo>
                  <a:lnTo>
                    <a:pt x="3728364" y="75704"/>
                  </a:lnTo>
                  <a:lnTo>
                    <a:pt x="3729202" y="127685"/>
                  </a:lnTo>
                  <a:lnTo>
                    <a:pt x="3730714" y="180898"/>
                  </a:lnTo>
                  <a:lnTo>
                    <a:pt x="3733190" y="240334"/>
                  </a:lnTo>
                  <a:lnTo>
                    <a:pt x="3736683" y="344335"/>
                  </a:lnTo>
                  <a:lnTo>
                    <a:pt x="3737838" y="384568"/>
                  </a:lnTo>
                  <a:lnTo>
                    <a:pt x="3738270" y="416941"/>
                  </a:lnTo>
                  <a:lnTo>
                    <a:pt x="3739248" y="425475"/>
                  </a:lnTo>
                  <a:lnTo>
                    <a:pt x="3742232" y="431876"/>
                  </a:lnTo>
                  <a:lnTo>
                    <a:pt x="3747351" y="435889"/>
                  </a:lnTo>
                  <a:lnTo>
                    <a:pt x="3754704" y="437273"/>
                  </a:lnTo>
                  <a:lnTo>
                    <a:pt x="3761130" y="437273"/>
                  </a:lnTo>
                  <a:lnTo>
                    <a:pt x="3767404" y="436092"/>
                  </a:lnTo>
                  <a:lnTo>
                    <a:pt x="3771290" y="432193"/>
                  </a:lnTo>
                  <a:lnTo>
                    <a:pt x="3776370" y="429641"/>
                  </a:lnTo>
                  <a:lnTo>
                    <a:pt x="3778910" y="427101"/>
                  </a:lnTo>
                  <a:lnTo>
                    <a:pt x="3780104" y="423379"/>
                  </a:lnTo>
                  <a:lnTo>
                    <a:pt x="3781450" y="420839"/>
                  </a:lnTo>
                  <a:lnTo>
                    <a:pt x="3782644" y="415747"/>
                  </a:lnTo>
                  <a:lnTo>
                    <a:pt x="3782644" y="348297"/>
                  </a:lnTo>
                  <a:lnTo>
                    <a:pt x="3785933" y="345414"/>
                  </a:lnTo>
                  <a:lnTo>
                    <a:pt x="3791851" y="340512"/>
                  </a:lnTo>
                  <a:lnTo>
                    <a:pt x="3800144" y="333489"/>
                  </a:lnTo>
                  <a:lnTo>
                    <a:pt x="3810584" y="324231"/>
                  </a:lnTo>
                  <a:lnTo>
                    <a:pt x="3820617" y="315429"/>
                  </a:lnTo>
                  <a:lnTo>
                    <a:pt x="3828046" y="308292"/>
                  </a:lnTo>
                  <a:lnTo>
                    <a:pt x="3833088" y="303060"/>
                  </a:lnTo>
                  <a:lnTo>
                    <a:pt x="3835984" y="299986"/>
                  </a:lnTo>
                  <a:lnTo>
                    <a:pt x="3851300" y="316509"/>
                  </a:lnTo>
                  <a:lnTo>
                    <a:pt x="3864826" y="335775"/>
                  </a:lnTo>
                  <a:lnTo>
                    <a:pt x="3876675" y="358114"/>
                  </a:lnTo>
                  <a:lnTo>
                    <a:pt x="3887203" y="384568"/>
                  </a:lnTo>
                  <a:lnTo>
                    <a:pt x="3895979" y="407238"/>
                  </a:lnTo>
                  <a:lnTo>
                    <a:pt x="3903916" y="423926"/>
                  </a:lnTo>
                  <a:lnTo>
                    <a:pt x="3910660" y="433933"/>
                  </a:lnTo>
                  <a:lnTo>
                    <a:pt x="3916070" y="437273"/>
                  </a:lnTo>
                  <a:lnTo>
                    <a:pt x="3927754" y="435597"/>
                  </a:lnTo>
                  <a:lnTo>
                    <a:pt x="3936111" y="430479"/>
                  </a:lnTo>
                  <a:lnTo>
                    <a:pt x="3941140" y="421754"/>
                  </a:lnTo>
                  <a:lnTo>
                    <a:pt x="3942829" y="409308"/>
                  </a:lnTo>
                  <a:close/>
                </a:path>
                <a:path w="6059170" h="1181735">
                  <a:moveTo>
                    <a:pt x="4163796" y="906411"/>
                  </a:moveTo>
                  <a:lnTo>
                    <a:pt x="4162602" y="897369"/>
                  </a:lnTo>
                  <a:lnTo>
                    <a:pt x="4158996" y="891032"/>
                  </a:lnTo>
                  <a:lnTo>
                    <a:pt x="4153014" y="887298"/>
                  </a:lnTo>
                  <a:lnTo>
                    <a:pt x="4144670" y="886079"/>
                  </a:lnTo>
                  <a:lnTo>
                    <a:pt x="4073550" y="888619"/>
                  </a:lnTo>
                  <a:lnTo>
                    <a:pt x="4073715" y="798880"/>
                  </a:lnTo>
                  <a:lnTo>
                    <a:pt x="4074122" y="773696"/>
                  </a:lnTo>
                  <a:lnTo>
                    <a:pt x="4074896" y="761504"/>
                  </a:lnTo>
                  <a:lnTo>
                    <a:pt x="4074896" y="753872"/>
                  </a:lnTo>
                  <a:lnTo>
                    <a:pt x="4073550" y="747610"/>
                  </a:lnTo>
                  <a:lnTo>
                    <a:pt x="4065930" y="739978"/>
                  </a:lnTo>
                  <a:lnTo>
                    <a:pt x="4062196" y="738619"/>
                  </a:lnTo>
                  <a:lnTo>
                    <a:pt x="4050690" y="738619"/>
                  </a:lnTo>
                  <a:lnTo>
                    <a:pt x="4044429" y="741159"/>
                  </a:lnTo>
                  <a:lnTo>
                    <a:pt x="4031729" y="751332"/>
                  </a:lnTo>
                  <a:lnTo>
                    <a:pt x="4027830" y="756424"/>
                  </a:lnTo>
                  <a:lnTo>
                    <a:pt x="4027830" y="888619"/>
                  </a:lnTo>
                  <a:lnTo>
                    <a:pt x="4026649" y="888619"/>
                  </a:lnTo>
                  <a:lnTo>
                    <a:pt x="4022750" y="889977"/>
                  </a:lnTo>
                  <a:lnTo>
                    <a:pt x="4016489" y="889977"/>
                  </a:lnTo>
                  <a:lnTo>
                    <a:pt x="3986009" y="888619"/>
                  </a:lnTo>
                  <a:lnTo>
                    <a:pt x="3970985" y="890524"/>
                  </a:lnTo>
                  <a:lnTo>
                    <a:pt x="3960241" y="896251"/>
                  </a:lnTo>
                  <a:lnTo>
                    <a:pt x="3953789" y="905776"/>
                  </a:lnTo>
                  <a:lnTo>
                    <a:pt x="3951630" y="919124"/>
                  </a:lnTo>
                  <a:lnTo>
                    <a:pt x="3953802" y="928446"/>
                  </a:lnTo>
                  <a:lnTo>
                    <a:pt x="3960393" y="935253"/>
                  </a:lnTo>
                  <a:lnTo>
                    <a:pt x="3971493" y="939406"/>
                  </a:lnTo>
                  <a:lnTo>
                    <a:pt x="3987190" y="940816"/>
                  </a:lnTo>
                  <a:lnTo>
                    <a:pt x="4016908" y="940650"/>
                  </a:lnTo>
                  <a:lnTo>
                    <a:pt x="4025620" y="940244"/>
                  </a:lnTo>
                  <a:lnTo>
                    <a:pt x="4030370" y="939469"/>
                  </a:lnTo>
                  <a:lnTo>
                    <a:pt x="4032770" y="1006094"/>
                  </a:lnTo>
                  <a:lnTo>
                    <a:pt x="4036250" y="1064780"/>
                  </a:lnTo>
                  <a:lnTo>
                    <a:pt x="4040936" y="1115822"/>
                  </a:lnTo>
                  <a:lnTo>
                    <a:pt x="4046969" y="1159459"/>
                  </a:lnTo>
                  <a:lnTo>
                    <a:pt x="4048150" y="1169631"/>
                  </a:lnTo>
                  <a:lnTo>
                    <a:pt x="4053230" y="1174711"/>
                  </a:lnTo>
                  <a:lnTo>
                    <a:pt x="4071010" y="1174711"/>
                  </a:lnTo>
                  <a:lnTo>
                    <a:pt x="4090860" y="1151902"/>
                  </a:lnTo>
                  <a:lnTo>
                    <a:pt x="4090238" y="1143812"/>
                  </a:lnTo>
                  <a:lnTo>
                    <a:pt x="4088790" y="1134033"/>
                  </a:lnTo>
                  <a:lnTo>
                    <a:pt x="4083266" y="1071905"/>
                  </a:lnTo>
                  <a:lnTo>
                    <a:pt x="4078808" y="1004658"/>
                  </a:lnTo>
                  <a:lnTo>
                    <a:pt x="4077233" y="976731"/>
                  </a:lnTo>
                  <a:lnTo>
                    <a:pt x="4076357" y="955014"/>
                  </a:lnTo>
                  <a:lnTo>
                    <a:pt x="4076090" y="939469"/>
                  </a:lnTo>
                  <a:lnTo>
                    <a:pt x="4140936" y="939469"/>
                  </a:lnTo>
                  <a:lnTo>
                    <a:pt x="4147210" y="935736"/>
                  </a:lnTo>
                  <a:lnTo>
                    <a:pt x="4153636" y="930656"/>
                  </a:lnTo>
                  <a:lnTo>
                    <a:pt x="4157865" y="926338"/>
                  </a:lnTo>
                  <a:lnTo>
                    <a:pt x="4161066" y="920953"/>
                  </a:lnTo>
                  <a:lnTo>
                    <a:pt x="4163098" y="914349"/>
                  </a:lnTo>
                  <a:lnTo>
                    <a:pt x="4163796" y="906411"/>
                  </a:lnTo>
                  <a:close/>
                </a:path>
                <a:path w="6059170" h="1181735">
                  <a:moveTo>
                    <a:pt x="4185310" y="354736"/>
                  </a:moveTo>
                  <a:lnTo>
                    <a:pt x="4181576" y="349643"/>
                  </a:lnTo>
                  <a:lnTo>
                    <a:pt x="4168876" y="336931"/>
                  </a:lnTo>
                  <a:lnTo>
                    <a:pt x="4163796" y="334391"/>
                  </a:lnTo>
                  <a:lnTo>
                    <a:pt x="4161256" y="334391"/>
                  </a:lnTo>
                  <a:lnTo>
                    <a:pt x="4154614" y="335838"/>
                  </a:lnTo>
                  <a:lnTo>
                    <a:pt x="4146169" y="340258"/>
                  </a:lnTo>
                  <a:lnTo>
                    <a:pt x="4136047" y="347764"/>
                  </a:lnTo>
                  <a:lnTo>
                    <a:pt x="4124350" y="358457"/>
                  </a:lnTo>
                  <a:lnTo>
                    <a:pt x="4111066" y="368681"/>
                  </a:lnTo>
                  <a:lnTo>
                    <a:pt x="4095966" y="376301"/>
                  </a:lnTo>
                  <a:lnTo>
                    <a:pt x="4079176" y="381050"/>
                  </a:lnTo>
                  <a:lnTo>
                    <a:pt x="4060850" y="382701"/>
                  </a:lnTo>
                  <a:lnTo>
                    <a:pt x="4054589" y="382701"/>
                  </a:lnTo>
                  <a:lnTo>
                    <a:pt x="4048150" y="380161"/>
                  </a:lnTo>
                  <a:lnTo>
                    <a:pt x="4044429" y="375069"/>
                  </a:lnTo>
                  <a:lnTo>
                    <a:pt x="4035602" y="365061"/>
                  </a:lnTo>
                  <a:lnTo>
                    <a:pt x="4028186" y="350278"/>
                  </a:lnTo>
                  <a:lnTo>
                    <a:pt x="4022204" y="330746"/>
                  </a:lnTo>
                  <a:lnTo>
                    <a:pt x="4017670" y="306425"/>
                  </a:lnTo>
                  <a:lnTo>
                    <a:pt x="4047998" y="306260"/>
                  </a:lnTo>
                  <a:lnTo>
                    <a:pt x="4060025" y="305854"/>
                  </a:lnTo>
                  <a:lnTo>
                    <a:pt x="4105313" y="293992"/>
                  </a:lnTo>
                  <a:lnTo>
                    <a:pt x="4140936" y="263207"/>
                  </a:lnTo>
                  <a:lnTo>
                    <a:pt x="4143324" y="260032"/>
                  </a:lnTo>
                  <a:lnTo>
                    <a:pt x="4150461" y="246659"/>
                  </a:lnTo>
                  <a:lnTo>
                    <a:pt x="4154754" y="233260"/>
                  </a:lnTo>
                  <a:lnTo>
                    <a:pt x="4156176" y="219824"/>
                  </a:lnTo>
                  <a:lnTo>
                    <a:pt x="4154462" y="206260"/>
                  </a:lnTo>
                  <a:lnTo>
                    <a:pt x="4149915" y="195757"/>
                  </a:lnTo>
                  <a:lnTo>
                    <a:pt x="4149153" y="193992"/>
                  </a:lnTo>
                  <a:lnTo>
                    <a:pt x="4140035" y="182905"/>
                  </a:lnTo>
                  <a:lnTo>
                    <a:pt x="4126890" y="172872"/>
                  </a:lnTo>
                  <a:lnTo>
                    <a:pt x="4112412" y="164515"/>
                  </a:lnTo>
                  <a:lnTo>
                    <a:pt x="4102836" y="160705"/>
                  </a:lnTo>
                  <a:lnTo>
                    <a:pt x="4102836" y="221183"/>
                  </a:lnTo>
                  <a:lnTo>
                    <a:pt x="4097578" y="239547"/>
                  </a:lnTo>
                  <a:lnTo>
                    <a:pt x="4081716" y="252679"/>
                  </a:lnTo>
                  <a:lnTo>
                    <a:pt x="4055122" y="260578"/>
                  </a:lnTo>
                  <a:lnTo>
                    <a:pt x="4017670" y="263207"/>
                  </a:lnTo>
                  <a:lnTo>
                    <a:pt x="4020566" y="248577"/>
                  </a:lnTo>
                  <a:lnTo>
                    <a:pt x="4037965" y="210693"/>
                  </a:lnTo>
                  <a:lnTo>
                    <a:pt x="4068470" y="195757"/>
                  </a:lnTo>
                  <a:lnTo>
                    <a:pt x="4083481" y="197396"/>
                  </a:lnTo>
                  <a:lnTo>
                    <a:pt x="4094226" y="202234"/>
                  </a:lnTo>
                  <a:lnTo>
                    <a:pt x="4100690" y="210197"/>
                  </a:lnTo>
                  <a:lnTo>
                    <a:pt x="4102836" y="221183"/>
                  </a:lnTo>
                  <a:lnTo>
                    <a:pt x="4102836" y="160705"/>
                  </a:lnTo>
                  <a:lnTo>
                    <a:pt x="4097426" y="158534"/>
                  </a:lnTo>
                  <a:lnTo>
                    <a:pt x="4081932" y="154927"/>
                  </a:lnTo>
                  <a:lnTo>
                    <a:pt x="4065930" y="153720"/>
                  </a:lnTo>
                  <a:lnTo>
                    <a:pt x="4041952" y="156083"/>
                  </a:lnTo>
                  <a:lnTo>
                    <a:pt x="4004399" y="174675"/>
                  </a:lnTo>
                  <a:lnTo>
                    <a:pt x="3980307" y="209677"/>
                  </a:lnTo>
                  <a:lnTo>
                    <a:pt x="3968318" y="253047"/>
                  </a:lnTo>
                  <a:lnTo>
                    <a:pt x="3966870" y="277114"/>
                  </a:lnTo>
                  <a:lnTo>
                    <a:pt x="3967848" y="302196"/>
                  </a:lnTo>
                  <a:lnTo>
                    <a:pt x="3976014" y="348513"/>
                  </a:lnTo>
                  <a:lnTo>
                    <a:pt x="3997490" y="400024"/>
                  </a:lnTo>
                  <a:lnTo>
                    <a:pt x="4036060" y="434340"/>
                  </a:lnTo>
                  <a:lnTo>
                    <a:pt x="4060850" y="438632"/>
                  </a:lnTo>
                  <a:lnTo>
                    <a:pt x="4071594" y="438137"/>
                  </a:lnTo>
                  <a:lnTo>
                    <a:pt x="4117251" y="424675"/>
                  </a:lnTo>
                  <a:lnTo>
                    <a:pt x="4163872" y="391947"/>
                  </a:lnTo>
                  <a:lnTo>
                    <a:pt x="4172915" y="382701"/>
                  </a:lnTo>
                  <a:lnTo>
                    <a:pt x="4175785" y="379780"/>
                  </a:lnTo>
                  <a:lnTo>
                    <a:pt x="4182922" y="369062"/>
                  </a:lnTo>
                  <a:lnTo>
                    <a:pt x="4185310" y="359816"/>
                  </a:lnTo>
                  <a:lnTo>
                    <a:pt x="4185310" y="354736"/>
                  </a:lnTo>
                  <a:close/>
                </a:path>
                <a:path w="6059170" h="1181735">
                  <a:moveTo>
                    <a:pt x="4302315" y="1109967"/>
                  </a:moveTo>
                  <a:lnTo>
                    <a:pt x="4299775" y="1102347"/>
                  </a:lnTo>
                  <a:lnTo>
                    <a:pt x="4292155" y="1094714"/>
                  </a:lnTo>
                  <a:lnTo>
                    <a:pt x="4284535" y="1093355"/>
                  </a:lnTo>
                  <a:lnTo>
                    <a:pt x="4265396" y="1093355"/>
                  </a:lnTo>
                  <a:lnTo>
                    <a:pt x="4257776" y="1095908"/>
                  </a:lnTo>
                  <a:lnTo>
                    <a:pt x="4252696" y="1102347"/>
                  </a:lnTo>
                  <a:lnTo>
                    <a:pt x="4246257" y="1108621"/>
                  </a:lnTo>
                  <a:lnTo>
                    <a:pt x="4243717" y="1115060"/>
                  </a:lnTo>
                  <a:lnTo>
                    <a:pt x="4243717" y="1128953"/>
                  </a:lnTo>
                  <a:lnTo>
                    <a:pt x="4246257" y="1136586"/>
                  </a:lnTo>
                  <a:lnTo>
                    <a:pt x="4252696" y="1144206"/>
                  </a:lnTo>
                  <a:lnTo>
                    <a:pt x="4258957" y="1150645"/>
                  </a:lnTo>
                  <a:lnTo>
                    <a:pt x="4265396" y="1154379"/>
                  </a:lnTo>
                  <a:lnTo>
                    <a:pt x="4273016" y="1154379"/>
                  </a:lnTo>
                  <a:lnTo>
                    <a:pt x="4285666" y="1152448"/>
                  </a:lnTo>
                  <a:lnTo>
                    <a:pt x="4294835" y="1146606"/>
                  </a:lnTo>
                  <a:lnTo>
                    <a:pt x="4300423" y="1136713"/>
                  </a:lnTo>
                  <a:lnTo>
                    <a:pt x="4302315" y="1122680"/>
                  </a:lnTo>
                  <a:lnTo>
                    <a:pt x="4302315" y="1109967"/>
                  </a:lnTo>
                  <a:close/>
                </a:path>
                <a:path w="6059170" h="1181735">
                  <a:moveTo>
                    <a:pt x="4373435" y="826414"/>
                  </a:moveTo>
                  <a:lnTo>
                    <a:pt x="4372457" y="814209"/>
                  </a:lnTo>
                  <a:lnTo>
                    <a:pt x="4369435" y="802500"/>
                  </a:lnTo>
                  <a:lnTo>
                    <a:pt x="4364291" y="791337"/>
                  </a:lnTo>
                  <a:lnTo>
                    <a:pt x="4362158" y="788289"/>
                  </a:lnTo>
                  <a:lnTo>
                    <a:pt x="4356836" y="780656"/>
                  </a:lnTo>
                  <a:lnTo>
                    <a:pt x="4341177" y="762292"/>
                  </a:lnTo>
                  <a:lnTo>
                    <a:pt x="4322737" y="749147"/>
                  </a:lnTo>
                  <a:lnTo>
                    <a:pt x="4301668" y="741260"/>
                  </a:lnTo>
                  <a:lnTo>
                    <a:pt x="4278096" y="738619"/>
                  </a:lnTo>
                  <a:lnTo>
                    <a:pt x="4260405" y="740270"/>
                  </a:lnTo>
                  <a:lnTo>
                    <a:pt x="4210710" y="762863"/>
                  </a:lnTo>
                  <a:lnTo>
                    <a:pt x="4179824" y="798918"/>
                  </a:lnTo>
                  <a:lnTo>
                    <a:pt x="4177690" y="811161"/>
                  </a:lnTo>
                  <a:lnTo>
                    <a:pt x="4179366" y="822071"/>
                  </a:lnTo>
                  <a:lnTo>
                    <a:pt x="4184396" y="830046"/>
                  </a:lnTo>
                  <a:lnTo>
                    <a:pt x="4192752" y="834923"/>
                  </a:lnTo>
                  <a:lnTo>
                    <a:pt x="4204436" y="836587"/>
                  </a:lnTo>
                  <a:lnTo>
                    <a:pt x="4209669" y="834923"/>
                  </a:lnTo>
                  <a:lnTo>
                    <a:pt x="4215828" y="830186"/>
                  </a:lnTo>
                  <a:lnTo>
                    <a:pt x="4222966" y="822579"/>
                  </a:lnTo>
                  <a:lnTo>
                    <a:pt x="4231030" y="812355"/>
                  </a:lnTo>
                  <a:lnTo>
                    <a:pt x="4234396" y="807072"/>
                  </a:lnTo>
                  <a:lnTo>
                    <a:pt x="4238688" y="802500"/>
                  </a:lnTo>
                  <a:lnTo>
                    <a:pt x="4279455" y="788289"/>
                  </a:lnTo>
                  <a:lnTo>
                    <a:pt x="4287088" y="788987"/>
                  </a:lnTo>
                  <a:lnTo>
                    <a:pt x="4322546" y="812076"/>
                  </a:lnTo>
                  <a:lnTo>
                    <a:pt x="4326356" y="826414"/>
                  </a:lnTo>
                  <a:lnTo>
                    <a:pt x="4323766" y="837844"/>
                  </a:lnTo>
                  <a:lnTo>
                    <a:pt x="4316069" y="851331"/>
                  </a:lnTo>
                  <a:lnTo>
                    <a:pt x="4303357" y="866978"/>
                  </a:lnTo>
                  <a:lnTo>
                    <a:pt x="4285716" y="884885"/>
                  </a:lnTo>
                  <a:lnTo>
                    <a:pt x="4279087" y="890651"/>
                  </a:lnTo>
                  <a:lnTo>
                    <a:pt x="4272407" y="896645"/>
                  </a:lnTo>
                  <a:lnTo>
                    <a:pt x="4245838" y="926960"/>
                  </a:lnTo>
                  <a:lnTo>
                    <a:pt x="4231538" y="963180"/>
                  </a:lnTo>
                  <a:lnTo>
                    <a:pt x="4229836" y="982687"/>
                  </a:lnTo>
                  <a:lnTo>
                    <a:pt x="4230586" y="993952"/>
                  </a:lnTo>
                  <a:lnTo>
                    <a:pt x="4250448" y="1031862"/>
                  </a:lnTo>
                  <a:lnTo>
                    <a:pt x="4270476" y="1042517"/>
                  </a:lnTo>
                  <a:lnTo>
                    <a:pt x="4280636" y="1042517"/>
                  </a:lnTo>
                  <a:lnTo>
                    <a:pt x="4287075" y="1038783"/>
                  </a:lnTo>
                  <a:lnTo>
                    <a:pt x="4292155" y="1031163"/>
                  </a:lnTo>
                  <a:lnTo>
                    <a:pt x="4294695" y="1027264"/>
                  </a:lnTo>
                  <a:lnTo>
                    <a:pt x="4294695" y="1017092"/>
                  </a:lnTo>
                  <a:lnTo>
                    <a:pt x="4292155" y="1010818"/>
                  </a:lnTo>
                  <a:lnTo>
                    <a:pt x="4287075" y="1001839"/>
                  </a:lnTo>
                  <a:lnTo>
                    <a:pt x="4283532" y="995400"/>
                  </a:lnTo>
                  <a:lnTo>
                    <a:pt x="4280674" y="989279"/>
                  </a:lnTo>
                  <a:lnTo>
                    <a:pt x="4278782" y="983361"/>
                  </a:lnTo>
                  <a:lnTo>
                    <a:pt x="4278096" y="977595"/>
                  </a:lnTo>
                  <a:lnTo>
                    <a:pt x="4280255" y="970661"/>
                  </a:lnTo>
                  <a:lnTo>
                    <a:pt x="4286707" y="961123"/>
                  </a:lnTo>
                  <a:lnTo>
                    <a:pt x="4297451" y="948715"/>
                  </a:lnTo>
                  <a:lnTo>
                    <a:pt x="4312475" y="933196"/>
                  </a:lnTo>
                  <a:lnTo>
                    <a:pt x="4326382" y="918984"/>
                  </a:lnTo>
                  <a:lnTo>
                    <a:pt x="4333494" y="911479"/>
                  </a:lnTo>
                  <a:lnTo>
                    <a:pt x="4340415" y="903871"/>
                  </a:lnTo>
                  <a:lnTo>
                    <a:pt x="4354639" y="884783"/>
                  </a:lnTo>
                  <a:lnTo>
                    <a:pt x="4364990" y="865593"/>
                  </a:lnTo>
                  <a:lnTo>
                    <a:pt x="4371289" y="846175"/>
                  </a:lnTo>
                  <a:lnTo>
                    <a:pt x="4373435" y="826414"/>
                  </a:lnTo>
                  <a:close/>
                </a:path>
                <a:path w="6059170" h="1181735">
                  <a:moveTo>
                    <a:pt x="4553763" y="168973"/>
                  </a:moveTo>
                  <a:lnTo>
                    <a:pt x="4552772" y="159931"/>
                  </a:lnTo>
                  <a:lnTo>
                    <a:pt x="4549635" y="153593"/>
                  </a:lnTo>
                  <a:lnTo>
                    <a:pt x="4548073" y="152539"/>
                  </a:lnTo>
                  <a:lnTo>
                    <a:pt x="4546066" y="151180"/>
                  </a:lnTo>
                  <a:lnTo>
                    <a:pt x="4544123" y="149860"/>
                  </a:lnTo>
                  <a:lnTo>
                    <a:pt x="4535983" y="148640"/>
                  </a:lnTo>
                  <a:lnTo>
                    <a:pt x="4464863" y="151180"/>
                  </a:lnTo>
                  <a:lnTo>
                    <a:pt x="4464863" y="24066"/>
                  </a:lnTo>
                  <a:lnTo>
                    <a:pt x="4452163" y="1181"/>
                  </a:lnTo>
                  <a:lnTo>
                    <a:pt x="4440656" y="1181"/>
                  </a:lnTo>
                  <a:lnTo>
                    <a:pt x="4435576" y="3721"/>
                  </a:lnTo>
                  <a:lnTo>
                    <a:pt x="4429303" y="8813"/>
                  </a:lnTo>
                  <a:lnTo>
                    <a:pt x="4421683" y="13893"/>
                  </a:lnTo>
                  <a:lnTo>
                    <a:pt x="4419143" y="18973"/>
                  </a:lnTo>
                  <a:lnTo>
                    <a:pt x="4417796" y="26606"/>
                  </a:lnTo>
                  <a:lnTo>
                    <a:pt x="4417796" y="151180"/>
                  </a:lnTo>
                  <a:lnTo>
                    <a:pt x="4414063" y="152539"/>
                  </a:lnTo>
                  <a:lnTo>
                    <a:pt x="4406455" y="152539"/>
                  </a:lnTo>
                  <a:lnTo>
                    <a:pt x="4375975" y="151180"/>
                  </a:lnTo>
                  <a:lnTo>
                    <a:pt x="4360951" y="153085"/>
                  </a:lnTo>
                  <a:lnTo>
                    <a:pt x="4350207" y="158800"/>
                  </a:lnTo>
                  <a:lnTo>
                    <a:pt x="4343755" y="168338"/>
                  </a:lnTo>
                  <a:lnTo>
                    <a:pt x="4341596" y="181686"/>
                  </a:lnTo>
                  <a:lnTo>
                    <a:pt x="4343959" y="191008"/>
                  </a:lnTo>
                  <a:lnTo>
                    <a:pt x="4350969" y="197802"/>
                  </a:lnTo>
                  <a:lnTo>
                    <a:pt x="4362526" y="201968"/>
                  </a:lnTo>
                  <a:lnTo>
                    <a:pt x="4378515" y="203377"/>
                  </a:lnTo>
                  <a:lnTo>
                    <a:pt x="4394670" y="203365"/>
                  </a:lnTo>
                  <a:lnTo>
                    <a:pt x="4407039" y="203212"/>
                  </a:lnTo>
                  <a:lnTo>
                    <a:pt x="4415612" y="202806"/>
                  </a:lnTo>
                  <a:lnTo>
                    <a:pt x="4420336" y="202018"/>
                  </a:lnTo>
                  <a:lnTo>
                    <a:pt x="4423499" y="268643"/>
                  </a:lnTo>
                  <a:lnTo>
                    <a:pt x="4427232" y="327342"/>
                  </a:lnTo>
                  <a:lnTo>
                    <a:pt x="4431665" y="378371"/>
                  </a:lnTo>
                  <a:lnTo>
                    <a:pt x="4436923" y="422021"/>
                  </a:lnTo>
                  <a:lnTo>
                    <a:pt x="4444543" y="437273"/>
                  </a:lnTo>
                  <a:lnTo>
                    <a:pt x="4462323" y="437273"/>
                  </a:lnTo>
                  <a:lnTo>
                    <a:pt x="4481842" y="420598"/>
                  </a:lnTo>
                  <a:lnTo>
                    <a:pt x="4481652" y="414451"/>
                  </a:lnTo>
                  <a:lnTo>
                    <a:pt x="4480979" y="406374"/>
                  </a:lnTo>
                  <a:lnTo>
                    <a:pt x="4480103" y="396595"/>
                  </a:lnTo>
                  <a:lnTo>
                    <a:pt x="4478185" y="382066"/>
                  </a:lnTo>
                  <a:lnTo>
                    <a:pt x="4476127" y="361365"/>
                  </a:lnTo>
                  <a:lnTo>
                    <a:pt x="4473816" y="334467"/>
                  </a:lnTo>
                  <a:lnTo>
                    <a:pt x="4471136" y="301345"/>
                  </a:lnTo>
                  <a:lnTo>
                    <a:pt x="4469269" y="267208"/>
                  </a:lnTo>
                  <a:lnTo>
                    <a:pt x="4467644" y="239293"/>
                  </a:lnTo>
                  <a:lnTo>
                    <a:pt x="4466488" y="217563"/>
                  </a:lnTo>
                  <a:lnTo>
                    <a:pt x="4466056" y="202018"/>
                  </a:lnTo>
                  <a:lnTo>
                    <a:pt x="4532096" y="202018"/>
                  </a:lnTo>
                  <a:lnTo>
                    <a:pt x="4538523" y="198297"/>
                  </a:lnTo>
                  <a:lnTo>
                    <a:pt x="4544796" y="193205"/>
                  </a:lnTo>
                  <a:lnTo>
                    <a:pt x="4548911" y="188899"/>
                  </a:lnTo>
                  <a:lnTo>
                    <a:pt x="4551692" y="183502"/>
                  </a:lnTo>
                  <a:lnTo>
                    <a:pt x="4553267" y="176911"/>
                  </a:lnTo>
                  <a:lnTo>
                    <a:pt x="4553763" y="168973"/>
                  </a:lnTo>
                  <a:close/>
                </a:path>
                <a:path w="6059170" h="1181735">
                  <a:moveTo>
                    <a:pt x="4779823" y="294906"/>
                  </a:moveTo>
                  <a:lnTo>
                    <a:pt x="4772368" y="240398"/>
                  </a:lnTo>
                  <a:lnTo>
                    <a:pt x="4755058" y="202018"/>
                  </a:lnTo>
                  <a:lnTo>
                    <a:pt x="4730254" y="172123"/>
                  </a:lnTo>
                  <a:lnTo>
                    <a:pt x="4730254" y="307721"/>
                  </a:lnTo>
                  <a:lnTo>
                    <a:pt x="4730102" y="314490"/>
                  </a:lnTo>
                  <a:lnTo>
                    <a:pt x="4717694" y="360464"/>
                  </a:lnTo>
                  <a:lnTo>
                    <a:pt x="4673143" y="381342"/>
                  </a:lnTo>
                  <a:lnTo>
                    <a:pt x="4661205" y="379704"/>
                  </a:lnTo>
                  <a:lnTo>
                    <a:pt x="4631144" y="355917"/>
                  </a:lnTo>
                  <a:lnTo>
                    <a:pt x="4613364" y="307721"/>
                  </a:lnTo>
                  <a:lnTo>
                    <a:pt x="4612183" y="286092"/>
                  </a:lnTo>
                  <a:lnTo>
                    <a:pt x="4613326" y="271056"/>
                  </a:lnTo>
                  <a:lnTo>
                    <a:pt x="4628604" y="228803"/>
                  </a:lnTo>
                  <a:lnTo>
                    <a:pt x="4659236" y="203708"/>
                  </a:lnTo>
                  <a:lnTo>
                    <a:pt x="4671961" y="202018"/>
                  </a:lnTo>
                  <a:lnTo>
                    <a:pt x="4697654" y="208267"/>
                  </a:lnTo>
                  <a:lnTo>
                    <a:pt x="4715903" y="227050"/>
                  </a:lnTo>
                  <a:lnTo>
                    <a:pt x="4726775" y="258445"/>
                  </a:lnTo>
                  <a:lnTo>
                    <a:pt x="4730166" y="299986"/>
                  </a:lnTo>
                  <a:lnTo>
                    <a:pt x="4730254" y="307721"/>
                  </a:lnTo>
                  <a:lnTo>
                    <a:pt x="4730254" y="172123"/>
                  </a:lnTo>
                  <a:lnTo>
                    <a:pt x="4718266" y="162979"/>
                  </a:lnTo>
                  <a:lnTo>
                    <a:pt x="4699216" y="155143"/>
                  </a:lnTo>
                  <a:lnTo>
                    <a:pt x="4678223" y="152539"/>
                  </a:lnTo>
                  <a:lnTo>
                    <a:pt x="4652226" y="155143"/>
                  </a:lnTo>
                  <a:lnTo>
                    <a:pt x="4610316" y="176060"/>
                  </a:lnTo>
                  <a:lnTo>
                    <a:pt x="4582541" y="215379"/>
                  </a:lnTo>
                  <a:lnTo>
                    <a:pt x="4568329" y="268325"/>
                  </a:lnTo>
                  <a:lnTo>
                    <a:pt x="4566463" y="299986"/>
                  </a:lnTo>
                  <a:lnTo>
                    <a:pt x="4568368" y="325272"/>
                  </a:lnTo>
                  <a:lnTo>
                    <a:pt x="4583608" y="372402"/>
                  </a:lnTo>
                  <a:lnTo>
                    <a:pt x="4612373" y="413181"/>
                  </a:lnTo>
                  <a:lnTo>
                    <a:pt x="4650473" y="434644"/>
                  </a:lnTo>
                  <a:lnTo>
                    <a:pt x="4673143" y="437273"/>
                  </a:lnTo>
                  <a:lnTo>
                    <a:pt x="4696003" y="434670"/>
                  </a:lnTo>
                  <a:lnTo>
                    <a:pt x="4734979" y="413753"/>
                  </a:lnTo>
                  <a:lnTo>
                    <a:pt x="4758741" y="381342"/>
                  </a:lnTo>
                  <a:lnTo>
                    <a:pt x="4777930" y="323342"/>
                  </a:lnTo>
                  <a:lnTo>
                    <a:pt x="4779823" y="294906"/>
                  </a:lnTo>
                  <a:close/>
                </a:path>
                <a:path w="6059170" h="1181735">
                  <a:moveTo>
                    <a:pt x="5094935" y="381342"/>
                  </a:moveTo>
                  <a:lnTo>
                    <a:pt x="5093703" y="365633"/>
                  </a:lnTo>
                  <a:lnTo>
                    <a:pt x="5089817" y="354520"/>
                  </a:lnTo>
                  <a:lnTo>
                    <a:pt x="5083086" y="347929"/>
                  </a:lnTo>
                  <a:lnTo>
                    <a:pt x="5073269" y="345744"/>
                  </a:lnTo>
                  <a:lnTo>
                    <a:pt x="5066830" y="345744"/>
                  </a:lnTo>
                  <a:lnTo>
                    <a:pt x="5060569" y="347103"/>
                  </a:lnTo>
                  <a:lnTo>
                    <a:pt x="5056670" y="350837"/>
                  </a:lnTo>
                  <a:lnTo>
                    <a:pt x="5051590" y="354736"/>
                  </a:lnTo>
                  <a:lnTo>
                    <a:pt x="5046510" y="364896"/>
                  </a:lnTo>
                  <a:lnTo>
                    <a:pt x="5043030" y="373049"/>
                  </a:lnTo>
                  <a:lnTo>
                    <a:pt x="5038318" y="378561"/>
                  </a:lnTo>
                  <a:lnTo>
                    <a:pt x="5032629" y="381711"/>
                  </a:lnTo>
                  <a:lnTo>
                    <a:pt x="5026190" y="382701"/>
                  </a:lnTo>
                  <a:lnTo>
                    <a:pt x="5020018" y="379095"/>
                  </a:lnTo>
                  <a:lnTo>
                    <a:pt x="5005870" y="324231"/>
                  </a:lnTo>
                  <a:lnTo>
                    <a:pt x="5003063" y="286042"/>
                  </a:lnTo>
                  <a:lnTo>
                    <a:pt x="5002149" y="236435"/>
                  </a:lnTo>
                  <a:lnTo>
                    <a:pt x="5002187" y="207810"/>
                  </a:lnTo>
                  <a:lnTo>
                    <a:pt x="5002466" y="177444"/>
                  </a:lnTo>
                  <a:lnTo>
                    <a:pt x="5003216" y="145427"/>
                  </a:lnTo>
                  <a:lnTo>
                    <a:pt x="5004689" y="111861"/>
                  </a:lnTo>
                  <a:lnTo>
                    <a:pt x="5005590" y="80073"/>
                  </a:lnTo>
                  <a:lnTo>
                    <a:pt x="5007000" y="37084"/>
                  </a:lnTo>
                  <a:lnTo>
                    <a:pt x="4980470" y="3721"/>
                  </a:lnTo>
                  <a:lnTo>
                    <a:pt x="4972850" y="3721"/>
                  </a:lnTo>
                  <a:lnTo>
                    <a:pt x="4955070" y="40678"/>
                  </a:lnTo>
                  <a:lnTo>
                    <a:pt x="4953990" y="177444"/>
                  </a:lnTo>
                  <a:lnTo>
                    <a:pt x="4954041" y="188531"/>
                  </a:lnTo>
                  <a:lnTo>
                    <a:pt x="4955070" y="254228"/>
                  </a:lnTo>
                  <a:lnTo>
                    <a:pt x="4957165" y="312293"/>
                  </a:lnTo>
                  <a:lnTo>
                    <a:pt x="4960150" y="352196"/>
                  </a:lnTo>
                  <a:lnTo>
                    <a:pt x="4969561" y="390893"/>
                  </a:lnTo>
                  <a:lnTo>
                    <a:pt x="4993360" y="428129"/>
                  </a:lnTo>
                  <a:lnTo>
                    <a:pt x="5032629" y="439813"/>
                  </a:lnTo>
                  <a:lnTo>
                    <a:pt x="5043068" y="438632"/>
                  </a:lnTo>
                  <a:lnTo>
                    <a:pt x="5083657" y="410514"/>
                  </a:lnTo>
                  <a:lnTo>
                    <a:pt x="5094770" y="382701"/>
                  </a:lnTo>
                  <a:lnTo>
                    <a:pt x="5094935" y="381342"/>
                  </a:lnTo>
                  <a:close/>
                </a:path>
                <a:path w="6059170" h="1181735">
                  <a:moveTo>
                    <a:pt x="5326075" y="354736"/>
                  </a:moveTo>
                  <a:lnTo>
                    <a:pt x="5323535" y="349643"/>
                  </a:lnTo>
                  <a:lnTo>
                    <a:pt x="5315915" y="343204"/>
                  </a:lnTo>
                  <a:lnTo>
                    <a:pt x="5309476" y="336931"/>
                  </a:lnTo>
                  <a:lnTo>
                    <a:pt x="5304396" y="334391"/>
                  </a:lnTo>
                  <a:lnTo>
                    <a:pt x="5301856" y="334391"/>
                  </a:lnTo>
                  <a:lnTo>
                    <a:pt x="5295404" y="335838"/>
                  </a:lnTo>
                  <a:lnTo>
                    <a:pt x="5287302" y="340258"/>
                  </a:lnTo>
                  <a:lnTo>
                    <a:pt x="5277282" y="347764"/>
                  </a:lnTo>
                  <a:lnTo>
                    <a:pt x="5265115" y="358457"/>
                  </a:lnTo>
                  <a:lnTo>
                    <a:pt x="5251767" y="368681"/>
                  </a:lnTo>
                  <a:lnTo>
                    <a:pt x="5236667" y="376301"/>
                  </a:lnTo>
                  <a:lnTo>
                    <a:pt x="5219916" y="381050"/>
                  </a:lnTo>
                  <a:lnTo>
                    <a:pt x="5201615" y="382701"/>
                  </a:lnTo>
                  <a:lnTo>
                    <a:pt x="5195189" y="382701"/>
                  </a:lnTo>
                  <a:lnTo>
                    <a:pt x="5188915" y="380161"/>
                  </a:lnTo>
                  <a:lnTo>
                    <a:pt x="5185029" y="375069"/>
                  </a:lnTo>
                  <a:lnTo>
                    <a:pt x="5176240" y="365061"/>
                  </a:lnTo>
                  <a:lnTo>
                    <a:pt x="5169027" y="350278"/>
                  </a:lnTo>
                  <a:lnTo>
                    <a:pt x="5163451" y="330746"/>
                  </a:lnTo>
                  <a:lnTo>
                    <a:pt x="5159629" y="306425"/>
                  </a:lnTo>
                  <a:lnTo>
                    <a:pt x="5188902" y="306260"/>
                  </a:lnTo>
                  <a:lnTo>
                    <a:pt x="5200751" y="305854"/>
                  </a:lnTo>
                  <a:lnTo>
                    <a:pt x="5246052" y="293992"/>
                  </a:lnTo>
                  <a:lnTo>
                    <a:pt x="5281701" y="263207"/>
                  </a:lnTo>
                  <a:lnTo>
                    <a:pt x="5284140" y="260032"/>
                  </a:lnTo>
                  <a:lnTo>
                    <a:pt x="5291747" y="246659"/>
                  </a:lnTo>
                  <a:lnTo>
                    <a:pt x="5296497" y="233260"/>
                  </a:lnTo>
                  <a:lnTo>
                    <a:pt x="5298135" y="219824"/>
                  </a:lnTo>
                  <a:lnTo>
                    <a:pt x="5296230" y="206260"/>
                  </a:lnTo>
                  <a:lnTo>
                    <a:pt x="5267655" y="172872"/>
                  </a:lnTo>
                  <a:lnTo>
                    <a:pt x="5243449" y="160680"/>
                  </a:lnTo>
                  <a:lnTo>
                    <a:pt x="5243449" y="221183"/>
                  </a:lnTo>
                  <a:lnTo>
                    <a:pt x="5238191" y="239547"/>
                  </a:lnTo>
                  <a:lnTo>
                    <a:pt x="5222341" y="252679"/>
                  </a:lnTo>
                  <a:lnTo>
                    <a:pt x="5195798" y="260578"/>
                  </a:lnTo>
                  <a:lnTo>
                    <a:pt x="5158435" y="263207"/>
                  </a:lnTo>
                  <a:lnTo>
                    <a:pt x="5161254" y="248577"/>
                  </a:lnTo>
                  <a:lnTo>
                    <a:pt x="5178666" y="210693"/>
                  </a:lnTo>
                  <a:lnTo>
                    <a:pt x="5209235" y="195757"/>
                  </a:lnTo>
                  <a:lnTo>
                    <a:pt x="5224221" y="197396"/>
                  </a:lnTo>
                  <a:lnTo>
                    <a:pt x="5234914" y="202234"/>
                  </a:lnTo>
                  <a:lnTo>
                    <a:pt x="5241315" y="210197"/>
                  </a:lnTo>
                  <a:lnTo>
                    <a:pt x="5243449" y="221183"/>
                  </a:lnTo>
                  <a:lnTo>
                    <a:pt x="5243449" y="160680"/>
                  </a:lnTo>
                  <a:lnTo>
                    <a:pt x="5238064" y="158534"/>
                  </a:lnTo>
                  <a:lnTo>
                    <a:pt x="5222608" y="154927"/>
                  </a:lnTo>
                  <a:lnTo>
                    <a:pt x="5206695" y="153720"/>
                  </a:lnTo>
                  <a:lnTo>
                    <a:pt x="5182616" y="156083"/>
                  </a:lnTo>
                  <a:lnTo>
                    <a:pt x="5144998" y="174675"/>
                  </a:lnTo>
                  <a:lnTo>
                    <a:pt x="5120995" y="209677"/>
                  </a:lnTo>
                  <a:lnTo>
                    <a:pt x="5109083" y="253047"/>
                  </a:lnTo>
                  <a:lnTo>
                    <a:pt x="5107635" y="277114"/>
                  </a:lnTo>
                  <a:lnTo>
                    <a:pt x="5108613" y="302196"/>
                  </a:lnTo>
                  <a:lnTo>
                    <a:pt x="5116715" y="348513"/>
                  </a:lnTo>
                  <a:lnTo>
                    <a:pt x="5138178" y="400024"/>
                  </a:lnTo>
                  <a:lnTo>
                    <a:pt x="5176837" y="434340"/>
                  </a:lnTo>
                  <a:lnTo>
                    <a:pt x="5201615" y="438632"/>
                  </a:lnTo>
                  <a:lnTo>
                    <a:pt x="5212270" y="438137"/>
                  </a:lnTo>
                  <a:lnTo>
                    <a:pt x="5257927" y="424675"/>
                  </a:lnTo>
                  <a:lnTo>
                    <a:pt x="5304650" y="391947"/>
                  </a:lnTo>
                  <a:lnTo>
                    <a:pt x="5313692" y="382701"/>
                  </a:lnTo>
                  <a:lnTo>
                    <a:pt x="5316550" y="379780"/>
                  </a:lnTo>
                  <a:lnTo>
                    <a:pt x="5323700" y="369062"/>
                  </a:lnTo>
                  <a:lnTo>
                    <a:pt x="5326075" y="359816"/>
                  </a:lnTo>
                  <a:lnTo>
                    <a:pt x="5326075" y="354736"/>
                  </a:lnTo>
                  <a:close/>
                </a:path>
                <a:path w="6059170" h="1181735">
                  <a:moveTo>
                    <a:pt x="5566143" y="427748"/>
                  </a:moveTo>
                  <a:lnTo>
                    <a:pt x="5564784" y="406768"/>
                  </a:lnTo>
                  <a:lnTo>
                    <a:pt x="5563794" y="391515"/>
                  </a:lnTo>
                  <a:lnTo>
                    <a:pt x="5557215" y="289814"/>
                  </a:lnTo>
                  <a:lnTo>
                    <a:pt x="5557291" y="247738"/>
                  </a:lnTo>
                  <a:lnTo>
                    <a:pt x="5558561" y="207111"/>
                  </a:lnTo>
                  <a:lnTo>
                    <a:pt x="5558561" y="196938"/>
                  </a:lnTo>
                  <a:lnTo>
                    <a:pt x="5556885" y="176923"/>
                  </a:lnTo>
                  <a:lnTo>
                    <a:pt x="5551881" y="162699"/>
                  </a:lnTo>
                  <a:lnTo>
                    <a:pt x="5543486" y="154038"/>
                  </a:lnTo>
                  <a:lnTo>
                    <a:pt x="5531815" y="151180"/>
                  </a:lnTo>
                  <a:lnTo>
                    <a:pt x="5521655" y="151180"/>
                  </a:lnTo>
                  <a:lnTo>
                    <a:pt x="5515381" y="155079"/>
                  </a:lnTo>
                  <a:lnTo>
                    <a:pt x="5510301" y="162699"/>
                  </a:lnTo>
                  <a:lnTo>
                    <a:pt x="5510301" y="281000"/>
                  </a:lnTo>
                  <a:lnTo>
                    <a:pt x="5509565" y="300507"/>
                  </a:lnTo>
                  <a:lnTo>
                    <a:pt x="5497601" y="353377"/>
                  </a:lnTo>
                  <a:lnTo>
                    <a:pt x="5468518" y="385152"/>
                  </a:lnTo>
                  <a:lnTo>
                    <a:pt x="5447995" y="391515"/>
                  </a:lnTo>
                  <a:lnTo>
                    <a:pt x="5426519" y="385813"/>
                  </a:lnTo>
                  <a:lnTo>
                    <a:pt x="5411482" y="368795"/>
                  </a:lnTo>
                  <a:lnTo>
                    <a:pt x="5402631" y="340601"/>
                  </a:lnTo>
                  <a:lnTo>
                    <a:pt x="5399735" y="301345"/>
                  </a:lnTo>
                  <a:lnTo>
                    <a:pt x="5400700" y="276593"/>
                  </a:lnTo>
                  <a:lnTo>
                    <a:pt x="5416156" y="227444"/>
                  </a:lnTo>
                  <a:lnTo>
                    <a:pt x="5452135" y="208330"/>
                  </a:lnTo>
                  <a:lnTo>
                    <a:pt x="5468315" y="207111"/>
                  </a:lnTo>
                  <a:lnTo>
                    <a:pt x="5478805" y="208102"/>
                  </a:lnTo>
                  <a:lnTo>
                    <a:pt x="5507571" y="247738"/>
                  </a:lnTo>
                  <a:lnTo>
                    <a:pt x="5510301" y="281000"/>
                  </a:lnTo>
                  <a:lnTo>
                    <a:pt x="5510301" y="162699"/>
                  </a:lnTo>
                  <a:lnTo>
                    <a:pt x="5497868" y="158584"/>
                  </a:lnTo>
                  <a:lnTo>
                    <a:pt x="5485435" y="155790"/>
                  </a:lnTo>
                  <a:lnTo>
                    <a:pt x="5473039" y="154216"/>
                  </a:lnTo>
                  <a:lnTo>
                    <a:pt x="5460695" y="153720"/>
                  </a:lnTo>
                  <a:lnTo>
                    <a:pt x="5436387" y="156108"/>
                  </a:lnTo>
                  <a:lnTo>
                    <a:pt x="5396928" y="175171"/>
                  </a:lnTo>
                  <a:lnTo>
                    <a:pt x="5369522" y="213106"/>
                  </a:lnTo>
                  <a:lnTo>
                    <a:pt x="5355691" y="269011"/>
                  </a:lnTo>
                  <a:lnTo>
                    <a:pt x="5354015" y="303885"/>
                  </a:lnTo>
                  <a:lnTo>
                    <a:pt x="5359273" y="361505"/>
                  </a:lnTo>
                  <a:lnTo>
                    <a:pt x="5375122" y="402844"/>
                  </a:lnTo>
                  <a:lnTo>
                    <a:pt x="5401665" y="427748"/>
                  </a:lnTo>
                  <a:lnTo>
                    <a:pt x="5439016" y="436092"/>
                  </a:lnTo>
                  <a:lnTo>
                    <a:pt x="5461508" y="434200"/>
                  </a:lnTo>
                  <a:lnTo>
                    <a:pt x="5481345" y="428612"/>
                  </a:lnTo>
                  <a:lnTo>
                    <a:pt x="5498782" y="419430"/>
                  </a:lnTo>
                  <a:lnTo>
                    <a:pt x="5514035" y="406768"/>
                  </a:lnTo>
                  <a:lnTo>
                    <a:pt x="5516575" y="413207"/>
                  </a:lnTo>
                  <a:lnTo>
                    <a:pt x="5516575" y="418287"/>
                  </a:lnTo>
                  <a:lnTo>
                    <a:pt x="5515381" y="424561"/>
                  </a:lnTo>
                  <a:lnTo>
                    <a:pt x="5514035" y="429641"/>
                  </a:lnTo>
                  <a:lnTo>
                    <a:pt x="5514035" y="433539"/>
                  </a:lnTo>
                  <a:lnTo>
                    <a:pt x="5516575" y="437273"/>
                  </a:lnTo>
                  <a:lnTo>
                    <a:pt x="5517921" y="441172"/>
                  </a:lnTo>
                  <a:lnTo>
                    <a:pt x="5521655" y="443712"/>
                  </a:lnTo>
                  <a:lnTo>
                    <a:pt x="5534355" y="443712"/>
                  </a:lnTo>
                  <a:lnTo>
                    <a:pt x="5548465" y="442760"/>
                  </a:lnTo>
                  <a:lnTo>
                    <a:pt x="5558396" y="439902"/>
                  </a:lnTo>
                  <a:lnTo>
                    <a:pt x="5564263" y="435140"/>
                  </a:lnTo>
                  <a:lnTo>
                    <a:pt x="5566143" y="428612"/>
                  </a:lnTo>
                  <a:lnTo>
                    <a:pt x="5566143" y="427748"/>
                  </a:lnTo>
                  <a:close/>
                </a:path>
                <a:path w="6059170" h="1181735">
                  <a:moveTo>
                    <a:pt x="5802401" y="184226"/>
                  </a:moveTo>
                  <a:lnTo>
                    <a:pt x="5774461" y="152654"/>
                  </a:lnTo>
                  <a:lnTo>
                    <a:pt x="5752782" y="151180"/>
                  </a:lnTo>
                  <a:lnTo>
                    <a:pt x="5737809" y="152133"/>
                  </a:lnTo>
                  <a:lnTo>
                    <a:pt x="5696902" y="166433"/>
                  </a:lnTo>
                  <a:lnTo>
                    <a:pt x="5665470" y="197891"/>
                  </a:lnTo>
                  <a:lnTo>
                    <a:pt x="5658802" y="212191"/>
                  </a:lnTo>
                  <a:lnTo>
                    <a:pt x="5657621" y="209651"/>
                  </a:lnTo>
                  <a:lnTo>
                    <a:pt x="5657621" y="203377"/>
                  </a:lnTo>
                  <a:lnTo>
                    <a:pt x="5656262" y="194398"/>
                  </a:lnTo>
                  <a:lnTo>
                    <a:pt x="5656262" y="184226"/>
                  </a:lnTo>
                  <a:lnTo>
                    <a:pt x="5655056" y="176491"/>
                  </a:lnTo>
                  <a:lnTo>
                    <a:pt x="5653722" y="171513"/>
                  </a:lnTo>
                  <a:lnTo>
                    <a:pt x="5652541" y="166433"/>
                  </a:lnTo>
                  <a:lnTo>
                    <a:pt x="5650001" y="161353"/>
                  </a:lnTo>
                  <a:lnTo>
                    <a:pt x="5646051" y="154990"/>
                  </a:lnTo>
                  <a:lnTo>
                    <a:pt x="5642381" y="149987"/>
                  </a:lnTo>
                  <a:lnTo>
                    <a:pt x="5637301" y="147447"/>
                  </a:lnTo>
                  <a:lnTo>
                    <a:pt x="5629681" y="147447"/>
                  </a:lnTo>
                  <a:lnTo>
                    <a:pt x="5618899" y="148653"/>
                  </a:lnTo>
                  <a:lnTo>
                    <a:pt x="5611355" y="152349"/>
                  </a:lnTo>
                  <a:lnTo>
                    <a:pt x="5606923" y="158673"/>
                  </a:lnTo>
                  <a:lnTo>
                    <a:pt x="5605462" y="167792"/>
                  </a:lnTo>
                  <a:lnTo>
                    <a:pt x="5605742" y="170891"/>
                  </a:lnTo>
                  <a:lnTo>
                    <a:pt x="5606631" y="176606"/>
                  </a:lnTo>
                  <a:lnTo>
                    <a:pt x="5608180" y="184734"/>
                  </a:lnTo>
                  <a:lnTo>
                    <a:pt x="5610542" y="195757"/>
                  </a:lnTo>
                  <a:lnTo>
                    <a:pt x="5616575" y="221919"/>
                  </a:lnTo>
                  <a:lnTo>
                    <a:pt x="5621261" y="252768"/>
                  </a:lnTo>
                  <a:lnTo>
                    <a:pt x="5624741" y="288163"/>
                  </a:lnTo>
                  <a:lnTo>
                    <a:pt x="5627141" y="327952"/>
                  </a:lnTo>
                  <a:lnTo>
                    <a:pt x="5629008" y="365099"/>
                  </a:lnTo>
                  <a:lnTo>
                    <a:pt x="5630634" y="392468"/>
                  </a:lnTo>
                  <a:lnTo>
                    <a:pt x="5631789" y="409829"/>
                  </a:lnTo>
                  <a:lnTo>
                    <a:pt x="5632221" y="416941"/>
                  </a:lnTo>
                  <a:lnTo>
                    <a:pt x="5634812" y="426948"/>
                  </a:lnTo>
                  <a:lnTo>
                    <a:pt x="5638698" y="434098"/>
                  </a:lnTo>
                  <a:lnTo>
                    <a:pt x="5643791" y="438391"/>
                  </a:lnTo>
                  <a:lnTo>
                    <a:pt x="5650001" y="439813"/>
                  </a:lnTo>
                  <a:lnTo>
                    <a:pt x="5656262" y="439813"/>
                  </a:lnTo>
                  <a:lnTo>
                    <a:pt x="5662701" y="436092"/>
                  </a:lnTo>
                  <a:lnTo>
                    <a:pt x="5670321" y="429641"/>
                  </a:lnTo>
                  <a:lnTo>
                    <a:pt x="5676582" y="424561"/>
                  </a:lnTo>
                  <a:lnTo>
                    <a:pt x="5679122" y="416941"/>
                  </a:lnTo>
                  <a:lnTo>
                    <a:pt x="5679122" y="347103"/>
                  </a:lnTo>
                  <a:lnTo>
                    <a:pt x="5680532" y="311607"/>
                  </a:lnTo>
                  <a:lnTo>
                    <a:pt x="5691479" y="256794"/>
                  </a:lnTo>
                  <a:lnTo>
                    <a:pt x="5713146" y="222872"/>
                  </a:lnTo>
                  <a:lnTo>
                    <a:pt x="5749328" y="206514"/>
                  </a:lnTo>
                  <a:lnTo>
                    <a:pt x="5773102" y="204571"/>
                  </a:lnTo>
                  <a:lnTo>
                    <a:pt x="5780722" y="204571"/>
                  </a:lnTo>
                  <a:lnTo>
                    <a:pt x="5788342" y="202018"/>
                  </a:lnTo>
                  <a:lnTo>
                    <a:pt x="5793422" y="196938"/>
                  </a:lnTo>
                  <a:lnTo>
                    <a:pt x="5799861" y="191858"/>
                  </a:lnTo>
                  <a:lnTo>
                    <a:pt x="5802401" y="184226"/>
                  </a:lnTo>
                  <a:close/>
                </a:path>
                <a:path w="6059170" h="1181735">
                  <a:moveTo>
                    <a:pt x="6058928" y="322872"/>
                  </a:moveTo>
                  <a:lnTo>
                    <a:pt x="6054166" y="247777"/>
                  </a:lnTo>
                  <a:lnTo>
                    <a:pt x="6044692" y="212191"/>
                  </a:lnTo>
                  <a:lnTo>
                    <a:pt x="6039955" y="194398"/>
                  </a:lnTo>
                  <a:lnTo>
                    <a:pt x="6039878" y="194119"/>
                  </a:lnTo>
                  <a:lnTo>
                    <a:pt x="6016066" y="161912"/>
                  </a:lnTo>
                  <a:lnTo>
                    <a:pt x="5982728" y="151180"/>
                  </a:lnTo>
                  <a:lnTo>
                    <a:pt x="5959132" y="153835"/>
                  </a:lnTo>
                  <a:lnTo>
                    <a:pt x="5937694" y="161861"/>
                  </a:lnTo>
                  <a:lnTo>
                    <a:pt x="5918162" y="175348"/>
                  </a:lnTo>
                  <a:lnTo>
                    <a:pt x="5900267" y="194398"/>
                  </a:lnTo>
                  <a:lnTo>
                    <a:pt x="5900229" y="185115"/>
                  </a:lnTo>
                  <a:lnTo>
                    <a:pt x="5891149" y="147535"/>
                  </a:lnTo>
                  <a:lnTo>
                    <a:pt x="5876061" y="143548"/>
                  </a:lnTo>
                  <a:lnTo>
                    <a:pt x="5869622" y="143548"/>
                  </a:lnTo>
                  <a:lnTo>
                    <a:pt x="5864542" y="146088"/>
                  </a:lnTo>
                  <a:lnTo>
                    <a:pt x="5859462" y="151180"/>
                  </a:lnTo>
                  <a:lnTo>
                    <a:pt x="5854382" y="155079"/>
                  </a:lnTo>
                  <a:lnTo>
                    <a:pt x="5851842" y="161353"/>
                  </a:lnTo>
                  <a:lnTo>
                    <a:pt x="5851842" y="168973"/>
                  </a:lnTo>
                  <a:lnTo>
                    <a:pt x="5858281" y="416941"/>
                  </a:lnTo>
                  <a:lnTo>
                    <a:pt x="5873521" y="437273"/>
                  </a:lnTo>
                  <a:lnTo>
                    <a:pt x="5882322" y="437273"/>
                  </a:lnTo>
                  <a:lnTo>
                    <a:pt x="5890107" y="434733"/>
                  </a:lnTo>
                  <a:lnTo>
                    <a:pt x="5895187" y="429641"/>
                  </a:lnTo>
                  <a:lnTo>
                    <a:pt x="5901461" y="424561"/>
                  </a:lnTo>
                  <a:lnTo>
                    <a:pt x="5905347" y="418287"/>
                  </a:lnTo>
                  <a:lnTo>
                    <a:pt x="5905436" y="399059"/>
                  </a:lnTo>
                  <a:lnTo>
                    <a:pt x="5905576" y="378917"/>
                  </a:lnTo>
                  <a:lnTo>
                    <a:pt x="5907417" y="318706"/>
                  </a:lnTo>
                  <a:lnTo>
                    <a:pt x="5910796" y="274142"/>
                  </a:lnTo>
                  <a:lnTo>
                    <a:pt x="5924321" y="233883"/>
                  </a:lnTo>
                  <a:lnTo>
                    <a:pt x="5967488" y="212191"/>
                  </a:lnTo>
                  <a:lnTo>
                    <a:pt x="5978207" y="214147"/>
                  </a:lnTo>
                  <a:lnTo>
                    <a:pt x="6000508" y="245414"/>
                  </a:lnTo>
                  <a:lnTo>
                    <a:pt x="6009487" y="286092"/>
                  </a:lnTo>
                  <a:lnTo>
                    <a:pt x="6014301" y="350227"/>
                  </a:lnTo>
                  <a:lnTo>
                    <a:pt x="6014567" y="429641"/>
                  </a:lnTo>
                  <a:lnTo>
                    <a:pt x="6018288" y="436092"/>
                  </a:lnTo>
                  <a:lnTo>
                    <a:pt x="6028448" y="436092"/>
                  </a:lnTo>
                  <a:lnTo>
                    <a:pt x="6038520" y="434898"/>
                  </a:lnTo>
                  <a:lnTo>
                    <a:pt x="6058027" y="399059"/>
                  </a:lnTo>
                  <a:lnTo>
                    <a:pt x="6058814" y="378917"/>
                  </a:lnTo>
                  <a:lnTo>
                    <a:pt x="6058928" y="322872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911011" y="3682135"/>
              <a:ext cx="914529" cy="2925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943729" y="3679596"/>
              <a:ext cx="622935" cy="417195"/>
            </a:xfrm>
            <a:custGeom>
              <a:avLst/>
              <a:gdLst/>
              <a:ahLst/>
              <a:cxnLst/>
              <a:rect l="l" t="t" r="r" b="b"/>
              <a:pathLst>
                <a:path w="622935" h="417195">
                  <a:moveTo>
                    <a:pt x="152387" y="201015"/>
                  </a:moveTo>
                  <a:lnTo>
                    <a:pt x="151231" y="181444"/>
                  </a:lnTo>
                  <a:lnTo>
                    <a:pt x="147828" y="163093"/>
                  </a:lnTo>
                  <a:lnTo>
                    <a:pt x="142252" y="146202"/>
                  </a:lnTo>
                  <a:lnTo>
                    <a:pt x="135216" y="132207"/>
                  </a:lnTo>
                  <a:lnTo>
                    <a:pt x="134620" y="131013"/>
                  </a:lnTo>
                  <a:lnTo>
                    <a:pt x="127787" y="122034"/>
                  </a:lnTo>
                  <a:lnTo>
                    <a:pt x="124460" y="117665"/>
                  </a:lnTo>
                  <a:lnTo>
                    <a:pt x="119380" y="114020"/>
                  </a:lnTo>
                  <a:lnTo>
                    <a:pt x="119380" y="201015"/>
                  </a:lnTo>
                  <a:lnTo>
                    <a:pt x="116001" y="226034"/>
                  </a:lnTo>
                  <a:lnTo>
                    <a:pt x="105727" y="243878"/>
                  </a:lnTo>
                  <a:lnTo>
                    <a:pt x="88303" y="254571"/>
                  </a:lnTo>
                  <a:lnTo>
                    <a:pt x="63500" y="258127"/>
                  </a:lnTo>
                  <a:lnTo>
                    <a:pt x="56883" y="257454"/>
                  </a:lnTo>
                  <a:lnTo>
                    <a:pt x="50355" y="255460"/>
                  </a:lnTo>
                  <a:lnTo>
                    <a:pt x="44043" y="252272"/>
                  </a:lnTo>
                  <a:lnTo>
                    <a:pt x="38100" y="247967"/>
                  </a:lnTo>
                  <a:lnTo>
                    <a:pt x="34366" y="244233"/>
                  </a:lnTo>
                  <a:lnTo>
                    <a:pt x="31826" y="244233"/>
                  </a:lnTo>
                  <a:lnTo>
                    <a:pt x="31826" y="160172"/>
                  </a:lnTo>
                  <a:lnTo>
                    <a:pt x="35560" y="153898"/>
                  </a:lnTo>
                  <a:lnTo>
                    <a:pt x="68580" y="132207"/>
                  </a:lnTo>
                  <a:lnTo>
                    <a:pt x="75946" y="132664"/>
                  </a:lnTo>
                  <a:lnTo>
                    <a:pt x="113347" y="160680"/>
                  </a:lnTo>
                  <a:lnTo>
                    <a:pt x="119380" y="201015"/>
                  </a:lnTo>
                  <a:lnTo>
                    <a:pt x="119380" y="114020"/>
                  </a:lnTo>
                  <a:lnTo>
                    <a:pt x="111188" y="108140"/>
                  </a:lnTo>
                  <a:lnTo>
                    <a:pt x="95008" y="102412"/>
                  </a:lnTo>
                  <a:lnTo>
                    <a:pt x="76200" y="100507"/>
                  </a:lnTo>
                  <a:lnTo>
                    <a:pt x="67144" y="100965"/>
                  </a:lnTo>
                  <a:lnTo>
                    <a:pt x="31826" y="122034"/>
                  </a:lnTo>
                  <a:lnTo>
                    <a:pt x="30480" y="111861"/>
                  </a:lnTo>
                  <a:lnTo>
                    <a:pt x="27940" y="105587"/>
                  </a:lnTo>
                  <a:lnTo>
                    <a:pt x="26746" y="103047"/>
                  </a:lnTo>
                  <a:lnTo>
                    <a:pt x="25400" y="101701"/>
                  </a:lnTo>
                  <a:lnTo>
                    <a:pt x="21666" y="100507"/>
                  </a:lnTo>
                  <a:lnTo>
                    <a:pt x="11506" y="100507"/>
                  </a:lnTo>
                  <a:lnTo>
                    <a:pt x="8966" y="101701"/>
                  </a:lnTo>
                  <a:lnTo>
                    <a:pt x="3886" y="106781"/>
                  </a:lnTo>
                  <a:lnTo>
                    <a:pt x="1346" y="111861"/>
                  </a:lnTo>
                  <a:lnTo>
                    <a:pt x="0" y="119494"/>
                  </a:lnTo>
                  <a:lnTo>
                    <a:pt x="0" y="412026"/>
                  </a:lnTo>
                  <a:lnTo>
                    <a:pt x="3886" y="417118"/>
                  </a:lnTo>
                  <a:lnTo>
                    <a:pt x="15240" y="417118"/>
                  </a:lnTo>
                  <a:lnTo>
                    <a:pt x="31826" y="397954"/>
                  </a:lnTo>
                  <a:lnTo>
                    <a:pt x="31826" y="275932"/>
                  </a:lnTo>
                  <a:lnTo>
                    <a:pt x="35560" y="279831"/>
                  </a:lnTo>
                  <a:lnTo>
                    <a:pt x="38100" y="281012"/>
                  </a:lnTo>
                  <a:lnTo>
                    <a:pt x="43853" y="285140"/>
                  </a:lnTo>
                  <a:lnTo>
                    <a:pt x="49847" y="287921"/>
                  </a:lnTo>
                  <a:lnTo>
                    <a:pt x="56311" y="289496"/>
                  </a:lnTo>
                  <a:lnTo>
                    <a:pt x="63500" y="289991"/>
                  </a:lnTo>
                  <a:lnTo>
                    <a:pt x="82778" y="288544"/>
                  </a:lnTo>
                  <a:lnTo>
                    <a:pt x="128346" y="265760"/>
                  </a:lnTo>
                  <a:lnTo>
                    <a:pt x="134810" y="258127"/>
                  </a:lnTo>
                  <a:lnTo>
                    <a:pt x="139039" y="253136"/>
                  </a:lnTo>
                  <a:lnTo>
                    <a:pt x="146532" y="238150"/>
                  </a:lnTo>
                  <a:lnTo>
                    <a:pt x="150952" y="220789"/>
                  </a:lnTo>
                  <a:lnTo>
                    <a:pt x="152387" y="201015"/>
                  </a:lnTo>
                  <a:close/>
                </a:path>
                <a:path w="622935" h="417195">
                  <a:moveTo>
                    <a:pt x="622452" y="103047"/>
                  </a:moveTo>
                  <a:lnTo>
                    <a:pt x="618553" y="97967"/>
                  </a:lnTo>
                  <a:lnTo>
                    <a:pt x="609752" y="97967"/>
                  </a:lnTo>
                  <a:lnTo>
                    <a:pt x="562673" y="100507"/>
                  </a:lnTo>
                  <a:lnTo>
                    <a:pt x="562673" y="10172"/>
                  </a:lnTo>
                  <a:lnTo>
                    <a:pt x="561492" y="6438"/>
                  </a:lnTo>
                  <a:lnTo>
                    <a:pt x="560133" y="3898"/>
                  </a:lnTo>
                  <a:lnTo>
                    <a:pt x="557593" y="1358"/>
                  </a:lnTo>
                  <a:lnTo>
                    <a:pt x="553872" y="0"/>
                  </a:lnTo>
                  <a:lnTo>
                    <a:pt x="546252" y="0"/>
                  </a:lnTo>
                  <a:lnTo>
                    <a:pt x="531012" y="16611"/>
                  </a:lnTo>
                  <a:lnTo>
                    <a:pt x="531012" y="100507"/>
                  </a:lnTo>
                  <a:lnTo>
                    <a:pt x="503072" y="100507"/>
                  </a:lnTo>
                  <a:lnTo>
                    <a:pt x="493077" y="101714"/>
                  </a:lnTo>
                  <a:lnTo>
                    <a:pt x="485927" y="105397"/>
                  </a:lnTo>
                  <a:lnTo>
                    <a:pt x="481647" y="111734"/>
                  </a:lnTo>
                  <a:lnTo>
                    <a:pt x="480212" y="120853"/>
                  </a:lnTo>
                  <a:lnTo>
                    <a:pt x="481850" y="126733"/>
                  </a:lnTo>
                  <a:lnTo>
                    <a:pt x="486689" y="131102"/>
                  </a:lnTo>
                  <a:lnTo>
                    <a:pt x="494639" y="133819"/>
                  </a:lnTo>
                  <a:lnTo>
                    <a:pt x="505612" y="134747"/>
                  </a:lnTo>
                  <a:lnTo>
                    <a:pt x="533552" y="134747"/>
                  </a:lnTo>
                  <a:lnTo>
                    <a:pt x="534924" y="178904"/>
                  </a:lnTo>
                  <a:lnTo>
                    <a:pt x="537171" y="217919"/>
                  </a:lnTo>
                  <a:lnTo>
                    <a:pt x="543712" y="281012"/>
                  </a:lnTo>
                  <a:lnTo>
                    <a:pt x="548792" y="291185"/>
                  </a:lnTo>
                  <a:lnTo>
                    <a:pt x="560133" y="291185"/>
                  </a:lnTo>
                  <a:lnTo>
                    <a:pt x="565213" y="289991"/>
                  </a:lnTo>
                  <a:lnTo>
                    <a:pt x="569112" y="288645"/>
                  </a:lnTo>
                  <a:lnTo>
                    <a:pt x="571652" y="287451"/>
                  </a:lnTo>
                  <a:lnTo>
                    <a:pt x="572833" y="284911"/>
                  </a:lnTo>
                  <a:lnTo>
                    <a:pt x="572833" y="282371"/>
                  </a:lnTo>
                  <a:lnTo>
                    <a:pt x="574192" y="279831"/>
                  </a:lnTo>
                  <a:lnTo>
                    <a:pt x="574192" y="273392"/>
                  </a:lnTo>
                  <a:lnTo>
                    <a:pt x="572833" y="263220"/>
                  </a:lnTo>
                  <a:lnTo>
                    <a:pt x="571715" y="254215"/>
                  </a:lnTo>
                  <a:lnTo>
                    <a:pt x="566572" y="199656"/>
                  </a:lnTo>
                  <a:lnTo>
                    <a:pt x="564794" y="159067"/>
                  </a:lnTo>
                  <a:lnTo>
                    <a:pt x="564032" y="134747"/>
                  </a:lnTo>
                  <a:lnTo>
                    <a:pt x="602132" y="134747"/>
                  </a:lnTo>
                  <a:lnTo>
                    <a:pt x="607212" y="133553"/>
                  </a:lnTo>
                  <a:lnTo>
                    <a:pt x="610933" y="132207"/>
                  </a:lnTo>
                  <a:lnTo>
                    <a:pt x="616013" y="128473"/>
                  </a:lnTo>
                  <a:lnTo>
                    <a:pt x="619912" y="124574"/>
                  </a:lnTo>
                  <a:lnTo>
                    <a:pt x="622452" y="119494"/>
                  </a:lnTo>
                  <a:lnTo>
                    <a:pt x="622452" y="103047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674048" y="3775014"/>
              <a:ext cx="1440482" cy="3216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534801" y="914234"/>
              <a:ext cx="3747135" cy="3058160"/>
            </a:xfrm>
            <a:custGeom>
              <a:avLst/>
              <a:gdLst/>
              <a:ahLst/>
              <a:cxnLst/>
              <a:rect l="l" t="t" r="r" b="b"/>
              <a:pathLst>
                <a:path w="3747134" h="3058160">
                  <a:moveTo>
                    <a:pt x="485127" y="88976"/>
                  </a:moveTo>
                  <a:lnTo>
                    <a:pt x="483235" y="79451"/>
                  </a:lnTo>
                  <a:lnTo>
                    <a:pt x="477672" y="71551"/>
                  </a:lnTo>
                  <a:lnTo>
                    <a:pt x="468553" y="65074"/>
                  </a:lnTo>
                  <a:lnTo>
                    <a:pt x="455993" y="59829"/>
                  </a:lnTo>
                  <a:lnTo>
                    <a:pt x="44361" y="66103"/>
                  </a:lnTo>
                  <a:lnTo>
                    <a:pt x="7493" y="88798"/>
                  </a:lnTo>
                  <a:lnTo>
                    <a:pt x="0" y="110680"/>
                  </a:lnTo>
                  <a:lnTo>
                    <a:pt x="673" y="117868"/>
                  </a:lnTo>
                  <a:lnTo>
                    <a:pt x="27444" y="145567"/>
                  </a:lnTo>
                  <a:lnTo>
                    <a:pt x="138341" y="147459"/>
                  </a:lnTo>
                  <a:lnTo>
                    <a:pt x="158089" y="147269"/>
                  </a:lnTo>
                  <a:lnTo>
                    <a:pt x="201841" y="146265"/>
                  </a:lnTo>
                  <a:lnTo>
                    <a:pt x="199758" y="170510"/>
                  </a:lnTo>
                  <a:lnTo>
                    <a:pt x="198018" y="208330"/>
                  </a:lnTo>
                  <a:lnTo>
                    <a:pt x="196697" y="259842"/>
                  </a:lnTo>
                  <a:lnTo>
                    <a:pt x="195859" y="325158"/>
                  </a:lnTo>
                  <a:lnTo>
                    <a:pt x="195567" y="404393"/>
                  </a:lnTo>
                  <a:lnTo>
                    <a:pt x="195770" y="471779"/>
                  </a:lnTo>
                  <a:lnTo>
                    <a:pt x="196367" y="531609"/>
                  </a:lnTo>
                  <a:lnTo>
                    <a:pt x="197307" y="583946"/>
                  </a:lnTo>
                  <a:lnTo>
                    <a:pt x="198551" y="628878"/>
                  </a:lnTo>
                  <a:lnTo>
                    <a:pt x="201841" y="696760"/>
                  </a:lnTo>
                  <a:lnTo>
                    <a:pt x="233667" y="729818"/>
                  </a:lnTo>
                  <a:lnTo>
                    <a:pt x="242722" y="729589"/>
                  </a:lnTo>
                  <a:lnTo>
                    <a:pt x="279603" y="702945"/>
                  </a:lnTo>
                  <a:lnTo>
                    <a:pt x="280568" y="689140"/>
                  </a:lnTo>
                  <a:lnTo>
                    <a:pt x="276847" y="331863"/>
                  </a:lnTo>
                  <a:lnTo>
                    <a:pt x="276847" y="275932"/>
                  </a:lnTo>
                  <a:lnTo>
                    <a:pt x="277926" y="220764"/>
                  </a:lnTo>
                  <a:lnTo>
                    <a:pt x="281774" y="146265"/>
                  </a:lnTo>
                  <a:lnTo>
                    <a:pt x="324078" y="142049"/>
                  </a:lnTo>
                  <a:lnTo>
                    <a:pt x="364959" y="140830"/>
                  </a:lnTo>
                  <a:lnTo>
                    <a:pt x="404672" y="140081"/>
                  </a:lnTo>
                  <a:lnTo>
                    <a:pt x="443293" y="139827"/>
                  </a:lnTo>
                  <a:lnTo>
                    <a:pt x="461619" y="136728"/>
                  </a:lnTo>
                  <a:lnTo>
                    <a:pt x="474687" y="127304"/>
                  </a:lnTo>
                  <a:lnTo>
                    <a:pt x="482511" y="111442"/>
                  </a:lnTo>
                  <a:lnTo>
                    <a:pt x="485127" y="88976"/>
                  </a:lnTo>
                  <a:close/>
                </a:path>
                <a:path w="3747134" h="3058160">
                  <a:moveTo>
                    <a:pt x="815708" y="290868"/>
                  </a:moveTo>
                  <a:lnTo>
                    <a:pt x="795858" y="256514"/>
                  </a:lnTo>
                  <a:lnTo>
                    <a:pt x="788733" y="255587"/>
                  </a:lnTo>
                  <a:lnTo>
                    <a:pt x="781126" y="256247"/>
                  </a:lnTo>
                  <a:lnTo>
                    <a:pt x="746290" y="281470"/>
                  </a:lnTo>
                  <a:lnTo>
                    <a:pt x="745553" y="288632"/>
                  </a:lnTo>
                  <a:lnTo>
                    <a:pt x="745756" y="341376"/>
                  </a:lnTo>
                  <a:lnTo>
                    <a:pt x="746315" y="387070"/>
                  </a:lnTo>
                  <a:lnTo>
                    <a:pt x="748093" y="457784"/>
                  </a:lnTo>
                  <a:lnTo>
                    <a:pt x="670534" y="457784"/>
                  </a:lnTo>
                  <a:lnTo>
                    <a:pt x="651522" y="457098"/>
                  </a:lnTo>
                  <a:lnTo>
                    <a:pt x="630580" y="455206"/>
                  </a:lnTo>
                  <a:lnTo>
                    <a:pt x="607720" y="452348"/>
                  </a:lnTo>
                  <a:lnTo>
                    <a:pt x="582993" y="448805"/>
                  </a:lnTo>
                  <a:lnTo>
                    <a:pt x="584174" y="289826"/>
                  </a:lnTo>
                  <a:lnTo>
                    <a:pt x="582714" y="279819"/>
                  </a:lnTo>
                  <a:lnTo>
                    <a:pt x="578142" y="272669"/>
                  </a:lnTo>
                  <a:lnTo>
                    <a:pt x="570255" y="268376"/>
                  </a:lnTo>
                  <a:lnTo>
                    <a:pt x="558774" y="266941"/>
                  </a:lnTo>
                  <a:lnTo>
                    <a:pt x="551395" y="267436"/>
                  </a:lnTo>
                  <a:lnTo>
                    <a:pt x="544372" y="269024"/>
                  </a:lnTo>
                  <a:lnTo>
                    <a:pt x="537565" y="271805"/>
                  </a:lnTo>
                  <a:lnTo>
                    <a:pt x="523227" y="281012"/>
                  </a:lnTo>
                  <a:lnTo>
                    <a:pt x="518147" y="288632"/>
                  </a:lnTo>
                  <a:lnTo>
                    <a:pt x="518147" y="296265"/>
                  </a:lnTo>
                  <a:lnTo>
                    <a:pt x="513067" y="466598"/>
                  </a:lnTo>
                  <a:lnTo>
                    <a:pt x="513067" y="540334"/>
                  </a:lnTo>
                  <a:lnTo>
                    <a:pt x="513765" y="570357"/>
                  </a:lnTo>
                  <a:lnTo>
                    <a:pt x="518985" y="650519"/>
                  </a:lnTo>
                  <a:lnTo>
                    <a:pt x="523227" y="700659"/>
                  </a:lnTo>
                  <a:lnTo>
                    <a:pt x="544893" y="726084"/>
                  </a:lnTo>
                  <a:lnTo>
                    <a:pt x="553694" y="726084"/>
                  </a:lnTo>
                  <a:lnTo>
                    <a:pt x="588670" y="708253"/>
                  </a:lnTo>
                  <a:lnTo>
                    <a:pt x="590613" y="694220"/>
                  </a:lnTo>
                  <a:lnTo>
                    <a:pt x="587286" y="634593"/>
                  </a:lnTo>
                  <a:lnTo>
                    <a:pt x="583476" y="557301"/>
                  </a:lnTo>
                  <a:lnTo>
                    <a:pt x="582993" y="539140"/>
                  </a:lnTo>
                  <a:lnTo>
                    <a:pt x="582993" y="518807"/>
                  </a:lnTo>
                  <a:lnTo>
                    <a:pt x="618477" y="522135"/>
                  </a:lnTo>
                  <a:lnTo>
                    <a:pt x="648843" y="524522"/>
                  </a:lnTo>
                  <a:lnTo>
                    <a:pt x="674217" y="525957"/>
                  </a:lnTo>
                  <a:lnTo>
                    <a:pt x="694753" y="526427"/>
                  </a:lnTo>
                  <a:lnTo>
                    <a:pt x="711606" y="526199"/>
                  </a:lnTo>
                  <a:lnTo>
                    <a:pt x="726122" y="525602"/>
                  </a:lnTo>
                  <a:lnTo>
                    <a:pt x="748093" y="523887"/>
                  </a:lnTo>
                  <a:lnTo>
                    <a:pt x="747839" y="578954"/>
                  </a:lnTo>
                  <a:lnTo>
                    <a:pt x="747090" y="626021"/>
                  </a:lnTo>
                  <a:lnTo>
                    <a:pt x="745871" y="665251"/>
                  </a:lnTo>
                  <a:lnTo>
                    <a:pt x="744194" y="696760"/>
                  </a:lnTo>
                  <a:lnTo>
                    <a:pt x="744194" y="706932"/>
                  </a:lnTo>
                  <a:lnTo>
                    <a:pt x="777379" y="726084"/>
                  </a:lnTo>
                  <a:lnTo>
                    <a:pt x="793838" y="722503"/>
                  </a:lnTo>
                  <a:lnTo>
                    <a:pt x="805281" y="711746"/>
                  </a:lnTo>
                  <a:lnTo>
                    <a:pt x="811961" y="693839"/>
                  </a:lnTo>
                  <a:lnTo>
                    <a:pt x="814133" y="668794"/>
                  </a:lnTo>
                  <a:lnTo>
                    <a:pt x="815479" y="518807"/>
                  </a:lnTo>
                  <a:lnTo>
                    <a:pt x="815479" y="297624"/>
                  </a:lnTo>
                  <a:lnTo>
                    <a:pt x="815708" y="290868"/>
                  </a:lnTo>
                  <a:close/>
                </a:path>
                <a:path w="3747134" h="3058160">
                  <a:moveTo>
                    <a:pt x="1258785" y="696760"/>
                  </a:moveTo>
                  <a:lnTo>
                    <a:pt x="1246403" y="643597"/>
                  </a:lnTo>
                  <a:lnTo>
                    <a:pt x="1234300" y="594715"/>
                  </a:lnTo>
                  <a:lnTo>
                    <a:pt x="1222667" y="550113"/>
                  </a:lnTo>
                  <a:lnTo>
                    <a:pt x="1211719" y="509816"/>
                  </a:lnTo>
                  <a:lnTo>
                    <a:pt x="1205801" y="489483"/>
                  </a:lnTo>
                  <a:lnTo>
                    <a:pt x="1200569" y="471474"/>
                  </a:lnTo>
                  <a:lnTo>
                    <a:pt x="1187970" y="434416"/>
                  </a:lnTo>
                  <a:lnTo>
                    <a:pt x="1173899" y="398538"/>
                  </a:lnTo>
                  <a:lnTo>
                    <a:pt x="1158379" y="363728"/>
                  </a:lnTo>
                  <a:lnTo>
                    <a:pt x="1152334" y="351015"/>
                  </a:lnTo>
                  <a:lnTo>
                    <a:pt x="1143533" y="332486"/>
                  </a:lnTo>
                  <a:lnTo>
                    <a:pt x="1132979" y="310807"/>
                  </a:lnTo>
                  <a:lnTo>
                    <a:pt x="1132979" y="489483"/>
                  </a:lnTo>
                  <a:lnTo>
                    <a:pt x="1103630" y="488784"/>
                  </a:lnTo>
                  <a:lnTo>
                    <a:pt x="1076413" y="486664"/>
                  </a:lnTo>
                  <a:lnTo>
                    <a:pt x="1051115" y="483120"/>
                  </a:lnTo>
                  <a:lnTo>
                    <a:pt x="1027480" y="478129"/>
                  </a:lnTo>
                  <a:lnTo>
                    <a:pt x="1038910" y="443560"/>
                  </a:lnTo>
                  <a:lnTo>
                    <a:pt x="1051979" y="410692"/>
                  </a:lnTo>
                  <a:lnTo>
                    <a:pt x="1066469" y="379768"/>
                  </a:lnTo>
                  <a:lnTo>
                    <a:pt x="1082179" y="351015"/>
                  </a:lnTo>
                  <a:lnTo>
                    <a:pt x="1097407" y="385356"/>
                  </a:lnTo>
                  <a:lnTo>
                    <a:pt x="1110881" y="419798"/>
                  </a:lnTo>
                  <a:lnTo>
                    <a:pt x="1122705" y="454469"/>
                  </a:lnTo>
                  <a:lnTo>
                    <a:pt x="1132979" y="489483"/>
                  </a:lnTo>
                  <a:lnTo>
                    <a:pt x="1132979" y="310807"/>
                  </a:lnTo>
                  <a:lnTo>
                    <a:pt x="1113840" y="275932"/>
                  </a:lnTo>
                  <a:lnTo>
                    <a:pt x="1085900" y="256781"/>
                  </a:lnTo>
                  <a:lnTo>
                    <a:pt x="1070457" y="260350"/>
                  </a:lnTo>
                  <a:lnTo>
                    <a:pt x="1038580" y="288569"/>
                  </a:lnTo>
                  <a:lnTo>
                    <a:pt x="1006703" y="342379"/>
                  </a:lnTo>
                  <a:lnTo>
                    <a:pt x="977595" y="412432"/>
                  </a:lnTo>
                  <a:lnTo>
                    <a:pt x="963980" y="452704"/>
                  </a:lnTo>
                  <a:lnTo>
                    <a:pt x="942695" y="521614"/>
                  </a:lnTo>
                  <a:lnTo>
                    <a:pt x="926033" y="580466"/>
                  </a:lnTo>
                  <a:lnTo>
                    <a:pt x="914044" y="629285"/>
                  </a:lnTo>
                  <a:lnTo>
                    <a:pt x="906805" y="668045"/>
                  </a:lnTo>
                  <a:lnTo>
                    <a:pt x="904379" y="696760"/>
                  </a:lnTo>
                  <a:lnTo>
                    <a:pt x="906487" y="708456"/>
                  </a:lnTo>
                  <a:lnTo>
                    <a:pt x="912761" y="716826"/>
                  </a:lnTo>
                  <a:lnTo>
                    <a:pt x="923099" y="721868"/>
                  </a:lnTo>
                  <a:lnTo>
                    <a:pt x="937399" y="723544"/>
                  </a:lnTo>
                  <a:lnTo>
                    <a:pt x="951166" y="721880"/>
                  </a:lnTo>
                  <a:lnTo>
                    <a:pt x="961847" y="717003"/>
                  </a:lnTo>
                  <a:lnTo>
                    <a:pt x="969187" y="709028"/>
                  </a:lnTo>
                  <a:lnTo>
                    <a:pt x="972959" y="698119"/>
                  </a:lnTo>
                  <a:lnTo>
                    <a:pt x="976515" y="672579"/>
                  </a:lnTo>
                  <a:lnTo>
                    <a:pt x="983399" y="638276"/>
                  </a:lnTo>
                  <a:lnTo>
                    <a:pt x="993609" y="595414"/>
                  </a:lnTo>
                  <a:lnTo>
                    <a:pt x="1007160" y="544220"/>
                  </a:lnTo>
                  <a:lnTo>
                    <a:pt x="1036764" y="550113"/>
                  </a:lnTo>
                  <a:lnTo>
                    <a:pt x="1070381" y="554482"/>
                  </a:lnTo>
                  <a:lnTo>
                    <a:pt x="1108290" y="557187"/>
                  </a:lnTo>
                  <a:lnTo>
                    <a:pt x="1150759" y="558126"/>
                  </a:lnTo>
                  <a:lnTo>
                    <a:pt x="1186319" y="696760"/>
                  </a:lnTo>
                  <a:lnTo>
                    <a:pt x="1191780" y="709422"/>
                  </a:lnTo>
                  <a:lnTo>
                    <a:pt x="1200480" y="718604"/>
                  </a:lnTo>
                  <a:lnTo>
                    <a:pt x="1212240" y="724204"/>
                  </a:lnTo>
                  <a:lnTo>
                    <a:pt x="1226959" y="726084"/>
                  </a:lnTo>
                  <a:lnTo>
                    <a:pt x="1235925" y="726084"/>
                  </a:lnTo>
                  <a:lnTo>
                    <a:pt x="1243545" y="723544"/>
                  </a:lnTo>
                  <a:lnTo>
                    <a:pt x="1249807" y="718464"/>
                  </a:lnTo>
                  <a:lnTo>
                    <a:pt x="1254887" y="713371"/>
                  </a:lnTo>
                  <a:lnTo>
                    <a:pt x="1258785" y="705751"/>
                  </a:lnTo>
                  <a:lnTo>
                    <a:pt x="1258785" y="696760"/>
                  </a:lnTo>
                  <a:close/>
                </a:path>
                <a:path w="3747134" h="3058160">
                  <a:moveTo>
                    <a:pt x="1707095" y="677125"/>
                  </a:moveTo>
                  <a:lnTo>
                    <a:pt x="1706968" y="660946"/>
                  </a:lnTo>
                  <a:lnTo>
                    <a:pt x="1706232" y="606425"/>
                  </a:lnTo>
                  <a:lnTo>
                    <a:pt x="1702092" y="297624"/>
                  </a:lnTo>
                  <a:lnTo>
                    <a:pt x="1679676" y="259676"/>
                  </a:lnTo>
                  <a:lnTo>
                    <a:pt x="1666532" y="256781"/>
                  </a:lnTo>
                  <a:lnTo>
                    <a:pt x="1651063" y="259156"/>
                  </a:lnTo>
                  <a:lnTo>
                    <a:pt x="1639036" y="266306"/>
                  </a:lnTo>
                  <a:lnTo>
                    <a:pt x="1630603" y="278231"/>
                  </a:lnTo>
                  <a:lnTo>
                    <a:pt x="1625892" y="294906"/>
                  </a:lnTo>
                  <a:lnTo>
                    <a:pt x="1625993" y="306768"/>
                  </a:lnTo>
                  <a:lnTo>
                    <a:pt x="1626133" y="311315"/>
                  </a:lnTo>
                  <a:lnTo>
                    <a:pt x="1626971" y="327647"/>
                  </a:lnTo>
                  <a:lnTo>
                    <a:pt x="1628533" y="352780"/>
                  </a:lnTo>
                  <a:lnTo>
                    <a:pt x="1630972" y="386600"/>
                  </a:lnTo>
                  <a:lnTo>
                    <a:pt x="1632864" y="428929"/>
                  </a:lnTo>
                  <a:lnTo>
                    <a:pt x="1634617" y="479348"/>
                  </a:lnTo>
                  <a:lnTo>
                    <a:pt x="1636115" y="538480"/>
                  </a:lnTo>
                  <a:lnTo>
                    <a:pt x="1637233" y="606425"/>
                  </a:lnTo>
                  <a:lnTo>
                    <a:pt x="1615592" y="563905"/>
                  </a:lnTo>
                  <a:lnTo>
                    <a:pt x="1590217" y="520128"/>
                  </a:lnTo>
                  <a:lnTo>
                    <a:pt x="1561045" y="475132"/>
                  </a:lnTo>
                  <a:lnTo>
                    <a:pt x="1527949" y="428815"/>
                  </a:lnTo>
                  <a:lnTo>
                    <a:pt x="1511833" y="408127"/>
                  </a:lnTo>
                  <a:lnTo>
                    <a:pt x="1491107" y="381520"/>
                  </a:lnTo>
                  <a:lnTo>
                    <a:pt x="1455267" y="337794"/>
                  </a:lnTo>
                  <a:lnTo>
                    <a:pt x="1418907" y="301980"/>
                  </a:lnTo>
                  <a:lnTo>
                    <a:pt x="1393405" y="291185"/>
                  </a:lnTo>
                  <a:lnTo>
                    <a:pt x="1380274" y="292887"/>
                  </a:lnTo>
                  <a:lnTo>
                    <a:pt x="1354620" y="329158"/>
                  </a:lnTo>
                  <a:lnTo>
                    <a:pt x="1351407" y="364909"/>
                  </a:lnTo>
                  <a:lnTo>
                    <a:pt x="1351407" y="410667"/>
                  </a:lnTo>
                  <a:lnTo>
                    <a:pt x="1351203" y="424472"/>
                  </a:lnTo>
                  <a:lnTo>
                    <a:pt x="1349502" y="492696"/>
                  </a:lnTo>
                  <a:lnTo>
                    <a:pt x="1348028" y="547154"/>
                  </a:lnTo>
                  <a:lnTo>
                    <a:pt x="1346123" y="615175"/>
                  </a:lnTo>
                  <a:lnTo>
                    <a:pt x="1343787" y="696760"/>
                  </a:lnTo>
                  <a:lnTo>
                    <a:pt x="1345145" y="704392"/>
                  </a:lnTo>
                  <a:lnTo>
                    <a:pt x="1347685" y="712025"/>
                  </a:lnTo>
                  <a:lnTo>
                    <a:pt x="1353947" y="718464"/>
                  </a:lnTo>
                  <a:lnTo>
                    <a:pt x="1361567" y="723544"/>
                  </a:lnTo>
                  <a:lnTo>
                    <a:pt x="1368005" y="727278"/>
                  </a:lnTo>
                  <a:lnTo>
                    <a:pt x="1376807" y="727278"/>
                  </a:lnTo>
                  <a:lnTo>
                    <a:pt x="1412367" y="699312"/>
                  </a:lnTo>
                  <a:lnTo>
                    <a:pt x="1412582" y="692391"/>
                  </a:lnTo>
                  <a:lnTo>
                    <a:pt x="1413052" y="682866"/>
                  </a:lnTo>
                  <a:lnTo>
                    <a:pt x="1413510" y="670915"/>
                  </a:lnTo>
                  <a:lnTo>
                    <a:pt x="1413725" y="656094"/>
                  </a:lnTo>
                  <a:lnTo>
                    <a:pt x="1425067" y="408127"/>
                  </a:lnTo>
                  <a:lnTo>
                    <a:pt x="1452803" y="441299"/>
                  </a:lnTo>
                  <a:lnTo>
                    <a:pt x="1480146" y="477304"/>
                  </a:lnTo>
                  <a:lnTo>
                    <a:pt x="1507147" y="516216"/>
                  </a:lnTo>
                  <a:lnTo>
                    <a:pt x="1533842" y="558088"/>
                  </a:lnTo>
                  <a:lnTo>
                    <a:pt x="1560258" y="602996"/>
                  </a:lnTo>
                  <a:lnTo>
                    <a:pt x="1586433" y="651002"/>
                  </a:lnTo>
                  <a:lnTo>
                    <a:pt x="1592503" y="660946"/>
                  </a:lnTo>
                  <a:lnTo>
                    <a:pt x="1597469" y="669734"/>
                  </a:lnTo>
                  <a:lnTo>
                    <a:pt x="1601698" y="677125"/>
                  </a:lnTo>
                  <a:lnTo>
                    <a:pt x="1605635" y="682967"/>
                  </a:lnTo>
                  <a:lnTo>
                    <a:pt x="1608886" y="688263"/>
                  </a:lnTo>
                  <a:lnTo>
                    <a:pt x="1633435" y="718400"/>
                  </a:lnTo>
                  <a:lnTo>
                    <a:pt x="1665173" y="728624"/>
                  </a:lnTo>
                  <a:lnTo>
                    <a:pt x="1683524" y="725309"/>
                  </a:lnTo>
                  <a:lnTo>
                    <a:pt x="1696656" y="715429"/>
                  </a:lnTo>
                  <a:lnTo>
                    <a:pt x="1704543" y="699096"/>
                  </a:lnTo>
                  <a:lnTo>
                    <a:pt x="1707095" y="677125"/>
                  </a:lnTo>
                  <a:close/>
                </a:path>
                <a:path w="3747134" h="3058160">
                  <a:moveTo>
                    <a:pt x="2164359" y="686600"/>
                  </a:moveTo>
                  <a:lnTo>
                    <a:pt x="2137575" y="625741"/>
                  </a:lnTo>
                  <a:lnTo>
                    <a:pt x="2116099" y="591172"/>
                  </a:lnTo>
                  <a:lnTo>
                    <a:pt x="2090877" y="553986"/>
                  </a:lnTo>
                  <a:lnTo>
                    <a:pt x="2064842" y="520344"/>
                  </a:lnTo>
                  <a:lnTo>
                    <a:pt x="2038096" y="490042"/>
                  </a:lnTo>
                  <a:lnTo>
                    <a:pt x="2010778" y="462876"/>
                  </a:lnTo>
                  <a:lnTo>
                    <a:pt x="2057984" y="412838"/>
                  </a:lnTo>
                  <a:lnTo>
                    <a:pt x="2094611" y="369506"/>
                  </a:lnTo>
                  <a:lnTo>
                    <a:pt x="2120696" y="332867"/>
                  </a:lnTo>
                  <a:lnTo>
                    <a:pt x="2136305" y="302920"/>
                  </a:lnTo>
                  <a:lnTo>
                    <a:pt x="2141499" y="279654"/>
                  </a:lnTo>
                  <a:lnTo>
                    <a:pt x="2139124" y="268744"/>
                  </a:lnTo>
                  <a:lnTo>
                    <a:pt x="2131974" y="260781"/>
                  </a:lnTo>
                  <a:lnTo>
                    <a:pt x="2120074" y="255892"/>
                  </a:lnTo>
                  <a:lnTo>
                    <a:pt x="2103399" y="254228"/>
                  </a:lnTo>
                  <a:lnTo>
                    <a:pt x="2093442" y="255638"/>
                  </a:lnTo>
                  <a:lnTo>
                    <a:pt x="2084387" y="259803"/>
                  </a:lnTo>
                  <a:lnTo>
                    <a:pt x="2076297" y="266598"/>
                  </a:lnTo>
                  <a:lnTo>
                    <a:pt x="2069198" y="275932"/>
                  </a:lnTo>
                  <a:lnTo>
                    <a:pt x="2049360" y="304355"/>
                  </a:lnTo>
                  <a:lnTo>
                    <a:pt x="2029917" y="330504"/>
                  </a:lnTo>
                  <a:lnTo>
                    <a:pt x="1991639" y="376428"/>
                  </a:lnTo>
                  <a:lnTo>
                    <a:pt x="1946490" y="420433"/>
                  </a:lnTo>
                  <a:lnTo>
                    <a:pt x="1890052" y="469138"/>
                  </a:lnTo>
                  <a:lnTo>
                    <a:pt x="1888629" y="401231"/>
                  </a:lnTo>
                  <a:lnTo>
                    <a:pt x="1884476" y="346176"/>
                  </a:lnTo>
                  <a:lnTo>
                    <a:pt x="1877682" y="303974"/>
                  </a:lnTo>
                  <a:lnTo>
                    <a:pt x="1863166" y="266242"/>
                  </a:lnTo>
                  <a:lnTo>
                    <a:pt x="1841792" y="255587"/>
                  </a:lnTo>
                  <a:lnTo>
                    <a:pt x="1833422" y="256273"/>
                  </a:lnTo>
                  <a:lnTo>
                    <a:pt x="1825675" y="258254"/>
                  </a:lnTo>
                  <a:lnTo>
                    <a:pt x="1818665" y="261454"/>
                  </a:lnTo>
                  <a:lnTo>
                    <a:pt x="1803692" y="272034"/>
                  </a:lnTo>
                  <a:lnTo>
                    <a:pt x="1799793" y="278472"/>
                  </a:lnTo>
                  <a:lnTo>
                    <a:pt x="1800047" y="292785"/>
                  </a:lnTo>
                  <a:lnTo>
                    <a:pt x="1800783" y="301523"/>
                  </a:lnTo>
                  <a:lnTo>
                    <a:pt x="1806295" y="345325"/>
                  </a:lnTo>
                  <a:lnTo>
                    <a:pt x="1808708" y="376047"/>
                  </a:lnTo>
                  <a:lnTo>
                    <a:pt x="1813852" y="470496"/>
                  </a:lnTo>
                  <a:lnTo>
                    <a:pt x="1816976" y="524090"/>
                  </a:lnTo>
                  <a:lnTo>
                    <a:pt x="1818881" y="570407"/>
                  </a:lnTo>
                  <a:lnTo>
                    <a:pt x="1819846" y="609358"/>
                  </a:lnTo>
                  <a:lnTo>
                    <a:pt x="1820113" y="694220"/>
                  </a:lnTo>
                  <a:lnTo>
                    <a:pt x="1821827" y="707783"/>
                  </a:lnTo>
                  <a:lnTo>
                    <a:pt x="1827136" y="717778"/>
                  </a:lnTo>
                  <a:lnTo>
                    <a:pt x="1836254" y="723963"/>
                  </a:lnTo>
                  <a:lnTo>
                    <a:pt x="1849412" y="726084"/>
                  </a:lnTo>
                  <a:lnTo>
                    <a:pt x="1869414" y="723925"/>
                  </a:lnTo>
                  <a:lnTo>
                    <a:pt x="1883702" y="717461"/>
                  </a:lnTo>
                  <a:lnTo>
                    <a:pt x="1892274" y="706704"/>
                  </a:lnTo>
                  <a:lnTo>
                    <a:pt x="1895132" y="691680"/>
                  </a:lnTo>
                  <a:lnTo>
                    <a:pt x="1891233" y="559485"/>
                  </a:lnTo>
                  <a:lnTo>
                    <a:pt x="1921560" y="536282"/>
                  </a:lnTo>
                  <a:lnTo>
                    <a:pt x="1936445" y="524090"/>
                  </a:lnTo>
                  <a:lnTo>
                    <a:pt x="1950999" y="511175"/>
                  </a:lnTo>
                  <a:lnTo>
                    <a:pt x="1967979" y="525399"/>
                  </a:lnTo>
                  <a:lnTo>
                    <a:pt x="1995195" y="552958"/>
                  </a:lnTo>
                  <a:lnTo>
                    <a:pt x="2027542" y="594715"/>
                  </a:lnTo>
                  <a:lnTo>
                    <a:pt x="2051418" y="633209"/>
                  </a:lnTo>
                  <a:lnTo>
                    <a:pt x="2064258" y="653021"/>
                  </a:lnTo>
                  <a:lnTo>
                    <a:pt x="2095779" y="699312"/>
                  </a:lnTo>
                  <a:lnTo>
                    <a:pt x="2128799" y="724725"/>
                  </a:lnTo>
                  <a:lnTo>
                    <a:pt x="2135987" y="724052"/>
                  </a:lnTo>
                  <a:lnTo>
                    <a:pt x="2163838" y="695452"/>
                  </a:lnTo>
                  <a:lnTo>
                    <a:pt x="2164359" y="686600"/>
                  </a:lnTo>
                  <a:close/>
                </a:path>
                <a:path w="3747134" h="3058160">
                  <a:moveTo>
                    <a:pt x="2579725" y="578459"/>
                  </a:moveTo>
                  <a:lnTo>
                    <a:pt x="2574937" y="533488"/>
                  </a:lnTo>
                  <a:lnTo>
                    <a:pt x="2559494" y="496773"/>
                  </a:lnTo>
                  <a:lnTo>
                    <a:pt x="2538323" y="477939"/>
                  </a:lnTo>
                  <a:lnTo>
                    <a:pt x="2530284" y="471690"/>
                  </a:lnTo>
                  <a:lnTo>
                    <a:pt x="2519311" y="465264"/>
                  </a:lnTo>
                  <a:lnTo>
                    <a:pt x="2503741" y="459041"/>
                  </a:lnTo>
                  <a:lnTo>
                    <a:pt x="2483650" y="452780"/>
                  </a:lnTo>
                  <a:lnTo>
                    <a:pt x="2434107" y="439381"/>
                  </a:lnTo>
                  <a:lnTo>
                    <a:pt x="2410498" y="431876"/>
                  </a:lnTo>
                  <a:lnTo>
                    <a:pt x="2367559" y="414566"/>
                  </a:lnTo>
                  <a:lnTo>
                    <a:pt x="2331834" y="383755"/>
                  </a:lnTo>
                  <a:lnTo>
                    <a:pt x="2329459" y="372529"/>
                  </a:lnTo>
                  <a:lnTo>
                    <a:pt x="2331377" y="361556"/>
                  </a:lnTo>
                  <a:lnTo>
                    <a:pt x="2361285" y="333209"/>
                  </a:lnTo>
                  <a:lnTo>
                    <a:pt x="2407767" y="318909"/>
                  </a:lnTo>
                  <a:lnTo>
                    <a:pt x="2422245" y="317957"/>
                  </a:lnTo>
                  <a:lnTo>
                    <a:pt x="2437244" y="318935"/>
                  </a:lnTo>
                  <a:lnTo>
                    <a:pt x="2453271" y="321919"/>
                  </a:lnTo>
                  <a:lnTo>
                    <a:pt x="2470010" y="327037"/>
                  </a:lnTo>
                  <a:lnTo>
                    <a:pt x="2487104" y="334403"/>
                  </a:lnTo>
                  <a:lnTo>
                    <a:pt x="2503716" y="341287"/>
                  </a:lnTo>
                  <a:lnTo>
                    <a:pt x="2517394" y="346519"/>
                  </a:lnTo>
                  <a:lnTo>
                    <a:pt x="2527985" y="349846"/>
                  </a:lnTo>
                  <a:lnTo>
                    <a:pt x="2535364" y="351015"/>
                  </a:lnTo>
                  <a:lnTo>
                    <a:pt x="2544165" y="351015"/>
                  </a:lnTo>
                  <a:lnTo>
                    <a:pt x="2550604" y="347116"/>
                  </a:lnTo>
                  <a:lnTo>
                    <a:pt x="2556878" y="341998"/>
                  </a:lnTo>
                  <a:lnTo>
                    <a:pt x="2561945" y="335762"/>
                  </a:lnTo>
                  <a:lnTo>
                    <a:pt x="2565844" y="328129"/>
                  </a:lnTo>
                  <a:lnTo>
                    <a:pt x="2565844" y="320497"/>
                  </a:lnTo>
                  <a:lnTo>
                    <a:pt x="2565400" y="317957"/>
                  </a:lnTo>
                  <a:lnTo>
                    <a:pt x="2563482" y="306654"/>
                  </a:lnTo>
                  <a:lnTo>
                    <a:pt x="2528925" y="273380"/>
                  </a:lnTo>
                  <a:lnTo>
                    <a:pt x="2484069" y="259041"/>
                  </a:lnTo>
                  <a:lnTo>
                    <a:pt x="2421064" y="254228"/>
                  </a:lnTo>
                  <a:lnTo>
                    <a:pt x="2387168" y="256387"/>
                  </a:lnTo>
                  <a:lnTo>
                    <a:pt x="2327503" y="273608"/>
                  </a:lnTo>
                  <a:lnTo>
                    <a:pt x="2280615" y="306565"/>
                  </a:lnTo>
                  <a:lnTo>
                    <a:pt x="2256345" y="347700"/>
                  </a:lnTo>
                  <a:lnTo>
                    <a:pt x="2253259" y="371348"/>
                  </a:lnTo>
                  <a:lnTo>
                    <a:pt x="2254935" y="393712"/>
                  </a:lnTo>
                  <a:lnTo>
                    <a:pt x="2268334" y="429933"/>
                  </a:lnTo>
                  <a:lnTo>
                    <a:pt x="2308898" y="465391"/>
                  </a:lnTo>
                  <a:lnTo>
                    <a:pt x="2417165" y="498462"/>
                  </a:lnTo>
                  <a:lnTo>
                    <a:pt x="2435301" y="502958"/>
                  </a:lnTo>
                  <a:lnTo>
                    <a:pt x="2451773" y="508762"/>
                  </a:lnTo>
                  <a:lnTo>
                    <a:pt x="2492349" y="533577"/>
                  </a:lnTo>
                  <a:lnTo>
                    <a:pt x="2507424" y="574738"/>
                  </a:lnTo>
                  <a:lnTo>
                    <a:pt x="2505989" y="590981"/>
                  </a:lnTo>
                  <a:lnTo>
                    <a:pt x="2484564" y="630669"/>
                  </a:lnTo>
                  <a:lnTo>
                    <a:pt x="2437727" y="650786"/>
                  </a:lnTo>
                  <a:lnTo>
                    <a:pt x="2417165" y="652195"/>
                  </a:lnTo>
                  <a:lnTo>
                    <a:pt x="2400490" y="649833"/>
                  </a:lnTo>
                  <a:lnTo>
                    <a:pt x="2374963" y="642823"/>
                  </a:lnTo>
                  <a:lnTo>
                    <a:pt x="2340356" y="631317"/>
                  </a:lnTo>
                  <a:lnTo>
                    <a:pt x="2296439" y="615416"/>
                  </a:lnTo>
                  <a:lnTo>
                    <a:pt x="2289048" y="613003"/>
                  </a:lnTo>
                  <a:lnTo>
                    <a:pt x="2257742" y="634885"/>
                  </a:lnTo>
                  <a:lnTo>
                    <a:pt x="2254618" y="651002"/>
                  </a:lnTo>
                  <a:lnTo>
                    <a:pt x="2257488" y="665759"/>
                  </a:lnTo>
                  <a:lnTo>
                    <a:pt x="2301519" y="703211"/>
                  </a:lnTo>
                  <a:lnTo>
                    <a:pt x="2354872" y="719175"/>
                  </a:lnTo>
                  <a:lnTo>
                    <a:pt x="2415984" y="724725"/>
                  </a:lnTo>
                  <a:lnTo>
                    <a:pt x="2448293" y="722388"/>
                  </a:lnTo>
                  <a:lnTo>
                    <a:pt x="2506307" y="704354"/>
                  </a:lnTo>
                  <a:lnTo>
                    <a:pt x="2552433" y="668604"/>
                  </a:lnTo>
                  <a:lnTo>
                    <a:pt x="2576652" y="613333"/>
                  </a:lnTo>
                  <a:lnTo>
                    <a:pt x="2579725" y="578459"/>
                  </a:lnTo>
                  <a:close/>
                </a:path>
                <a:path w="3747134" h="3058160">
                  <a:moveTo>
                    <a:pt x="2744825" y="2881122"/>
                  </a:moveTo>
                  <a:lnTo>
                    <a:pt x="2741917" y="2873476"/>
                  </a:lnTo>
                  <a:lnTo>
                    <a:pt x="2736888" y="2867901"/>
                  </a:lnTo>
                  <a:lnTo>
                    <a:pt x="2729458" y="2864485"/>
                  </a:lnTo>
                  <a:lnTo>
                    <a:pt x="2719425" y="2863329"/>
                  </a:lnTo>
                  <a:lnTo>
                    <a:pt x="2714345" y="2863329"/>
                  </a:lnTo>
                  <a:lnTo>
                    <a:pt x="2710611" y="2865869"/>
                  </a:lnTo>
                  <a:lnTo>
                    <a:pt x="2710611" y="2870949"/>
                  </a:lnTo>
                  <a:lnTo>
                    <a:pt x="2709837" y="2880220"/>
                  </a:lnTo>
                  <a:lnTo>
                    <a:pt x="2709430" y="2888881"/>
                  </a:lnTo>
                  <a:lnTo>
                    <a:pt x="2709316" y="2895028"/>
                  </a:lnTo>
                  <a:lnTo>
                    <a:pt x="2709265" y="2904007"/>
                  </a:lnTo>
                  <a:lnTo>
                    <a:pt x="2709532" y="2918574"/>
                  </a:lnTo>
                  <a:lnTo>
                    <a:pt x="2710408" y="2947200"/>
                  </a:lnTo>
                  <a:lnTo>
                    <a:pt x="2711970" y="2990164"/>
                  </a:lnTo>
                  <a:lnTo>
                    <a:pt x="2714231" y="3045193"/>
                  </a:lnTo>
                  <a:lnTo>
                    <a:pt x="2714345" y="3055353"/>
                  </a:lnTo>
                  <a:lnTo>
                    <a:pt x="2718231" y="3057906"/>
                  </a:lnTo>
                  <a:lnTo>
                    <a:pt x="2729585" y="3057906"/>
                  </a:lnTo>
                  <a:lnTo>
                    <a:pt x="2734665" y="3056547"/>
                  </a:lnTo>
                  <a:lnTo>
                    <a:pt x="2738551" y="3052813"/>
                  </a:lnTo>
                  <a:lnTo>
                    <a:pt x="2742285" y="3050273"/>
                  </a:lnTo>
                  <a:lnTo>
                    <a:pt x="2744825" y="3045193"/>
                  </a:lnTo>
                  <a:lnTo>
                    <a:pt x="2744825" y="3040100"/>
                  </a:lnTo>
                  <a:lnTo>
                    <a:pt x="2743631" y="3012135"/>
                  </a:lnTo>
                  <a:lnTo>
                    <a:pt x="2743720" y="2918574"/>
                  </a:lnTo>
                  <a:lnTo>
                    <a:pt x="2744736" y="2896844"/>
                  </a:lnTo>
                  <a:lnTo>
                    <a:pt x="2744825" y="2881122"/>
                  </a:lnTo>
                  <a:close/>
                </a:path>
                <a:path w="3747134" h="3058160">
                  <a:moveTo>
                    <a:pt x="2747365" y="2815018"/>
                  </a:moveTo>
                  <a:lnTo>
                    <a:pt x="2744825" y="2809938"/>
                  </a:lnTo>
                  <a:lnTo>
                    <a:pt x="2741091" y="2806039"/>
                  </a:lnTo>
                  <a:lnTo>
                    <a:pt x="2736011" y="2800959"/>
                  </a:lnTo>
                  <a:lnTo>
                    <a:pt x="2732125" y="2798419"/>
                  </a:lnTo>
                  <a:lnTo>
                    <a:pt x="2725851" y="2798419"/>
                  </a:lnTo>
                  <a:lnTo>
                    <a:pt x="2716542" y="2800591"/>
                  </a:lnTo>
                  <a:lnTo>
                    <a:pt x="2709748" y="2804998"/>
                  </a:lnTo>
                  <a:lnTo>
                    <a:pt x="2705595" y="2811551"/>
                  </a:lnTo>
                  <a:lnTo>
                    <a:pt x="2704185" y="2820111"/>
                  </a:lnTo>
                  <a:lnTo>
                    <a:pt x="2704185" y="2826385"/>
                  </a:lnTo>
                  <a:lnTo>
                    <a:pt x="2706725" y="2832824"/>
                  </a:lnTo>
                  <a:lnTo>
                    <a:pt x="2710611" y="2836545"/>
                  </a:lnTo>
                  <a:lnTo>
                    <a:pt x="2715691" y="2840444"/>
                  </a:lnTo>
                  <a:lnTo>
                    <a:pt x="2719425" y="2842984"/>
                  </a:lnTo>
                  <a:lnTo>
                    <a:pt x="2730931" y="2842984"/>
                  </a:lnTo>
                  <a:lnTo>
                    <a:pt x="2734665" y="2840444"/>
                  </a:lnTo>
                  <a:lnTo>
                    <a:pt x="2744825" y="2830284"/>
                  </a:lnTo>
                  <a:lnTo>
                    <a:pt x="2747365" y="2825191"/>
                  </a:lnTo>
                  <a:lnTo>
                    <a:pt x="2747365" y="2815018"/>
                  </a:lnTo>
                  <a:close/>
                </a:path>
                <a:path w="3747134" h="3058160">
                  <a:moveTo>
                    <a:pt x="2785453" y="25425"/>
                  </a:moveTo>
                  <a:lnTo>
                    <a:pt x="2781427" y="14516"/>
                  </a:lnTo>
                  <a:lnTo>
                    <a:pt x="2773121" y="6553"/>
                  </a:lnTo>
                  <a:lnTo>
                    <a:pt x="2760522" y="1663"/>
                  </a:lnTo>
                  <a:lnTo>
                    <a:pt x="2743631" y="0"/>
                  </a:lnTo>
                  <a:lnTo>
                    <a:pt x="2726994" y="1663"/>
                  </a:lnTo>
                  <a:lnTo>
                    <a:pt x="2713596" y="6553"/>
                  </a:lnTo>
                  <a:lnTo>
                    <a:pt x="2703792" y="14516"/>
                  </a:lnTo>
                  <a:lnTo>
                    <a:pt x="2697911" y="25425"/>
                  </a:lnTo>
                  <a:lnTo>
                    <a:pt x="2698102" y="65405"/>
                  </a:lnTo>
                  <a:lnTo>
                    <a:pt x="2698673" y="107365"/>
                  </a:lnTo>
                  <a:lnTo>
                    <a:pt x="2699613" y="151345"/>
                  </a:lnTo>
                  <a:lnTo>
                    <a:pt x="2700921" y="197319"/>
                  </a:lnTo>
                  <a:lnTo>
                    <a:pt x="2702623" y="245338"/>
                  </a:lnTo>
                  <a:lnTo>
                    <a:pt x="2704693" y="295376"/>
                  </a:lnTo>
                  <a:lnTo>
                    <a:pt x="2707132" y="347459"/>
                  </a:lnTo>
                  <a:lnTo>
                    <a:pt x="2709951" y="401586"/>
                  </a:lnTo>
                  <a:lnTo>
                    <a:pt x="2713151" y="457784"/>
                  </a:lnTo>
                  <a:lnTo>
                    <a:pt x="2736011" y="479310"/>
                  </a:lnTo>
                  <a:lnTo>
                    <a:pt x="2743200" y="478624"/>
                  </a:lnTo>
                  <a:lnTo>
                    <a:pt x="2775445" y="452742"/>
                  </a:lnTo>
                  <a:lnTo>
                    <a:pt x="2777159" y="435152"/>
                  </a:lnTo>
                  <a:lnTo>
                    <a:pt x="2776804" y="418998"/>
                  </a:lnTo>
                  <a:lnTo>
                    <a:pt x="2776690" y="401586"/>
                  </a:lnTo>
                  <a:lnTo>
                    <a:pt x="2776651" y="372529"/>
                  </a:lnTo>
                  <a:lnTo>
                    <a:pt x="2785453" y="25425"/>
                  </a:lnTo>
                  <a:close/>
                </a:path>
                <a:path w="3747134" h="3058160">
                  <a:moveTo>
                    <a:pt x="2798330" y="640829"/>
                  </a:moveTo>
                  <a:lnTo>
                    <a:pt x="2786811" y="600151"/>
                  </a:lnTo>
                  <a:lnTo>
                    <a:pt x="2752445" y="591172"/>
                  </a:lnTo>
                  <a:lnTo>
                    <a:pt x="2741485" y="592124"/>
                  </a:lnTo>
                  <a:lnTo>
                    <a:pt x="2708452" y="614311"/>
                  </a:lnTo>
                  <a:lnTo>
                    <a:pt x="2700451" y="640829"/>
                  </a:lnTo>
                  <a:lnTo>
                    <a:pt x="2701404" y="649566"/>
                  </a:lnTo>
                  <a:lnTo>
                    <a:pt x="2723794" y="684072"/>
                  </a:lnTo>
                  <a:lnTo>
                    <a:pt x="2753791" y="694220"/>
                  </a:lnTo>
                  <a:lnTo>
                    <a:pt x="2773045" y="690892"/>
                  </a:lnTo>
                  <a:lnTo>
                    <a:pt x="2786977" y="680872"/>
                  </a:lnTo>
                  <a:lnTo>
                    <a:pt x="2795460" y="664197"/>
                  </a:lnTo>
                  <a:lnTo>
                    <a:pt x="2798330" y="640829"/>
                  </a:lnTo>
                  <a:close/>
                </a:path>
                <a:path w="3747134" h="3058160">
                  <a:moveTo>
                    <a:pt x="3372358" y="2967558"/>
                  </a:moveTo>
                  <a:lnTo>
                    <a:pt x="3368065" y="2918942"/>
                  </a:lnTo>
                  <a:lnTo>
                    <a:pt x="3360534" y="2897568"/>
                  </a:lnTo>
                  <a:lnTo>
                    <a:pt x="3356152" y="2888183"/>
                  </a:lnTo>
                  <a:lnTo>
                    <a:pt x="3344468" y="2876042"/>
                  </a:lnTo>
                  <a:lnTo>
                    <a:pt x="3343503" y="2875038"/>
                  </a:lnTo>
                  <a:lnTo>
                    <a:pt x="3326561" y="2867152"/>
                  </a:lnTo>
                  <a:lnTo>
                    <a:pt x="3305124" y="2864510"/>
                  </a:lnTo>
                  <a:lnTo>
                    <a:pt x="3294634" y="2865247"/>
                  </a:lnTo>
                  <a:lnTo>
                    <a:pt x="3284296" y="2867418"/>
                  </a:lnTo>
                  <a:lnTo>
                    <a:pt x="3274225" y="2871025"/>
                  </a:lnTo>
                  <a:lnTo>
                    <a:pt x="3264497" y="2876042"/>
                  </a:lnTo>
                  <a:lnTo>
                    <a:pt x="3263709" y="2868168"/>
                  </a:lnTo>
                  <a:lnTo>
                    <a:pt x="3263303" y="2858185"/>
                  </a:lnTo>
                  <a:lnTo>
                    <a:pt x="3263163" y="2846324"/>
                  </a:lnTo>
                  <a:lnTo>
                    <a:pt x="3263138" y="2832824"/>
                  </a:lnTo>
                  <a:lnTo>
                    <a:pt x="3262414" y="2818981"/>
                  </a:lnTo>
                  <a:lnTo>
                    <a:pt x="3261779" y="2806255"/>
                  </a:lnTo>
                  <a:lnTo>
                    <a:pt x="3260902" y="2794736"/>
                  </a:lnTo>
                  <a:lnTo>
                    <a:pt x="3259417" y="2784513"/>
                  </a:lnTo>
                  <a:lnTo>
                    <a:pt x="3258058" y="2770454"/>
                  </a:lnTo>
                  <a:lnTo>
                    <a:pt x="3254337" y="2764180"/>
                  </a:lnTo>
                  <a:lnTo>
                    <a:pt x="3241637" y="2764180"/>
                  </a:lnTo>
                  <a:lnTo>
                    <a:pt x="3236557" y="2766720"/>
                  </a:lnTo>
                  <a:lnTo>
                    <a:pt x="3232658" y="2769260"/>
                  </a:lnTo>
                  <a:lnTo>
                    <a:pt x="3228937" y="2772994"/>
                  </a:lnTo>
                  <a:lnTo>
                    <a:pt x="3227578" y="2776893"/>
                  </a:lnTo>
                  <a:lnTo>
                    <a:pt x="3227679" y="2794736"/>
                  </a:lnTo>
                  <a:lnTo>
                    <a:pt x="3228568" y="2839288"/>
                  </a:lnTo>
                  <a:lnTo>
                    <a:pt x="3231515" y="2900616"/>
                  </a:lnTo>
                  <a:lnTo>
                    <a:pt x="3234042" y="2932099"/>
                  </a:lnTo>
                  <a:lnTo>
                    <a:pt x="3236176" y="2965043"/>
                  </a:lnTo>
                  <a:lnTo>
                    <a:pt x="3237852" y="2998901"/>
                  </a:lnTo>
                  <a:lnTo>
                    <a:pt x="3239097" y="3033661"/>
                  </a:lnTo>
                  <a:lnTo>
                    <a:pt x="3240278" y="3040100"/>
                  </a:lnTo>
                  <a:lnTo>
                    <a:pt x="3240278" y="3045193"/>
                  </a:lnTo>
                  <a:lnTo>
                    <a:pt x="3242818" y="3048914"/>
                  </a:lnTo>
                  <a:lnTo>
                    <a:pt x="3245358" y="3054007"/>
                  </a:lnTo>
                  <a:lnTo>
                    <a:pt x="3247898" y="3056547"/>
                  </a:lnTo>
                  <a:lnTo>
                    <a:pt x="3259417" y="3056547"/>
                  </a:lnTo>
                  <a:lnTo>
                    <a:pt x="3264497" y="3055353"/>
                  </a:lnTo>
                  <a:lnTo>
                    <a:pt x="3267037" y="3052813"/>
                  </a:lnTo>
                  <a:lnTo>
                    <a:pt x="3269577" y="3048914"/>
                  </a:lnTo>
                  <a:lnTo>
                    <a:pt x="3270758" y="3045193"/>
                  </a:lnTo>
                  <a:lnTo>
                    <a:pt x="3270758" y="3041294"/>
                  </a:lnTo>
                  <a:lnTo>
                    <a:pt x="3272117" y="3038754"/>
                  </a:lnTo>
                  <a:lnTo>
                    <a:pt x="3273298" y="3032480"/>
                  </a:lnTo>
                  <a:lnTo>
                    <a:pt x="3273221" y="3017863"/>
                  </a:lnTo>
                  <a:lnTo>
                    <a:pt x="3269577" y="2924340"/>
                  </a:lnTo>
                  <a:lnTo>
                    <a:pt x="3271685" y="2912656"/>
                  </a:lnTo>
                  <a:lnTo>
                    <a:pt x="3277946" y="2904286"/>
                  </a:lnTo>
                  <a:lnTo>
                    <a:pt x="3288284" y="2899245"/>
                  </a:lnTo>
                  <a:lnTo>
                    <a:pt x="3302584" y="2897568"/>
                  </a:lnTo>
                  <a:lnTo>
                    <a:pt x="3311385" y="2898317"/>
                  </a:lnTo>
                  <a:lnTo>
                    <a:pt x="3336315" y="2933369"/>
                  </a:lnTo>
                  <a:lnTo>
                    <a:pt x="3336798" y="2943326"/>
                  </a:lnTo>
                  <a:lnTo>
                    <a:pt x="3337572" y="2952966"/>
                  </a:lnTo>
                  <a:lnTo>
                    <a:pt x="3337979" y="2960916"/>
                  </a:lnTo>
                  <a:lnTo>
                    <a:pt x="3338093" y="2974238"/>
                  </a:lnTo>
                  <a:lnTo>
                    <a:pt x="3335705" y="3041294"/>
                  </a:lnTo>
                  <a:lnTo>
                    <a:pt x="3335604" y="3051454"/>
                  </a:lnTo>
                  <a:lnTo>
                    <a:pt x="3339338" y="3055353"/>
                  </a:lnTo>
                  <a:lnTo>
                    <a:pt x="3352038" y="3055353"/>
                  </a:lnTo>
                  <a:lnTo>
                    <a:pt x="3355924" y="3054007"/>
                  </a:lnTo>
                  <a:lnTo>
                    <a:pt x="3359658" y="3051454"/>
                  </a:lnTo>
                  <a:lnTo>
                    <a:pt x="3364738" y="3048914"/>
                  </a:lnTo>
                  <a:lnTo>
                    <a:pt x="3367278" y="3045193"/>
                  </a:lnTo>
                  <a:lnTo>
                    <a:pt x="3367341" y="3038754"/>
                  </a:lnTo>
                  <a:lnTo>
                    <a:pt x="3367506" y="3035084"/>
                  </a:lnTo>
                  <a:lnTo>
                    <a:pt x="3368103" y="3027667"/>
                  </a:lnTo>
                  <a:lnTo>
                    <a:pt x="3368916" y="3017863"/>
                  </a:lnTo>
                  <a:lnTo>
                    <a:pt x="3369818" y="3005696"/>
                  </a:lnTo>
                  <a:lnTo>
                    <a:pt x="3371596" y="2982823"/>
                  </a:lnTo>
                  <a:lnTo>
                    <a:pt x="3372142" y="2974238"/>
                  </a:lnTo>
                  <a:lnTo>
                    <a:pt x="3372358" y="2967558"/>
                  </a:lnTo>
                  <a:close/>
                </a:path>
                <a:path w="3747134" h="3058160">
                  <a:moveTo>
                    <a:pt x="3684930" y="2868409"/>
                  </a:moveTo>
                  <a:lnTo>
                    <a:pt x="3681044" y="2863329"/>
                  </a:lnTo>
                  <a:lnTo>
                    <a:pt x="3672230" y="2863329"/>
                  </a:lnTo>
                  <a:lnTo>
                    <a:pt x="3625164" y="2865869"/>
                  </a:lnTo>
                  <a:lnTo>
                    <a:pt x="3625164" y="2780614"/>
                  </a:lnTo>
                  <a:lnTo>
                    <a:pt x="3626510" y="2775534"/>
                  </a:lnTo>
                  <a:lnTo>
                    <a:pt x="3625164" y="2771800"/>
                  </a:lnTo>
                  <a:lnTo>
                    <a:pt x="3620084" y="2766720"/>
                  </a:lnTo>
                  <a:lnTo>
                    <a:pt x="3617544" y="2765361"/>
                  </a:lnTo>
                  <a:lnTo>
                    <a:pt x="3609924" y="2765361"/>
                  </a:lnTo>
                  <a:lnTo>
                    <a:pt x="3604844" y="2767901"/>
                  </a:lnTo>
                  <a:lnTo>
                    <a:pt x="3601123" y="2770454"/>
                  </a:lnTo>
                  <a:lnTo>
                    <a:pt x="3597224" y="2774353"/>
                  </a:lnTo>
                  <a:lnTo>
                    <a:pt x="3594684" y="2778074"/>
                  </a:lnTo>
                  <a:lnTo>
                    <a:pt x="3594684" y="2865869"/>
                  </a:lnTo>
                  <a:lnTo>
                    <a:pt x="3566744" y="2865869"/>
                  </a:lnTo>
                  <a:lnTo>
                    <a:pt x="3556736" y="2867075"/>
                  </a:lnTo>
                  <a:lnTo>
                    <a:pt x="3549599" y="2870758"/>
                  </a:lnTo>
                  <a:lnTo>
                    <a:pt x="3545306" y="2877096"/>
                  </a:lnTo>
                  <a:lnTo>
                    <a:pt x="3543884" y="2886214"/>
                  </a:lnTo>
                  <a:lnTo>
                    <a:pt x="3545332" y="2892094"/>
                  </a:lnTo>
                  <a:lnTo>
                    <a:pt x="3549751" y="2896463"/>
                  </a:lnTo>
                  <a:lnTo>
                    <a:pt x="3557244" y="2899181"/>
                  </a:lnTo>
                  <a:lnTo>
                    <a:pt x="3567925" y="2900108"/>
                  </a:lnTo>
                  <a:lnTo>
                    <a:pt x="3595865" y="2900108"/>
                  </a:lnTo>
                  <a:lnTo>
                    <a:pt x="3597351" y="2944266"/>
                  </a:lnTo>
                  <a:lnTo>
                    <a:pt x="3599789" y="2983280"/>
                  </a:lnTo>
                  <a:lnTo>
                    <a:pt x="3603129" y="3017278"/>
                  </a:lnTo>
                  <a:lnTo>
                    <a:pt x="3607384" y="3046374"/>
                  </a:lnTo>
                  <a:lnTo>
                    <a:pt x="3607384" y="3052813"/>
                  </a:lnTo>
                  <a:lnTo>
                    <a:pt x="3611283" y="3056547"/>
                  </a:lnTo>
                  <a:lnTo>
                    <a:pt x="3623970" y="3056547"/>
                  </a:lnTo>
                  <a:lnTo>
                    <a:pt x="3627704" y="3055353"/>
                  </a:lnTo>
                  <a:lnTo>
                    <a:pt x="3631590" y="3054007"/>
                  </a:lnTo>
                  <a:lnTo>
                    <a:pt x="3634130" y="3052813"/>
                  </a:lnTo>
                  <a:lnTo>
                    <a:pt x="3635324" y="3050273"/>
                  </a:lnTo>
                  <a:lnTo>
                    <a:pt x="3636670" y="3047733"/>
                  </a:lnTo>
                  <a:lnTo>
                    <a:pt x="3636670" y="3038754"/>
                  </a:lnTo>
                  <a:lnTo>
                    <a:pt x="3635324" y="3028581"/>
                  </a:lnTo>
                  <a:lnTo>
                    <a:pt x="3634219" y="3019577"/>
                  </a:lnTo>
                  <a:lnTo>
                    <a:pt x="3632847" y="3005886"/>
                  </a:lnTo>
                  <a:lnTo>
                    <a:pt x="3631438" y="2987649"/>
                  </a:lnTo>
                  <a:lnTo>
                    <a:pt x="3630244" y="2965018"/>
                  </a:lnTo>
                  <a:lnTo>
                    <a:pt x="3628593" y="2942869"/>
                  </a:lnTo>
                  <a:lnTo>
                    <a:pt x="3627424" y="2924429"/>
                  </a:lnTo>
                  <a:lnTo>
                    <a:pt x="3626739" y="2910065"/>
                  </a:lnTo>
                  <a:lnTo>
                    <a:pt x="3626510" y="2900108"/>
                  </a:lnTo>
                  <a:lnTo>
                    <a:pt x="3664610" y="2900108"/>
                  </a:lnTo>
                  <a:lnTo>
                    <a:pt x="3669690" y="2898914"/>
                  </a:lnTo>
                  <a:lnTo>
                    <a:pt x="3674770" y="2897568"/>
                  </a:lnTo>
                  <a:lnTo>
                    <a:pt x="3682390" y="2889935"/>
                  </a:lnTo>
                  <a:lnTo>
                    <a:pt x="3684930" y="2884855"/>
                  </a:lnTo>
                  <a:lnTo>
                    <a:pt x="3684930" y="2868409"/>
                  </a:lnTo>
                  <a:close/>
                </a:path>
                <a:path w="3747134" h="3058160">
                  <a:moveTo>
                    <a:pt x="3747084" y="3031121"/>
                  </a:moveTo>
                  <a:lnTo>
                    <a:pt x="3729304" y="3007055"/>
                  </a:lnTo>
                  <a:lnTo>
                    <a:pt x="3717950" y="3007055"/>
                  </a:lnTo>
                  <a:lnTo>
                    <a:pt x="3712870" y="3010789"/>
                  </a:lnTo>
                  <a:lnTo>
                    <a:pt x="3705250" y="3023489"/>
                  </a:lnTo>
                  <a:lnTo>
                    <a:pt x="3702710" y="3029940"/>
                  </a:lnTo>
                  <a:lnTo>
                    <a:pt x="3702710" y="3042640"/>
                  </a:lnTo>
                  <a:lnTo>
                    <a:pt x="3705250" y="3047733"/>
                  </a:lnTo>
                  <a:lnTo>
                    <a:pt x="3710330" y="3050273"/>
                  </a:lnTo>
                  <a:lnTo>
                    <a:pt x="3714064" y="3054007"/>
                  </a:lnTo>
                  <a:lnTo>
                    <a:pt x="3719144" y="3055353"/>
                  </a:lnTo>
                  <a:lnTo>
                    <a:pt x="3730650" y="3055353"/>
                  </a:lnTo>
                  <a:lnTo>
                    <a:pt x="3735730" y="3052813"/>
                  </a:lnTo>
                  <a:lnTo>
                    <a:pt x="3740810" y="3047733"/>
                  </a:lnTo>
                  <a:lnTo>
                    <a:pt x="3744544" y="3042640"/>
                  </a:lnTo>
                  <a:lnTo>
                    <a:pt x="3747084" y="3037560"/>
                  </a:lnTo>
                  <a:lnTo>
                    <a:pt x="3747084" y="3031121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6457315"/>
            <a:chOff x="281940" y="228600"/>
            <a:chExt cx="11631295" cy="6457315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4800" y="228600"/>
              <a:ext cx="11594592" cy="60350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072628" y="5498591"/>
              <a:ext cx="3840479" cy="716280"/>
            </a:xfrm>
            <a:custGeom>
              <a:avLst/>
              <a:gdLst/>
              <a:ahLst/>
              <a:cxnLst/>
              <a:rect l="l" t="t" r="r" b="b"/>
              <a:pathLst>
                <a:path w="3840479" h="716279">
                  <a:moveTo>
                    <a:pt x="3840479" y="0"/>
                  </a:moveTo>
                  <a:lnTo>
                    <a:pt x="3831971" y="0"/>
                  </a:lnTo>
                  <a:lnTo>
                    <a:pt x="3670173" y="20193"/>
                  </a:lnTo>
                  <a:lnTo>
                    <a:pt x="3164967" y="91770"/>
                  </a:lnTo>
                  <a:lnTo>
                    <a:pt x="2807207" y="149974"/>
                  </a:lnTo>
                  <a:lnTo>
                    <a:pt x="2432557" y="217119"/>
                  </a:lnTo>
                  <a:lnTo>
                    <a:pt x="2089150" y="282028"/>
                  </a:lnTo>
                  <a:lnTo>
                    <a:pt x="1123950" y="445439"/>
                  </a:lnTo>
                  <a:lnTo>
                    <a:pt x="828801" y="490207"/>
                  </a:lnTo>
                  <a:lnTo>
                    <a:pt x="266826" y="568540"/>
                  </a:lnTo>
                  <a:lnTo>
                    <a:pt x="0" y="602119"/>
                  </a:lnTo>
                  <a:lnTo>
                    <a:pt x="184530" y="622261"/>
                  </a:lnTo>
                  <a:lnTo>
                    <a:pt x="530732" y="655840"/>
                  </a:lnTo>
                  <a:lnTo>
                    <a:pt x="860044" y="682701"/>
                  </a:lnTo>
                  <a:lnTo>
                    <a:pt x="1166622" y="700608"/>
                  </a:lnTo>
                  <a:lnTo>
                    <a:pt x="1314196" y="707326"/>
                  </a:lnTo>
                  <a:lnTo>
                    <a:pt x="1458976" y="711796"/>
                  </a:lnTo>
                  <a:lnTo>
                    <a:pt x="1731391" y="716280"/>
                  </a:lnTo>
                  <a:lnTo>
                    <a:pt x="1862074" y="716280"/>
                  </a:lnTo>
                  <a:lnTo>
                    <a:pt x="2114677" y="711796"/>
                  </a:lnTo>
                  <a:lnTo>
                    <a:pt x="2233929" y="707326"/>
                  </a:lnTo>
                  <a:lnTo>
                    <a:pt x="2461005" y="693889"/>
                  </a:lnTo>
                  <a:lnTo>
                    <a:pt x="2571623" y="684936"/>
                  </a:lnTo>
                  <a:lnTo>
                    <a:pt x="2781680" y="662559"/>
                  </a:lnTo>
                  <a:lnTo>
                    <a:pt x="2980436" y="635698"/>
                  </a:lnTo>
                  <a:lnTo>
                    <a:pt x="3167761" y="604354"/>
                  </a:lnTo>
                  <a:lnTo>
                    <a:pt x="3346577" y="568540"/>
                  </a:lnTo>
                  <a:lnTo>
                    <a:pt x="3516883" y="528256"/>
                  </a:lnTo>
                  <a:lnTo>
                    <a:pt x="3678681" y="483489"/>
                  </a:lnTo>
                  <a:lnTo>
                    <a:pt x="3834765" y="436486"/>
                  </a:lnTo>
                  <a:lnTo>
                    <a:pt x="3840479" y="434238"/>
                  </a:lnTo>
                  <a:lnTo>
                    <a:pt x="3840479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96056" y="5370576"/>
              <a:ext cx="7402195" cy="852169"/>
            </a:xfrm>
            <a:custGeom>
              <a:avLst/>
              <a:gdLst/>
              <a:ahLst/>
              <a:cxnLst/>
              <a:rect l="l" t="t" r="r" b="b"/>
              <a:pathLst>
                <a:path w="7402195" h="852170">
                  <a:moveTo>
                    <a:pt x="1138047" y="0"/>
                  </a:moveTo>
                  <a:lnTo>
                    <a:pt x="913892" y="0"/>
                  </a:lnTo>
                  <a:lnTo>
                    <a:pt x="703834" y="4445"/>
                  </a:lnTo>
                  <a:lnTo>
                    <a:pt x="508000" y="11176"/>
                  </a:lnTo>
                  <a:lnTo>
                    <a:pt x="326390" y="22352"/>
                  </a:lnTo>
                  <a:lnTo>
                    <a:pt x="156083" y="35814"/>
                  </a:lnTo>
                  <a:lnTo>
                    <a:pt x="0" y="53721"/>
                  </a:lnTo>
                  <a:lnTo>
                    <a:pt x="445516" y="96139"/>
                  </a:lnTo>
                  <a:lnTo>
                    <a:pt x="925195" y="156464"/>
                  </a:lnTo>
                  <a:lnTo>
                    <a:pt x="1438910" y="234772"/>
                  </a:lnTo>
                  <a:lnTo>
                    <a:pt x="1711452" y="279501"/>
                  </a:lnTo>
                  <a:lnTo>
                    <a:pt x="2491867" y="422605"/>
                  </a:lnTo>
                  <a:lnTo>
                    <a:pt x="3417189" y="576884"/>
                  </a:lnTo>
                  <a:lnTo>
                    <a:pt x="4047236" y="668566"/>
                  </a:lnTo>
                  <a:lnTo>
                    <a:pt x="4626229" y="740105"/>
                  </a:lnTo>
                  <a:lnTo>
                    <a:pt x="5321681" y="807186"/>
                  </a:lnTo>
                  <a:lnTo>
                    <a:pt x="5483352" y="818375"/>
                  </a:lnTo>
                  <a:lnTo>
                    <a:pt x="5789930" y="836256"/>
                  </a:lnTo>
                  <a:lnTo>
                    <a:pt x="5937504" y="842975"/>
                  </a:lnTo>
                  <a:lnTo>
                    <a:pt x="6221349" y="851916"/>
                  </a:lnTo>
                  <a:lnTo>
                    <a:pt x="6485382" y="851916"/>
                  </a:lnTo>
                  <a:lnTo>
                    <a:pt x="6735064" y="847445"/>
                  </a:lnTo>
                  <a:lnTo>
                    <a:pt x="6854190" y="842975"/>
                  </a:lnTo>
                  <a:lnTo>
                    <a:pt x="6970649" y="836256"/>
                  </a:lnTo>
                  <a:lnTo>
                    <a:pt x="7299833" y="809421"/>
                  </a:lnTo>
                  <a:lnTo>
                    <a:pt x="7402068" y="798245"/>
                  </a:lnTo>
                  <a:lnTo>
                    <a:pt x="7072757" y="766940"/>
                  </a:lnTo>
                  <a:lnTo>
                    <a:pt x="6723761" y="728929"/>
                  </a:lnTo>
                  <a:lnTo>
                    <a:pt x="5965825" y="630542"/>
                  </a:lnTo>
                  <a:lnTo>
                    <a:pt x="5120132" y="498627"/>
                  </a:lnTo>
                  <a:lnTo>
                    <a:pt x="3806063" y="263842"/>
                  </a:lnTo>
                  <a:lnTo>
                    <a:pt x="3448430" y="205740"/>
                  </a:lnTo>
                  <a:lnTo>
                    <a:pt x="2943225" y="134112"/>
                  </a:lnTo>
                  <a:lnTo>
                    <a:pt x="2625344" y="96139"/>
                  </a:lnTo>
                  <a:lnTo>
                    <a:pt x="2173986" y="51435"/>
                  </a:lnTo>
                  <a:lnTo>
                    <a:pt x="1893062" y="31242"/>
                  </a:lnTo>
                  <a:lnTo>
                    <a:pt x="1629156" y="15621"/>
                  </a:lnTo>
                  <a:lnTo>
                    <a:pt x="1376426" y="4445"/>
                  </a:lnTo>
                  <a:lnTo>
                    <a:pt x="1138047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76472" y="5369052"/>
              <a:ext cx="8129270" cy="789940"/>
            </a:xfrm>
            <a:custGeom>
              <a:avLst/>
              <a:gdLst/>
              <a:ahLst/>
              <a:cxnLst/>
              <a:rect l="l" t="t" r="r" b="b"/>
              <a:pathLst>
                <a:path w="8129270" h="789939">
                  <a:moveTo>
                    <a:pt x="0" y="91948"/>
                  </a:moveTo>
                  <a:lnTo>
                    <a:pt x="25526" y="87503"/>
                  </a:lnTo>
                  <a:lnTo>
                    <a:pt x="102107" y="76327"/>
                  </a:lnTo>
                  <a:lnTo>
                    <a:pt x="232663" y="60706"/>
                  </a:lnTo>
                  <a:lnTo>
                    <a:pt x="317880" y="51689"/>
                  </a:lnTo>
                  <a:lnTo>
                    <a:pt x="417194" y="42799"/>
                  </a:lnTo>
                  <a:lnTo>
                    <a:pt x="527938" y="36068"/>
                  </a:lnTo>
                  <a:lnTo>
                    <a:pt x="655574" y="29337"/>
                  </a:lnTo>
                  <a:lnTo>
                    <a:pt x="794638" y="22606"/>
                  </a:lnTo>
                  <a:lnTo>
                    <a:pt x="950722" y="18161"/>
                  </a:lnTo>
                  <a:lnTo>
                    <a:pt x="1121028" y="16002"/>
                  </a:lnTo>
                  <a:lnTo>
                    <a:pt x="1305560" y="13716"/>
                  </a:lnTo>
                  <a:lnTo>
                    <a:pt x="1504188" y="16002"/>
                  </a:lnTo>
                  <a:lnTo>
                    <a:pt x="1717166" y="20447"/>
                  </a:lnTo>
                  <a:lnTo>
                    <a:pt x="1947037" y="29337"/>
                  </a:lnTo>
                  <a:lnTo>
                    <a:pt x="2191130" y="40513"/>
                  </a:lnTo>
                  <a:lnTo>
                    <a:pt x="2449322" y="58420"/>
                  </a:lnTo>
                  <a:lnTo>
                    <a:pt x="2724657" y="78486"/>
                  </a:lnTo>
                  <a:lnTo>
                    <a:pt x="3017011" y="103124"/>
                  </a:lnTo>
                  <a:lnTo>
                    <a:pt x="3323589" y="132207"/>
                  </a:lnTo>
                  <a:lnTo>
                    <a:pt x="3647058" y="168021"/>
                  </a:lnTo>
                  <a:lnTo>
                    <a:pt x="3984879" y="208153"/>
                  </a:lnTo>
                  <a:lnTo>
                    <a:pt x="4339589" y="255143"/>
                  </a:lnTo>
                  <a:lnTo>
                    <a:pt x="4711446" y="311035"/>
                  </a:lnTo>
                  <a:lnTo>
                    <a:pt x="5100320" y="371386"/>
                  </a:lnTo>
                  <a:lnTo>
                    <a:pt x="5506211" y="438454"/>
                  </a:lnTo>
                  <a:lnTo>
                    <a:pt x="5929122" y="514464"/>
                  </a:lnTo>
                  <a:lnTo>
                    <a:pt x="6368923" y="597179"/>
                  </a:lnTo>
                  <a:lnTo>
                    <a:pt x="6825996" y="688835"/>
                  </a:lnTo>
                  <a:lnTo>
                    <a:pt x="7299959" y="789432"/>
                  </a:lnTo>
                </a:path>
                <a:path w="8129270" h="789939">
                  <a:moveTo>
                    <a:pt x="3712463" y="652272"/>
                  </a:moveTo>
                  <a:lnTo>
                    <a:pt x="3840226" y="625462"/>
                  </a:lnTo>
                  <a:lnTo>
                    <a:pt x="4189349" y="556209"/>
                  </a:lnTo>
                  <a:lnTo>
                    <a:pt x="4430522" y="509308"/>
                  </a:lnTo>
                  <a:lnTo>
                    <a:pt x="4708779" y="457923"/>
                  </a:lnTo>
                  <a:lnTo>
                    <a:pt x="5018151" y="402082"/>
                  </a:lnTo>
                  <a:lnTo>
                    <a:pt x="5350256" y="341769"/>
                  </a:lnTo>
                  <a:lnTo>
                    <a:pt x="5702173" y="283692"/>
                  </a:lnTo>
                  <a:lnTo>
                    <a:pt x="6062599" y="225615"/>
                  </a:lnTo>
                  <a:lnTo>
                    <a:pt x="6431660" y="171958"/>
                  </a:lnTo>
                  <a:lnTo>
                    <a:pt x="6797802" y="120650"/>
                  </a:lnTo>
                  <a:lnTo>
                    <a:pt x="6979411" y="98298"/>
                  </a:lnTo>
                  <a:lnTo>
                    <a:pt x="7155433" y="75946"/>
                  </a:lnTo>
                  <a:lnTo>
                    <a:pt x="7331456" y="58039"/>
                  </a:lnTo>
                  <a:lnTo>
                    <a:pt x="7501762" y="40259"/>
                  </a:lnTo>
                  <a:lnTo>
                    <a:pt x="7669149" y="26797"/>
                  </a:lnTo>
                  <a:lnTo>
                    <a:pt x="7828153" y="15621"/>
                  </a:lnTo>
                  <a:lnTo>
                    <a:pt x="7981442" y="6731"/>
                  </a:lnTo>
                  <a:lnTo>
                    <a:pt x="812901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1940" y="5353811"/>
              <a:ext cx="11631295" cy="1332230"/>
            </a:xfrm>
            <a:custGeom>
              <a:avLst/>
              <a:gdLst/>
              <a:ahLst/>
              <a:cxnLst/>
              <a:rect l="l" t="t" r="r" b="b"/>
              <a:pathLst>
                <a:path w="11631295" h="1332229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8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676"/>
                  </a:lnTo>
                  <a:lnTo>
                    <a:pt x="638556" y="102743"/>
                  </a:lnTo>
                  <a:lnTo>
                    <a:pt x="530669" y="120650"/>
                  </a:lnTo>
                  <a:lnTo>
                    <a:pt x="437045" y="140843"/>
                  </a:lnTo>
                  <a:lnTo>
                    <a:pt x="275272" y="178815"/>
                  </a:lnTo>
                  <a:lnTo>
                    <a:pt x="209943" y="196722"/>
                  </a:lnTo>
                  <a:lnTo>
                    <a:pt x="68046" y="241350"/>
                  </a:lnTo>
                  <a:lnTo>
                    <a:pt x="0" y="268185"/>
                  </a:lnTo>
                  <a:lnTo>
                    <a:pt x="0" y="1331976"/>
                  </a:lnTo>
                  <a:lnTo>
                    <a:pt x="11625453" y="1331976"/>
                  </a:lnTo>
                  <a:lnTo>
                    <a:pt x="11631167" y="1325257"/>
                  </a:lnTo>
                  <a:lnTo>
                    <a:pt x="11631167" y="851471"/>
                  </a:lnTo>
                  <a:lnTo>
                    <a:pt x="9576181" y="851471"/>
                  </a:lnTo>
                  <a:lnTo>
                    <a:pt x="9391777" y="849249"/>
                  </a:lnTo>
                  <a:lnTo>
                    <a:pt x="9198737" y="844765"/>
                  </a:lnTo>
                  <a:lnTo>
                    <a:pt x="9000109" y="838072"/>
                  </a:lnTo>
                  <a:lnTo>
                    <a:pt x="8792844" y="826884"/>
                  </a:lnTo>
                  <a:lnTo>
                    <a:pt x="8347329" y="793369"/>
                  </a:lnTo>
                  <a:lnTo>
                    <a:pt x="7867650" y="746442"/>
                  </a:lnTo>
                  <a:lnTo>
                    <a:pt x="7612126" y="717384"/>
                  </a:lnTo>
                  <a:lnTo>
                    <a:pt x="7345426" y="683856"/>
                  </a:lnTo>
                  <a:lnTo>
                    <a:pt x="6482588" y="558711"/>
                  </a:lnTo>
                  <a:lnTo>
                    <a:pt x="5514721" y="395566"/>
                  </a:lnTo>
                  <a:lnTo>
                    <a:pt x="4819269" y="268185"/>
                  </a:lnTo>
                  <a:lnTo>
                    <a:pt x="4163695" y="165353"/>
                  </a:lnTo>
                  <a:lnTo>
                    <a:pt x="3857244" y="125094"/>
                  </a:lnTo>
                  <a:lnTo>
                    <a:pt x="3564763" y="91566"/>
                  </a:lnTo>
                  <a:lnTo>
                    <a:pt x="3283712" y="62610"/>
                  </a:lnTo>
                  <a:lnTo>
                    <a:pt x="3017012" y="40259"/>
                  </a:lnTo>
                  <a:lnTo>
                    <a:pt x="2764409" y="22351"/>
                  </a:lnTo>
                  <a:lnTo>
                    <a:pt x="2293239" y="2285"/>
                  </a:lnTo>
                  <a:lnTo>
                    <a:pt x="2074672" y="0"/>
                  </a:lnTo>
                  <a:close/>
                </a:path>
                <a:path w="11631295" h="1332229">
                  <a:moveTo>
                    <a:pt x="11631167" y="569887"/>
                  </a:moveTo>
                  <a:lnTo>
                    <a:pt x="11517630" y="605637"/>
                  </a:lnTo>
                  <a:lnTo>
                    <a:pt x="11409680" y="636930"/>
                  </a:lnTo>
                  <a:lnTo>
                    <a:pt x="11296141" y="665988"/>
                  </a:lnTo>
                  <a:lnTo>
                    <a:pt x="11060684" y="719620"/>
                  </a:lnTo>
                  <a:lnTo>
                    <a:pt x="10935716" y="744194"/>
                  </a:lnTo>
                  <a:lnTo>
                    <a:pt x="10674604" y="784428"/>
                  </a:lnTo>
                  <a:lnTo>
                    <a:pt x="10535539" y="802309"/>
                  </a:lnTo>
                  <a:lnTo>
                    <a:pt x="10240391" y="829119"/>
                  </a:lnTo>
                  <a:lnTo>
                    <a:pt x="9922510" y="847001"/>
                  </a:lnTo>
                  <a:lnTo>
                    <a:pt x="9752203" y="851471"/>
                  </a:lnTo>
                  <a:lnTo>
                    <a:pt x="11631167" y="851471"/>
                  </a:lnTo>
                  <a:lnTo>
                    <a:pt x="11631167" y="569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687570" y="3183382"/>
            <a:ext cx="25888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20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w</a:t>
            </a:r>
            <a:r>
              <a:rPr dirty="0" u="heavy" sz="2000" spc="-1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w</a:t>
            </a:r>
            <a:r>
              <a:rPr dirty="0" u="heavy" sz="20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w.csuea</a:t>
            </a:r>
            <a:r>
              <a:rPr dirty="0" u="heavy" sz="2000" spc="-1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s</a:t>
            </a:r>
            <a:r>
              <a:rPr dirty="0" u="heavy" sz="20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tba</a:t>
            </a:r>
            <a:r>
              <a:rPr dirty="0" u="heavy" sz="2000" spc="5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y</a:t>
            </a:r>
            <a:r>
              <a:rPr dirty="0" u="heavy" sz="2000" spc="-5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.edu</a:t>
            </a:r>
            <a:r>
              <a:rPr dirty="0" u="heavy" sz="2000" spc="5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/</a:t>
            </a:r>
            <a:r>
              <a:rPr dirty="0" u="heavy" sz="20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Carlito"/>
                <a:cs typeface="Carlito"/>
                <a:hlinkClick r:id="rId4"/>
              </a:rPr>
              <a:t>ict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706873" y="1768855"/>
            <a:ext cx="277685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06120" marR="5080" indent="-693420">
              <a:lnSpc>
                <a:spcPct val="100000"/>
              </a:lnSpc>
              <a:spcBef>
                <a:spcPts val="95"/>
              </a:spcBef>
            </a:pPr>
            <a:r>
              <a:rPr dirty="0" sz="2800" spc="-5" b="0">
                <a:solidFill>
                  <a:srgbClr val="FFFFFF"/>
                </a:solidFill>
                <a:latin typeface="Carlito"/>
                <a:cs typeface="Carlito"/>
              </a:rPr>
              <a:t>ICT Review</a:t>
            </a:r>
            <a:r>
              <a:rPr dirty="0" sz="2800" spc="-6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800" spc="-10" b="0">
                <a:solidFill>
                  <a:srgbClr val="FFFFFF"/>
                </a:solidFill>
                <a:latin typeface="Carlito"/>
                <a:cs typeface="Carlito"/>
              </a:rPr>
              <a:t>Process  Overview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46985" y="2735071"/>
            <a:ext cx="6927850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635">
              <a:lnSpc>
                <a:spcPct val="100000"/>
              </a:lnSpc>
              <a:spcBef>
                <a:spcPts val="100"/>
              </a:spcBef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In </a:t>
            </a:r>
            <a:r>
              <a:rPr dirty="0" sz="2400" spc="-5">
                <a:latin typeface="Carlito"/>
                <a:cs typeface="Carlito"/>
              </a:rPr>
              <a:t>1973, Congress amended </a:t>
            </a:r>
            <a:r>
              <a:rPr dirty="0" sz="2400">
                <a:latin typeface="Carlito"/>
                <a:cs typeface="Carlito"/>
              </a:rPr>
              <a:t>the </a:t>
            </a:r>
            <a:r>
              <a:rPr dirty="0" sz="2400" spc="-5">
                <a:latin typeface="Carlito"/>
                <a:cs typeface="Carlito"/>
              </a:rPr>
              <a:t>Rehabilitation </a:t>
            </a:r>
            <a:r>
              <a:rPr dirty="0" sz="2400">
                <a:latin typeface="Carlito"/>
                <a:cs typeface="Carlito"/>
              </a:rPr>
              <a:t>Act to  include </a:t>
            </a:r>
            <a:r>
              <a:rPr dirty="0" sz="2400" spc="-5">
                <a:latin typeface="Carlito"/>
                <a:cs typeface="Carlito"/>
              </a:rPr>
              <a:t>Section</a:t>
            </a:r>
            <a:r>
              <a:rPr dirty="0" sz="2400" spc="-3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508</a:t>
            </a:r>
            <a:endParaRPr sz="2400">
              <a:latin typeface="Carlito"/>
              <a:cs typeface="Carlito"/>
            </a:endParaRPr>
          </a:p>
          <a:p>
            <a:pPr marL="393700" marR="65405" indent="-381635">
              <a:lnSpc>
                <a:spcPct val="100000"/>
              </a:lnSpc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CSU policy </a:t>
            </a:r>
            <a:r>
              <a:rPr dirty="0" sz="2400">
                <a:latin typeface="Carlito"/>
                <a:cs typeface="Carlito"/>
              </a:rPr>
              <a:t>- make information </a:t>
            </a:r>
            <a:r>
              <a:rPr dirty="0" sz="2400" spc="-5">
                <a:latin typeface="Carlito"/>
                <a:cs typeface="Carlito"/>
              </a:rPr>
              <a:t>technology resources  </a:t>
            </a:r>
            <a:r>
              <a:rPr dirty="0" sz="2400">
                <a:latin typeface="Carlito"/>
                <a:cs typeface="Carlito"/>
              </a:rPr>
              <a:t>and </a:t>
            </a:r>
            <a:r>
              <a:rPr dirty="0" sz="2400" spc="-5">
                <a:latin typeface="Carlito"/>
                <a:cs typeface="Carlito"/>
              </a:rPr>
              <a:t>services </a:t>
            </a:r>
            <a:r>
              <a:rPr dirty="0" sz="2400">
                <a:latin typeface="Carlito"/>
                <a:cs typeface="Carlito"/>
              </a:rPr>
              <a:t>accessible to all </a:t>
            </a:r>
            <a:r>
              <a:rPr dirty="0" sz="2400" spc="-5">
                <a:latin typeface="Carlito"/>
                <a:cs typeface="Carlito"/>
              </a:rPr>
              <a:t>CSU students, faculty,  staff, </a:t>
            </a:r>
            <a:r>
              <a:rPr dirty="0" sz="2400">
                <a:latin typeface="Carlito"/>
                <a:cs typeface="Carlito"/>
              </a:rPr>
              <a:t>and the general </a:t>
            </a:r>
            <a:r>
              <a:rPr dirty="0" sz="2400" spc="-5">
                <a:latin typeface="Carlito"/>
                <a:cs typeface="Carlito"/>
              </a:rPr>
              <a:t>public </a:t>
            </a:r>
            <a:r>
              <a:rPr dirty="0" sz="2400">
                <a:latin typeface="Carlito"/>
                <a:cs typeface="Carlito"/>
              </a:rPr>
              <a:t>regardless </a:t>
            </a:r>
            <a:r>
              <a:rPr dirty="0" sz="2400" spc="-5">
                <a:latin typeface="Carlito"/>
                <a:cs typeface="Carlito"/>
              </a:rPr>
              <a:t>of</a:t>
            </a:r>
            <a:r>
              <a:rPr dirty="0" sz="2400" spc="-10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disability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A </a:t>
            </a:r>
            <a:r>
              <a:rPr dirty="0" sz="2400" spc="-5">
                <a:latin typeface="Carlito"/>
                <a:cs typeface="Carlito"/>
              </a:rPr>
              <a:t>shared </a:t>
            </a:r>
            <a:r>
              <a:rPr dirty="0" sz="2400">
                <a:latin typeface="Carlito"/>
                <a:cs typeface="Carlito"/>
              </a:rPr>
              <a:t>responsibility </a:t>
            </a:r>
            <a:r>
              <a:rPr dirty="0" sz="2400" spc="-5">
                <a:latin typeface="Carlito"/>
                <a:cs typeface="Carlito"/>
              </a:rPr>
              <a:t>for </a:t>
            </a:r>
            <a:r>
              <a:rPr dirty="0" sz="2400">
                <a:latin typeface="Carlito"/>
                <a:cs typeface="Carlito"/>
              </a:rPr>
              <a:t>the campus </a:t>
            </a:r>
            <a:r>
              <a:rPr dirty="0" sz="2400" spc="-5">
                <a:latin typeface="Carlito"/>
                <a:cs typeface="Carlito"/>
              </a:rPr>
              <a:t>per</a:t>
            </a:r>
            <a:r>
              <a:rPr dirty="0" sz="2400" spc="-8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CSUEB</a:t>
            </a:r>
            <a:endParaRPr sz="2400">
              <a:latin typeface="Carlito"/>
              <a:cs typeface="Carlito"/>
            </a:endParaRPr>
          </a:p>
          <a:p>
            <a:pPr marL="393700">
              <a:lnSpc>
                <a:spcPct val="100000"/>
              </a:lnSpc>
            </a:pPr>
            <a:r>
              <a:rPr dirty="0" sz="2400" spc="-100">
                <a:latin typeface="Arial"/>
                <a:cs typeface="Arial"/>
              </a:rPr>
              <a:t>President’s </a:t>
            </a:r>
            <a:r>
              <a:rPr dirty="0" sz="2400" spc="-150">
                <a:latin typeface="Arial"/>
                <a:cs typeface="Arial"/>
              </a:rPr>
              <a:t>January </a:t>
            </a:r>
            <a:r>
              <a:rPr dirty="0" sz="2400" spc="-95">
                <a:latin typeface="Arial"/>
                <a:cs typeface="Arial"/>
              </a:rPr>
              <a:t>4, </a:t>
            </a:r>
            <a:r>
              <a:rPr dirty="0" sz="2400" spc="-125">
                <a:latin typeface="Arial"/>
                <a:cs typeface="Arial"/>
              </a:rPr>
              <a:t>2017</a:t>
            </a:r>
            <a:r>
              <a:rPr dirty="0" sz="2400" spc="-180">
                <a:latin typeface="Arial"/>
                <a:cs typeface="Arial"/>
              </a:rPr>
              <a:t> </a:t>
            </a:r>
            <a:r>
              <a:rPr dirty="0" sz="2400" spc="-120">
                <a:latin typeface="Arial"/>
                <a:cs typeface="Arial"/>
              </a:rPr>
              <a:t>Communique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b="1">
                <a:latin typeface="Carlito"/>
                <a:cs typeface="Carlito"/>
              </a:rPr>
              <a:t>Federal law &gt; </a:t>
            </a:r>
            <a:r>
              <a:rPr dirty="0" sz="2400" spc="-5" b="1">
                <a:latin typeface="Carlito"/>
                <a:cs typeface="Carlito"/>
              </a:rPr>
              <a:t>CA State </a:t>
            </a:r>
            <a:r>
              <a:rPr dirty="0" sz="2400" b="1">
                <a:latin typeface="Carlito"/>
                <a:cs typeface="Carlito"/>
              </a:rPr>
              <a:t>law &gt;</a:t>
            </a:r>
            <a:r>
              <a:rPr dirty="0" sz="2400" spc="-20" b="1">
                <a:latin typeface="Carlito"/>
                <a:cs typeface="Carlito"/>
              </a:rPr>
              <a:t> </a:t>
            </a:r>
            <a:r>
              <a:rPr dirty="0" sz="2400" spc="-5" b="1">
                <a:latin typeface="Carlito"/>
                <a:cs typeface="Carlito"/>
              </a:rPr>
              <a:t>CSU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07004" y="310642"/>
            <a:ext cx="677481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011045" marR="5080" indent="-1998345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Why Must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The CSU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Comply With 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Section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508</a:t>
            </a:r>
            <a:r>
              <a:rPr dirty="0" sz="4000" spc="-2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?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46985" y="2735071"/>
            <a:ext cx="540766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Access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Inclusion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7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Bottom Line: Critical for Student</a:t>
            </a:r>
            <a:r>
              <a:rPr dirty="0" sz="2400" spc="-8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Success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07004" y="310642"/>
            <a:ext cx="677481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011045" marR="5080" indent="-1998345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Why Must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The CSU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Comply With 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Section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508</a:t>
            </a:r>
            <a:r>
              <a:rPr dirty="0" sz="4000" spc="-2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?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51302" y="2689352"/>
            <a:ext cx="4583430" cy="1793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Purchasing</a:t>
            </a:r>
            <a:r>
              <a:rPr dirty="0" sz="2400" spc="-2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Department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ts val="279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Information Technology</a:t>
            </a:r>
            <a:r>
              <a:rPr dirty="0" sz="2400" spc="-20">
                <a:latin typeface="Carlito"/>
                <a:cs typeface="Carlito"/>
              </a:rPr>
              <a:t> </a:t>
            </a:r>
            <a:r>
              <a:rPr dirty="0" sz="2400" spc="-10">
                <a:latin typeface="Carlito"/>
                <a:cs typeface="Carlito"/>
              </a:rPr>
              <a:t>Solutions</a:t>
            </a:r>
            <a:endParaRPr sz="2400">
              <a:latin typeface="Carlito"/>
              <a:cs typeface="Carlito"/>
            </a:endParaRPr>
          </a:p>
          <a:p>
            <a:pPr marL="469900">
              <a:lnSpc>
                <a:spcPts val="2670"/>
              </a:lnSpc>
              <a:tabLst>
                <a:tab pos="850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Asset / Accessible</a:t>
            </a:r>
            <a:r>
              <a:rPr dirty="0" sz="2200" spc="15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Media</a:t>
            </a:r>
            <a:endParaRPr sz="2200">
              <a:latin typeface="Carlito"/>
              <a:cs typeface="Carlito"/>
            </a:endParaRPr>
          </a:p>
          <a:p>
            <a:pPr marL="469900">
              <a:lnSpc>
                <a:spcPts val="2730"/>
              </a:lnSpc>
              <a:tabLst>
                <a:tab pos="850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Information</a:t>
            </a:r>
            <a:r>
              <a:rPr dirty="0" sz="2200" spc="-10">
                <a:latin typeface="Carlito"/>
                <a:cs typeface="Carlito"/>
              </a:rPr>
              <a:t> Security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ts val="285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Accessibility</a:t>
            </a:r>
            <a:r>
              <a:rPr dirty="0" sz="2400" spc="-4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Services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43121" y="615442"/>
            <a:ext cx="49072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Roles &amp;</a:t>
            </a:r>
            <a:r>
              <a:rPr dirty="0" sz="4000" spc="-5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Responsibilities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327529" y="2486025"/>
            <a:ext cx="6772275" cy="2351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22580">
              <a:lnSpc>
                <a:spcPts val="4290"/>
              </a:lnSpc>
              <a:spcBef>
                <a:spcPts val="100"/>
              </a:spcBef>
            </a:pPr>
            <a:r>
              <a:rPr dirty="0" sz="3600">
                <a:latin typeface="Carlito"/>
                <a:cs typeface="Carlito"/>
              </a:rPr>
              <a:t>Requestor = </a:t>
            </a:r>
            <a:r>
              <a:rPr dirty="0" sz="3600" spc="-5">
                <a:latin typeface="Carlito"/>
                <a:cs typeface="Carlito"/>
              </a:rPr>
              <a:t>Subject </a:t>
            </a:r>
            <a:r>
              <a:rPr dirty="0" sz="3600">
                <a:latin typeface="Carlito"/>
                <a:cs typeface="Carlito"/>
              </a:rPr>
              <a:t>Matter</a:t>
            </a:r>
            <a:r>
              <a:rPr dirty="0" sz="3600" spc="-190">
                <a:latin typeface="Carlito"/>
                <a:cs typeface="Carlito"/>
              </a:rPr>
              <a:t> </a:t>
            </a:r>
            <a:r>
              <a:rPr dirty="0" sz="3600" spc="-5">
                <a:latin typeface="Carlito"/>
                <a:cs typeface="Carlito"/>
              </a:rPr>
              <a:t>Expert</a:t>
            </a:r>
            <a:endParaRPr sz="3600">
              <a:latin typeface="Carlito"/>
              <a:cs typeface="Carlito"/>
            </a:endParaRPr>
          </a:p>
          <a:p>
            <a:pPr algn="ctr" marL="323850">
              <a:lnSpc>
                <a:spcPts val="5250"/>
              </a:lnSpc>
            </a:pPr>
            <a:r>
              <a:rPr dirty="0" sz="4400" spc="-5">
                <a:latin typeface="Carlito"/>
                <a:cs typeface="Carlito"/>
              </a:rPr>
              <a:t>SME</a:t>
            </a:r>
            <a:endParaRPr sz="4400">
              <a:latin typeface="Carlito"/>
              <a:cs typeface="Carlito"/>
            </a:endParaRPr>
          </a:p>
          <a:p>
            <a:pPr marL="393700" marR="180340" indent="-381000">
              <a:lnSpc>
                <a:spcPct val="100000"/>
              </a:lnSpc>
              <a:spcBef>
                <a:spcPts val="13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Each requesting dept </a:t>
            </a:r>
            <a:r>
              <a:rPr dirty="0" sz="2400">
                <a:latin typeface="Carlito"/>
                <a:cs typeface="Carlito"/>
              </a:rPr>
              <a:t>will </a:t>
            </a:r>
            <a:r>
              <a:rPr dirty="0" sz="2400" spc="-5">
                <a:latin typeface="Carlito"/>
                <a:cs typeface="Carlito"/>
              </a:rPr>
              <a:t>be required </a:t>
            </a:r>
            <a:r>
              <a:rPr dirty="0" sz="2400">
                <a:latin typeface="Carlito"/>
                <a:cs typeface="Carlito"/>
              </a:rPr>
              <a:t>to identify a  </a:t>
            </a:r>
            <a:r>
              <a:rPr dirty="0" sz="2400" spc="-5">
                <a:latin typeface="Carlito"/>
                <a:cs typeface="Carlito"/>
              </a:rPr>
              <a:t>Subject </a:t>
            </a:r>
            <a:r>
              <a:rPr dirty="0" sz="2400">
                <a:latin typeface="Carlito"/>
                <a:cs typeface="Carlito"/>
              </a:rPr>
              <a:t>Matter </a:t>
            </a:r>
            <a:r>
              <a:rPr dirty="0" sz="2400" spc="-5">
                <a:latin typeface="Carlito"/>
                <a:cs typeface="Carlito"/>
              </a:rPr>
              <a:t>Expert</a:t>
            </a:r>
            <a:r>
              <a:rPr dirty="0" sz="2400" spc="-5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(SME)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SME </a:t>
            </a:r>
            <a:r>
              <a:rPr dirty="0" sz="2400">
                <a:latin typeface="Carlito"/>
                <a:cs typeface="Carlito"/>
              </a:rPr>
              <a:t>completes Pre Acquisition</a:t>
            </a:r>
            <a:r>
              <a:rPr dirty="0" sz="2400" spc="-7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Questionnaire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19197" y="580389"/>
            <a:ext cx="674941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b="0">
                <a:solidFill>
                  <a:srgbClr val="FFFFFF"/>
                </a:solidFill>
                <a:latin typeface="Carlito"/>
                <a:cs typeface="Carlito"/>
              </a:rPr>
              <a:t>Roles &amp; Responsibilities</a:t>
            </a:r>
            <a:r>
              <a:rPr dirty="0" sz="4400" spc="-75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400" spc="-5" b="0">
                <a:solidFill>
                  <a:srgbClr val="FFFFFF"/>
                </a:solidFill>
                <a:latin typeface="Carlito"/>
                <a:cs typeface="Carlito"/>
              </a:rPr>
              <a:t>Cont.</a:t>
            </a:r>
            <a:endParaRPr sz="4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892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dirty="0" spc="-5"/>
              <a:t>Electronic </a:t>
            </a:r>
            <a:r>
              <a:rPr dirty="0" spc="-120">
                <a:latin typeface="Arial"/>
                <a:cs typeface="Arial"/>
              </a:rPr>
              <a:t>&amp;</a:t>
            </a:r>
            <a:r>
              <a:rPr dirty="0" spc="-220">
                <a:latin typeface="Arial"/>
                <a:cs typeface="Arial"/>
              </a:rPr>
              <a:t> </a:t>
            </a:r>
            <a:r>
              <a:rPr dirty="0" spc="-130">
                <a:latin typeface="Arial"/>
                <a:cs typeface="Arial"/>
              </a:rPr>
              <a:t>Web</a:t>
            </a:r>
          </a:p>
          <a:p>
            <a:pPr marL="228600">
              <a:lnSpc>
                <a:spcPct val="100000"/>
              </a:lnSpc>
              <a:spcBef>
                <a:spcPts val="655"/>
              </a:spcBef>
              <a:tabLst>
                <a:tab pos="51371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Websites and 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web-based</a:t>
            </a:r>
            <a:r>
              <a:rPr dirty="0" sz="1400" spc="-9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content</a:t>
            </a:r>
            <a:endParaRPr sz="1400">
              <a:latin typeface="Arial"/>
              <a:cs typeface="Arial"/>
            </a:endParaRPr>
          </a:p>
          <a:p>
            <a:pPr marL="228600">
              <a:lnSpc>
                <a:spcPct val="100000"/>
              </a:lnSpc>
              <a:tabLst>
                <a:tab pos="51371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Multimedia</a:t>
            </a:r>
            <a:endParaRPr sz="1400">
              <a:latin typeface="Arial"/>
              <a:cs typeface="Arial"/>
            </a:endParaRPr>
          </a:p>
          <a:p>
            <a:pPr marL="228600">
              <a:lnSpc>
                <a:spcPct val="100000"/>
              </a:lnSpc>
              <a:tabLst>
                <a:tab pos="51371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Subscription</a:t>
            </a:r>
            <a:r>
              <a:rPr dirty="0" sz="1400" spc="-5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pc="-5"/>
              <a:t>Software</a:t>
            </a:r>
          </a:p>
          <a:p>
            <a:pPr marL="152400">
              <a:lnSpc>
                <a:spcPct val="100000"/>
              </a:lnSpc>
              <a:spcBef>
                <a:spcPts val="650"/>
              </a:spcBef>
              <a:tabLst>
                <a:tab pos="46926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spc="5" b="0">
                <a:solidFill>
                  <a:srgbClr val="000000"/>
                </a:solidFill>
                <a:latin typeface="Arial"/>
                <a:cs typeface="Arial"/>
              </a:rPr>
              <a:t>Web,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desktop, 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server,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mobile</a:t>
            </a:r>
            <a:r>
              <a:rPr dirty="0" sz="1400" spc="-13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client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applications</a:t>
            </a:r>
            <a:endParaRPr sz="14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tabLst>
                <a:tab pos="46926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Authoring</a:t>
            </a:r>
            <a:r>
              <a:rPr dirty="0" sz="1400" spc="-5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tools</a:t>
            </a:r>
            <a:endParaRPr sz="14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tabLst>
                <a:tab pos="46926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Operating</a:t>
            </a:r>
            <a:r>
              <a:rPr dirty="0" sz="1400" spc="-5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Systems</a:t>
            </a:r>
            <a:endParaRPr sz="1400">
              <a:latin typeface="Arial"/>
              <a:cs typeface="Arial"/>
            </a:endParaRPr>
          </a:p>
          <a:p>
            <a:pPr marL="469900" marR="5080" indent="-317500">
              <a:lnSpc>
                <a:spcPct val="100000"/>
              </a:lnSpc>
              <a:tabLst>
                <a:tab pos="46926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Systems/network administration,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dirty="0" sz="1400" spc="-8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remote  access</a:t>
            </a:r>
            <a:r>
              <a:rPr dirty="0" sz="1400" spc="-4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spc="-5" b="0">
                <a:solidFill>
                  <a:srgbClr val="000000"/>
                </a:solidFill>
                <a:latin typeface="Arial"/>
                <a:cs typeface="Arial"/>
              </a:rPr>
              <a:t>software</a:t>
            </a:r>
            <a:endParaRPr sz="14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tabLst>
                <a:tab pos="469265" algn="l"/>
              </a:tabLst>
            </a:pPr>
            <a:r>
              <a:rPr dirty="0" sz="1400" spc="-495" b="0">
                <a:solidFill>
                  <a:srgbClr val="000000"/>
                </a:solidFill>
                <a:latin typeface="DejaVu Sans"/>
                <a:cs typeface="DejaVu Sans"/>
              </a:rPr>
              <a:t>∗	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Virtual meeting tools (e.g., VOIP,</a:t>
            </a:r>
            <a:r>
              <a:rPr dirty="0" sz="1400" spc="-16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screen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shares, remote</a:t>
            </a:r>
            <a:r>
              <a:rPr dirty="0" sz="1400" spc="-8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000000"/>
                </a:solidFill>
                <a:latin typeface="Arial"/>
                <a:cs typeface="Arial"/>
              </a:rPr>
              <a:t>meetings)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24760" y="291160"/>
            <a:ext cx="7268209" cy="1123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43610" marR="5080" indent="-931544">
              <a:lnSpc>
                <a:spcPct val="100000"/>
              </a:lnSpc>
              <a:spcBef>
                <a:spcPts val="100"/>
              </a:spcBef>
            </a:pPr>
            <a:r>
              <a:rPr dirty="0" sz="3600" spc="-335" b="0">
                <a:solidFill>
                  <a:srgbClr val="FFFFFF"/>
                </a:solidFill>
                <a:latin typeface="Arial"/>
                <a:cs typeface="Arial"/>
              </a:rPr>
              <a:t>ICT </a:t>
            </a:r>
            <a:r>
              <a:rPr dirty="0" sz="3600" spc="-5" b="0">
                <a:solidFill>
                  <a:srgbClr val="FFFFFF"/>
                </a:solidFill>
                <a:latin typeface="Carlito"/>
                <a:cs typeface="Carlito"/>
              </a:rPr>
              <a:t>categories of products </a:t>
            </a:r>
            <a:r>
              <a:rPr dirty="0" sz="3600" b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dirty="0" sz="3600" spc="-5" b="0">
                <a:solidFill>
                  <a:srgbClr val="FFFFFF"/>
                </a:solidFill>
                <a:latin typeface="Carlito"/>
                <a:cs typeface="Carlito"/>
              </a:rPr>
              <a:t>services  </a:t>
            </a:r>
            <a:r>
              <a:rPr dirty="0" sz="3600" b="0">
                <a:solidFill>
                  <a:srgbClr val="FFFFFF"/>
                </a:solidFill>
                <a:latin typeface="Carlito"/>
                <a:cs typeface="Carlito"/>
              </a:rPr>
              <a:t>identified </a:t>
            </a:r>
            <a:r>
              <a:rPr dirty="0" sz="3600" spc="-5" b="0">
                <a:solidFill>
                  <a:srgbClr val="FFFFFF"/>
                </a:solidFill>
                <a:latin typeface="Carlito"/>
                <a:cs typeface="Carlito"/>
              </a:rPr>
              <a:t>under Section</a:t>
            </a:r>
            <a:r>
              <a:rPr dirty="0" sz="3600" spc="-10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600" b="0">
                <a:solidFill>
                  <a:srgbClr val="FFFFFF"/>
                </a:solidFill>
                <a:latin typeface="Carlito"/>
                <a:cs typeface="Carlito"/>
              </a:rPr>
              <a:t>508:</a:t>
            </a:r>
            <a:endParaRPr sz="3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5746" y="2455621"/>
            <a:ext cx="419735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-5" b="1">
                <a:solidFill>
                  <a:srgbClr val="073D86"/>
                </a:solidFill>
                <a:latin typeface="Carlito"/>
                <a:cs typeface="Carlito"/>
              </a:rPr>
              <a:t>Support Documentation</a:t>
            </a:r>
            <a:r>
              <a:rPr dirty="0" sz="3000" spc="-100" b="1">
                <a:solidFill>
                  <a:srgbClr val="073D86"/>
                </a:solidFill>
                <a:latin typeface="Carlito"/>
                <a:cs typeface="Carlito"/>
              </a:rPr>
              <a:t> </a:t>
            </a:r>
            <a:r>
              <a:rPr dirty="0" sz="3000" b="1">
                <a:solidFill>
                  <a:srgbClr val="073D86"/>
                </a:solidFill>
                <a:latin typeface="Carlito"/>
                <a:cs typeface="Carlito"/>
              </a:rPr>
              <a:t>&amp;  Services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35953" y="3452876"/>
            <a:ext cx="3707765" cy="879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>
                <a:latin typeface="Arial"/>
                <a:cs typeface="Arial"/>
              </a:rPr>
              <a:t>Training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 spc="-5">
                <a:latin typeface="Arial"/>
                <a:cs typeface="Arial"/>
              </a:rPr>
              <a:t>Help Desk </a:t>
            </a:r>
            <a:r>
              <a:rPr dirty="0" sz="1400">
                <a:latin typeface="Arial"/>
                <a:cs typeface="Arial"/>
              </a:rPr>
              <a:t>or call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center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>
                <a:latin typeface="Arial"/>
                <a:cs typeface="Arial"/>
              </a:rPr>
              <a:t>Automated </a:t>
            </a:r>
            <a:r>
              <a:rPr dirty="0" sz="1400" spc="-5">
                <a:latin typeface="Arial"/>
                <a:cs typeface="Arial"/>
              </a:rPr>
              <a:t>self-service </a:t>
            </a:r>
            <a:r>
              <a:rPr dirty="0" sz="1400">
                <a:latin typeface="Arial"/>
                <a:cs typeface="Arial"/>
              </a:rPr>
              <a:t>&amp; technical</a:t>
            </a:r>
            <a:r>
              <a:rPr dirty="0" sz="1400" spc="-1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support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>
                <a:latin typeface="Arial"/>
                <a:cs typeface="Arial"/>
              </a:rPr>
              <a:t>Product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documentation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5746" y="4567173"/>
            <a:ext cx="15919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073D86"/>
                </a:solidFill>
                <a:latin typeface="Carlito"/>
                <a:cs typeface="Carlito"/>
              </a:rPr>
              <a:t>Hardw</a:t>
            </a:r>
            <a:r>
              <a:rPr dirty="0" sz="3000" spc="-15" b="1">
                <a:solidFill>
                  <a:srgbClr val="073D86"/>
                </a:solidFill>
                <a:latin typeface="Carlito"/>
                <a:cs typeface="Carlito"/>
              </a:rPr>
              <a:t>a</a:t>
            </a:r>
            <a:r>
              <a:rPr dirty="0" sz="3000" spc="-5" b="1">
                <a:solidFill>
                  <a:srgbClr val="073D86"/>
                </a:solidFill>
                <a:latin typeface="Carlito"/>
                <a:cs typeface="Carlito"/>
              </a:rPr>
              <a:t>re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5953" y="5106670"/>
            <a:ext cx="4107179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9565" marR="5080" indent="-317500">
              <a:lnSpc>
                <a:spcPct val="100000"/>
              </a:lnSpc>
              <a:spcBef>
                <a:spcPts val="100"/>
              </a:spcBef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>
                <a:latin typeface="Arial"/>
                <a:cs typeface="Arial"/>
              </a:rPr>
              <a:t>Desktop &amp; portable </a:t>
            </a:r>
            <a:r>
              <a:rPr dirty="0" sz="1400" spc="-5">
                <a:latin typeface="Arial"/>
                <a:cs typeface="Arial"/>
              </a:rPr>
              <a:t>computers </a:t>
            </a:r>
            <a:r>
              <a:rPr dirty="0" sz="1400">
                <a:latin typeface="Arial"/>
                <a:cs typeface="Arial"/>
              </a:rPr>
              <a:t>(including</a:t>
            </a:r>
            <a:r>
              <a:rPr dirty="0" sz="1400" spc="-19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mobile  </a:t>
            </a:r>
            <a:r>
              <a:rPr dirty="0" sz="1400" spc="-5">
                <a:latin typeface="Arial"/>
                <a:cs typeface="Arial"/>
              </a:rPr>
              <a:t>devices)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 spc="-5">
                <a:latin typeface="Arial"/>
                <a:cs typeface="Arial"/>
              </a:rPr>
              <a:t>Servers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295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 spc="-5">
                <a:latin typeface="Arial"/>
                <a:cs typeface="Arial"/>
              </a:rPr>
              <a:t>Printers/copiers </a:t>
            </a:r>
            <a:r>
              <a:rPr dirty="0" sz="1400">
                <a:latin typeface="Arial"/>
                <a:cs typeface="Arial"/>
              </a:rPr>
              <a:t>and </a:t>
            </a:r>
            <a:r>
              <a:rPr dirty="0" sz="1400" spc="-5">
                <a:latin typeface="Arial"/>
                <a:cs typeface="Arial"/>
              </a:rPr>
              <a:t>Document</a:t>
            </a:r>
            <a:r>
              <a:rPr dirty="0" sz="1400" spc="-9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scanners</a:t>
            </a:r>
            <a:endParaRPr sz="1400">
              <a:latin typeface="Arial"/>
              <a:cs typeface="Arial"/>
            </a:endParaRPr>
          </a:p>
          <a:p>
            <a:pPr algn="ctr" marR="291465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(including Multifunction office</a:t>
            </a:r>
            <a:r>
              <a:rPr dirty="0" sz="1400" spc="-1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machines)</a:t>
            </a:r>
            <a:endParaRPr sz="1400">
              <a:latin typeface="Arial"/>
              <a:cs typeface="Arial"/>
            </a:endParaRPr>
          </a:p>
          <a:p>
            <a:pPr algn="ctr" marR="255904">
              <a:lnSpc>
                <a:spcPct val="100000"/>
              </a:lnSpc>
              <a:tabLst>
                <a:tab pos="316865" algn="l"/>
              </a:tabLst>
            </a:pPr>
            <a:r>
              <a:rPr dirty="0" sz="1400" spc="-495">
                <a:latin typeface="DejaVu Sans"/>
                <a:cs typeface="DejaVu Sans"/>
              </a:rPr>
              <a:t>∗	</a:t>
            </a:r>
            <a:r>
              <a:rPr dirty="0" sz="1400" spc="-5">
                <a:latin typeface="Arial"/>
                <a:cs typeface="Arial"/>
              </a:rPr>
              <a:t>Information </a:t>
            </a:r>
            <a:r>
              <a:rPr dirty="0" sz="1400">
                <a:latin typeface="Arial"/>
                <a:cs typeface="Arial"/>
              </a:rPr>
              <a:t>kiosks and </a:t>
            </a:r>
            <a:r>
              <a:rPr dirty="0" sz="1400" spc="-5">
                <a:latin typeface="Arial"/>
                <a:cs typeface="Arial"/>
              </a:rPr>
              <a:t>transaction</a:t>
            </a:r>
            <a:r>
              <a:rPr dirty="0" sz="1400" spc="-1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machines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59557" y="2539111"/>
            <a:ext cx="6280785" cy="2372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Computer</a:t>
            </a:r>
            <a:r>
              <a:rPr dirty="0" sz="2200" spc="10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mice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Computer keyboard </a:t>
            </a:r>
            <a:r>
              <a:rPr dirty="0" sz="2200" spc="-10">
                <a:latin typeface="Carlito"/>
                <a:cs typeface="Carlito"/>
              </a:rPr>
              <a:t>(when purchased</a:t>
            </a:r>
            <a:r>
              <a:rPr dirty="0" sz="2200" spc="2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alone)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Flash</a:t>
            </a:r>
            <a:r>
              <a:rPr dirty="0" sz="2200" spc="-10">
                <a:latin typeface="Carlito"/>
                <a:cs typeface="Carlito"/>
              </a:rPr>
              <a:t> drives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10">
                <a:latin typeface="Carlito"/>
                <a:cs typeface="Carlito"/>
              </a:rPr>
              <a:t>Hard drives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Power </a:t>
            </a:r>
            <a:r>
              <a:rPr dirty="0" sz="2200" spc="-10">
                <a:latin typeface="Carlito"/>
                <a:cs typeface="Carlito"/>
              </a:rPr>
              <a:t>supplies </a:t>
            </a:r>
            <a:r>
              <a:rPr dirty="0" sz="2200" spc="-5">
                <a:latin typeface="Carlito"/>
                <a:cs typeface="Carlito"/>
              </a:rPr>
              <a:t>and</a:t>
            </a:r>
            <a:r>
              <a:rPr dirty="0" sz="2200" spc="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batteries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810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Installation equipment </a:t>
            </a:r>
            <a:r>
              <a:rPr dirty="0" sz="2200" spc="-10">
                <a:latin typeface="Carlito"/>
                <a:cs typeface="Carlito"/>
              </a:rPr>
              <a:t>(e.g., </a:t>
            </a:r>
            <a:r>
              <a:rPr dirty="0" sz="2200" spc="-5">
                <a:latin typeface="Carlito"/>
                <a:cs typeface="Carlito"/>
              </a:rPr>
              <a:t>wall mounts,</a:t>
            </a:r>
            <a:r>
              <a:rPr dirty="0" sz="2200" spc="60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mounting</a:t>
            </a:r>
            <a:endParaRPr sz="2200">
              <a:latin typeface="Carlito"/>
              <a:cs typeface="Carlito"/>
            </a:endParaRPr>
          </a:p>
          <a:p>
            <a:pPr marL="381000">
              <a:lnSpc>
                <a:spcPct val="100000"/>
              </a:lnSpc>
            </a:pPr>
            <a:r>
              <a:rPr dirty="0" sz="2200" spc="-10">
                <a:latin typeface="Carlito"/>
                <a:cs typeface="Carlito"/>
              </a:rPr>
              <a:t>brackets,</a:t>
            </a:r>
            <a:r>
              <a:rPr dirty="0" sz="2200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cables)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52141" y="310642"/>
            <a:ext cx="6887209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658620" marR="5080" indent="-1646555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Examples of Products that do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not 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Require a</a:t>
            </a:r>
            <a:r>
              <a:rPr dirty="0" sz="4000" spc="-15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84861"/>
            <a:ext cx="7198359" cy="1073150"/>
            <a:chOff x="0" y="5784861"/>
            <a:chExt cx="7198359" cy="1073150"/>
          </a:xfrm>
        </p:grpSpPr>
        <p:sp>
          <p:nvSpPr>
            <p:cNvPr id="3" name="object 3"/>
            <p:cNvSpPr/>
            <p:nvPr/>
          </p:nvSpPr>
          <p:spPr>
            <a:xfrm>
              <a:off x="665987" y="5945123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4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4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29C9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699" y="5939027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89678"/>
              <a:ext cx="4527042" cy="1066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84861"/>
              <a:ext cx="4493532" cy="10731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98068" y="1280286"/>
            <a:ext cx="10349865" cy="4484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66666"/>
              <a:buFont typeface="Wingdings"/>
              <a:buChar char=""/>
              <a:tabLst>
                <a:tab pos="269240" algn="l"/>
              </a:tabLst>
            </a:pPr>
            <a:r>
              <a:rPr dirty="0" sz="2100" spc="-15">
                <a:latin typeface="Carlito"/>
                <a:cs typeface="Carlito"/>
              </a:rPr>
              <a:t>Welcome </a:t>
            </a:r>
            <a:r>
              <a:rPr dirty="0" sz="2100" spc="-125">
                <a:latin typeface="Arial"/>
                <a:cs typeface="Arial"/>
              </a:rPr>
              <a:t>– </a:t>
            </a:r>
            <a:r>
              <a:rPr dirty="0" sz="2100" spc="-5">
                <a:latin typeface="Carlito"/>
                <a:cs typeface="Carlito"/>
              </a:rPr>
              <a:t>Maureen </a:t>
            </a:r>
            <a:r>
              <a:rPr dirty="0" sz="2100" spc="-10">
                <a:latin typeface="Carlito"/>
                <a:cs typeface="Carlito"/>
              </a:rPr>
              <a:t>Pasag, Associate </a:t>
            </a:r>
            <a:r>
              <a:rPr dirty="0" sz="2100" spc="-95">
                <a:latin typeface="Carlito"/>
                <a:cs typeface="Carlito"/>
              </a:rPr>
              <a:t>VP, </a:t>
            </a:r>
            <a:r>
              <a:rPr dirty="0" sz="2100" spc="-5">
                <a:latin typeface="Carlito"/>
                <a:cs typeface="Carlito"/>
              </a:rPr>
              <a:t>Financial</a:t>
            </a:r>
            <a:r>
              <a:rPr dirty="0" sz="2100" spc="170">
                <a:latin typeface="Carlito"/>
                <a:cs typeface="Carlito"/>
              </a:rPr>
              <a:t> </a:t>
            </a:r>
            <a:r>
              <a:rPr dirty="0" sz="2100" spc="-5">
                <a:latin typeface="Carlito"/>
                <a:cs typeface="Carlito"/>
              </a:rPr>
              <a:t>Services</a:t>
            </a:r>
            <a:endParaRPr sz="2100">
              <a:latin typeface="Carlito"/>
              <a:cs typeface="Carlito"/>
            </a:endParaRPr>
          </a:p>
          <a:p>
            <a:pPr marL="268605" indent="-256540">
              <a:lnSpc>
                <a:spcPts val="2400"/>
              </a:lnSpc>
              <a:spcBef>
                <a:spcPts val="1860"/>
              </a:spcBef>
              <a:buClr>
                <a:srgbClr val="AC0101"/>
              </a:buClr>
              <a:buSzPct val="66666"/>
              <a:buFont typeface="Wingdings"/>
              <a:buChar char=""/>
              <a:tabLst>
                <a:tab pos="269240" algn="l"/>
              </a:tabLst>
            </a:pPr>
            <a:r>
              <a:rPr dirty="0" sz="2100" spc="-40">
                <a:latin typeface="Carlito"/>
                <a:cs typeface="Carlito"/>
              </a:rPr>
              <a:t>Topics</a:t>
            </a:r>
            <a:endParaRPr sz="2100">
              <a:latin typeface="Carlito"/>
              <a:cs typeface="Carlito"/>
            </a:endParaRPr>
          </a:p>
          <a:p>
            <a:pPr lvl="1" marL="588645" marR="5080" indent="-228600">
              <a:lnSpc>
                <a:spcPts val="1780"/>
              </a:lnSpc>
              <a:spcBef>
                <a:spcPts val="160"/>
              </a:spcBef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700">
                <a:latin typeface="Carlito"/>
                <a:cs typeface="Carlito"/>
              </a:rPr>
              <a:t>Adobe </a:t>
            </a:r>
            <a:r>
              <a:rPr dirty="0" sz="1700" spc="-10">
                <a:latin typeface="Carlito"/>
                <a:cs typeface="Carlito"/>
              </a:rPr>
              <a:t>Workflow </a:t>
            </a:r>
            <a:r>
              <a:rPr dirty="0" sz="1700">
                <a:latin typeface="Carlito"/>
                <a:cs typeface="Carlito"/>
              </a:rPr>
              <a:t>- Adobe </a:t>
            </a:r>
            <a:r>
              <a:rPr dirty="0" sz="1700" spc="-5">
                <a:latin typeface="Carlito"/>
                <a:cs typeface="Carlito"/>
              </a:rPr>
              <a:t>Sign Tips </a:t>
            </a:r>
            <a:r>
              <a:rPr dirty="0" sz="1700">
                <a:latin typeface="Carlito"/>
                <a:cs typeface="Carlito"/>
              </a:rPr>
              <a:t>and </a:t>
            </a:r>
            <a:r>
              <a:rPr dirty="0" sz="1700" spc="-20">
                <a:latin typeface="Carlito"/>
                <a:cs typeface="Carlito"/>
              </a:rPr>
              <a:t>Tricks </a:t>
            </a:r>
            <a:r>
              <a:rPr dirty="0" sz="1700">
                <a:latin typeface="Carlito"/>
                <a:cs typeface="Carlito"/>
              </a:rPr>
              <a:t>- </a:t>
            </a:r>
            <a:r>
              <a:rPr dirty="0" sz="1700" spc="-15">
                <a:latin typeface="Carlito"/>
                <a:cs typeface="Carlito"/>
              </a:rPr>
              <a:t>Veronica </a:t>
            </a:r>
            <a:r>
              <a:rPr dirty="0" sz="1700" spc="-25">
                <a:latin typeface="Carlito"/>
                <a:cs typeface="Carlito"/>
              </a:rPr>
              <a:t>Salvador, </a:t>
            </a:r>
            <a:r>
              <a:rPr dirty="0" sz="1700" spc="-20">
                <a:latin typeface="Carlito"/>
                <a:cs typeface="Carlito"/>
              </a:rPr>
              <a:t>Director, </a:t>
            </a:r>
            <a:r>
              <a:rPr dirty="0" sz="1700" spc="-10">
                <a:latin typeface="Carlito"/>
                <a:cs typeface="Carlito"/>
              </a:rPr>
              <a:t>Administrative </a:t>
            </a:r>
            <a:r>
              <a:rPr dirty="0" sz="1700" spc="-5">
                <a:latin typeface="Carlito"/>
                <a:cs typeface="Carlito"/>
              </a:rPr>
              <a:t>Processes </a:t>
            </a:r>
            <a:r>
              <a:rPr dirty="0" sz="1700">
                <a:latin typeface="Carlito"/>
                <a:cs typeface="Carlito"/>
              </a:rPr>
              <a:t>&amp; </a:t>
            </a:r>
            <a:r>
              <a:rPr dirty="0" sz="1700" spc="-40">
                <a:latin typeface="Carlito"/>
                <a:cs typeface="Carlito"/>
              </a:rPr>
              <a:t>Tammy  </a:t>
            </a:r>
            <a:r>
              <a:rPr dirty="0" sz="1700" spc="-5">
                <a:latin typeface="Carlito"/>
                <a:cs typeface="Carlito"/>
              </a:rPr>
              <a:t>Heard, Accounts </a:t>
            </a:r>
            <a:r>
              <a:rPr dirty="0" sz="1700" spc="-15">
                <a:latin typeface="Carlito"/>
                <a:cs typeface="Carlito"/>
              </a:rPr>
              <a:t>Payable Technician,</a:t>
            </a:r>
            <a:r>
              <a:rPr dirty="0" sz="1700" spc="-80">
                <a:latin typeface="Carlito"/>
                <a:cs typeface="Carlito"/>
              </a:rPr>
              <a:t> </a:t>
            </a:r>
            <a:r>
              <a:rPr dirty="0" sz="1700">
                <a:latin typeface="Carlito"/>
                <a:cs typeface="Carlito"/>
              </a:rPr>
              <a:t>Lead</a:t>
            </a:r>
            <a:endParaRPr sz="1700">
              <a:latin typeface="Carlito"/>
              <a:cs typeface="Carlito"/>
            </a:endParaRPr>
          </a:p>
          <a:p>
            <a:pPr lvl="1" marL="588645" indent="-229235">
              <a:lnSpc>
                <a:spcPts val="1625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700" spc="-5">
                <a:latin typeface="Carlito"/>
                <a:cs typeface="Carlito"/>
              </a:rPr>
              <a:t>Information and Communication </a:t>
            </a:r>
            <a:r>
              <a:rPr dirty="0" sz="1700" spc="-20">
                <a:latin typeface="Carlito"/>
                <a:cs typeface="Carlito"/>
              </a:rPr>
              <a:t>Technology </a:t>
            </a:r>
            <a:r>
              <a:rPr dirty="0" sz="1700">
                <a:latin typeface="Carlito"/>
                <a:cs typeface="Carlito"/>
              </a:rPr>
              <a:t>(ICT) </a:t>
            </a:r>
            <a:r>
              <a:rPr dirty="0" sz="1700" spc="-10">
                <a:latin typeface="Carlito"/>
                <a:cs typeface="Carlito"/>
              </a:rPr>
              <a:t>Review </a:t>
            </a:r>
            <a:r>
              <a:rPr dirty="0" sz="1700" spc="-100">
                <a:latin typeface="Arial"/>
                <a:cs typeface="Arial"/>
              </a:rPr>
              <a:t>– </a:t>
            </a:r>
            <a:r>
              <a:rPr dirty="0" sz="1700">
                <a:latin typeface="Carlito"/>
                <a:cs typeface="Carlito"/>
              </a:rPr>
              <a:t>Gene Lim, Deputy Chief </a:t>
            </a:r>
            <a:r>
              <a:rPr dirty="0" sz="1700" spc="-5">
                <a:latin typeface="Carlito"/>
                <a:cs typeface="Carlito"/>
              </a:rPr>
              <a:t>Information</a:t>
            </a:r>
            <a:r>
              <a:rPr dirty="0" sz="1700" spc="-120">
                <a:latin typeface="Carlito"/>
                <a:cs typeface="Carlito"/>
              </a:rPr>
              <a:t> </a:t>
            </a:r>
            <a:r>
              <a:rPr dirty="0" sz="1700" spc="-10">
                <a:latin typeface="Carlito"/>
                <a:cs typeface="Carlito"/>
              </a:rPr>
              <a:t>Officer</a:t>
            </a:r>
            <a:endParaRPr sz="1700">
              <a:latin typeface="Carlito"/>
              <a:cs typeface="Carlito"/>
            </a:endParaRPr>
          </a:p>
          <a:p>
            <a:pPr lvl="1" marL="588645" indent="-229235">
              <a:lnSpc>
                <a:spcPts val="1775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700" spc="-25">
                <a:latin typeface="Carlito"/>
                <a:cs typeface="Carlito"/>
              </a:rPr>
              <a:t>Transfers</a:t>
            </a:r>
            <a:r>
              <a:rPr dirty="0" sz="1700" spc="-15">
                <a:latin typeface="Carlito"/>
                <a:cs typeface="Carlito"/>
              </a:rPr>
              <a:t> </a:t>
            </a:r>
            <a:r>
              <a:rPr dirty="0" sz="1700" spc="-10">
                <a:latin typeface="Carlito"/>
                <a:cs typeface="Carlito"/>
              </a:rPr>
              <a:t>(Budget/Actuals)</a:t>
            </a:r>
            <a:endParaRPr sz="1700">
              <a:latin typeface="Carlito"/>
              <a:cs typeface="Carlito"/>
            </a:endParaRPr>
          </a:p>
          <a:p>
            <a:pPr marL="901065">
              <a:lnSpc>
                <a:spcPts val="1775"/>
              </a:lnSpc>
            </a:pPr>
            <a:r>
              <a:rPr dirty="0" sz="1700" spc="-5">
                <a:latin typeface="Carlito"/>
                <a:cs typeface="Carlito"/>
              </a:rPr>
              <a:t>Budget </a:t>
            </a:r>
            <a:r>
              <a:rPr dirty="0" sz="1700">
                <a:latin typeface="Carlito"/>
                <a:cs typeface="Carlito"/>
              </a:rPr>
              <a:t>- </a:t>
            </a:r>
            <a:r>
              <a:rPr dirty="0" sz="1700" spc="-15">
                <a:latin typeface="Carlito"/>
                <a:cs typeface="Carlito"/>
              </a:rPr>
              <a:t>Vareece </a:t>
            </a:r>
            <a:r>
              <a:rPr dirty="0" sz="1700" spc="-5">
                <a:latin typeface="Carlito"/>
                <a:cs typeface="Carlito"/>
              </a:rPr>
              <a:t>Lincoln, Budget</a:t>
            </a:r>
            <a:r>
              <a:rPr dirty="0" sz="1700" spc="-75">
                <a:latin typeface="Carlito"/>
                <a:cs typeface="Carlito"/>
              </a:rPr>
              <a:t> </a:t>
            </a:r>
            <a:r>
              <a:rPr dirty="0" sz="1700" spc="-5">
                <a:latin typeface="Carlito"/>
                <a:cs typeface="Carlito"/>
              </a:rPr>
              <a:t>Analyst</a:t>
            </a:r>
            <a:endParaRPr sz="1700">
              <a:latin typeface="Carlito"/>
              <a:cs typeface="Carlito"/>
            </a:endParaRPr>
          </a:p>
          <a:p>
            <a:pPr marL="901065">
              <a:lnSpc>
                <a:spcPts val="1775"/>
              </a:lnSpc>
            </a:pPr>
            <a:r>
              <a:rPr dirty="0" sz="1700">
                <a:latin typeface="Carlito"/>
                <a:cs typeface="Carlito"/>
              </a:rPr>
              <a:t>Actuals - Jomelie Nelson,</a:t>
            </a:r>
            <a:r>
              <a:rPr dirty="0" sz="1700" spc="-60">
                <a:latin typeface="Carlito"/>
                <a:cs typeface="Carlito"/>
              </a:rPr>
              <a:t> </a:t>
            </a:r>
            <a:r>
              <a:rPr dirty="0" sz="1700" spc="-5">
                <a:latin typeface="Carlito"/>
                <a:cs typeface="Carlito"/>
              </a:rPr>
              <a:t>Accountant</a:t>
            </a:r>
            <a:endParaRPr sz="1700">
              <a:latin typeface="Carlito"/>
              <a:cs typeface="Carlito"/>
            </a:endParaRPr>
          </a:p>
          <a:p>
            <a:pPr lvl="1" marL="588645" indent="-229235">
              <a:lnSpc>
                <a:spcPts val="1775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700" spc="-10">
                <a:latin typeface="Carlito"/>
                <a:cs typeface="Carlito"/>
              </a:rPr>
              <a:t>Interagency </a:t>
            </a:r>
            <a:r>
              <a:rPr dirty="0" sz="1700" spc="-5">
                <a:latin typeface="Carlito"/>
                <a:cs typeface="Carlito"/>
              </a:rPr>
              <a:t>Financial </a:t>
            </a:r>
            <a:r>
              <a:rPr dirty="0" sz="1700" spc="-15">
                <a:latin typeface="Carlito"/>
                <a:cs typeface="Carlito"/>
              </a:rPr>
              <a:t>Transaction </a:t>
            </a:r>
            <a:r>
              <a:rPr dirty="0" sz="1700" spc="-5">
                <a:latin typeface="Carlito"/>
                <a:cs typeface="Carlito"/>
              </a:rPr>
              <a:t>(IFT) </a:t>
            </a:r>
            <a:r>
              <a:rPr dirty="0" sz="1700">
                <a:latin typeface="Carlito"/>
                <a:cs typeface="Carlito"/>
              </a:rPr>
              <a:t>- Donna </a:t>
            </a:r>
            <a:r>
              <a:rPr dirty="0" sz="1700" spc="-5">
                <a:latin typeface="Carlito"/>
                <a:cs typeface="Carlito"/>
              </a:rPr>
              <a:t>Arredondo,</a:t>
            </a:r>
            <a:r>
              <a:rPr dirty="0" sz="1700" spc="-135">
                <a:latin typeface="Carlito"/>
                <a:cs typeface="Carlito"/>
              </a:rPr>
              <a:t> </a:t>
            </a:r>
            <a:r>
              <a:rPr dirty="0" sz="1700" spc="-5">
                <a:latin typeface="Carlito"/>
                <a:cs typeface="Carlito"/>
              </a:rPr>
              <a:t>Accountant</a:t>
            </a:r>
            <a:endParaRPr sz="1700">
              <a:latin typeface="Carlito"/>
              <a:cs typeface="Carlito"/>
            </a:endParaRPr>
          </a:p>
          <a:p>
            <a:pPr lvl="1" marL="588645" indent="-229235">
              <a:lnSpc>
                <a:spcPts val="1910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700">
                <a:latin typeface="Carlito"/>
                <a:cs typeface="Carlito"/>
              </a:rPr>
              <a:t>Cash </a:t>
            </a:r>
            <a:r>
              <a:rPr dirty="0" sz="1700" spc="-5">
                <a:latin typeface="Carlito"/>
                <a:cs typeface="Carlito"/>
              </a:rPr>
              <a:t>Management </a:t>
            </a:r>
            <a:r>
              <a:rPr dirty="0" sz="1700" spc="-100">
                <a:latin typeface="Arial"/>
                <a:cs typeface="Arial"/>
              </a:rPr>
              <a:t>– </a:t>
            </a:r>
            <a:r>
              <a:rPr dirty="0" sz="1700" spc="-5">
                <a:latin typeface="Carlito"/>
                <a:cs typeface="Carlito"/>
              </a:rPr>
              <a:t>Aaron </a:t>
            </a:r>
            <a:r>
              <a:rPr dirty="0" sz="1700">
                <a:latin typeface="Carlito"/>
                <a:cs typeface="Carlito"/>
              </a:rPr>
              <a:t>Ledesma, </a:t>
            </a:r>
            <a:r>
              <a:rPr dirty="0" sz="1700" spc="-5">
                <a:latin typeface="Carlito"/>
                <a:cs typeface="Carlito"/>
              </a:rPr>
              <a:t>Associate </a:t>
            </a:r>
            <a:r>
              <a:rPr dirty="0" sz="1700" spc="-20">
                <a:latin typeface="Carlito"/>
                <a:cs typeface="Carlito"/>
              </a:rPr>
              <a:t>Director, </a:t>
            </a:r>
            <a:r>
              <a:rPr dirty="0" sz="1700" spc="-5">
                <a:latin typeface="Carlito"/>
                <a:cs typeface="Carlito"/>
              </a:rPr>
              <a:t>Student Financial</a:t>
            </a:r>
            <a:r>
              <a:rPr dirty="0" sz="1700" spc="-150">
                <a:latin typeface="Carlito"/>
                <a:cs typeface="Carlito"/>
              </a:rPr>
              <a:t> </a:t>
            </a:r>
            <a:r>
              <a:rPr dirty="0" sz="1700">
                <a:latin typeface="Carlito"/>
                <a:cs typeface="Carlito"/>
              </a:rPr>
              <a:t>Services</a:t>
            </a:r>
            <a:endParaRPr sz="1700">
              <a:latin typeface="Carlito"/>
              <a:cs typeface="Carlito"/>
            </a:endParaRPr>
          </a:p>
          <a:p>
            <a:pPr marL="268605" indent="-256540">
              <a:lnSpc>
                <a:spcPts val="2395"/>
              </a:lnSpc>
              <a:spcBef>
                <a:spcPts val="1410"/>
              </a:spcBef>
              <a:buClr>
                <a:srgbClr val="AC0101"/>
              </a:buClr>
              <a:buSzPct val="66666"/>
              <a:buFont typeface="Wingdings"/>
              <a:buChar char=""/>
              <a:tabLst>
                <a:tab pos="269240" algn="l"/>
              </a:tabLst>
            </a:pPr>
            <a:r>
              <a:rPr dirty="0" sz="2100" spc="-5">
                <a:latin typeface="Carlito"/>
                <a:cs typeface="Carlito"/>
              </a:rPr>
              <a:t>Announcements:</a:t>
            </a:r>
            <a:endParaRPr sz="2100">
              <a:latin typeface="Carlito"/>
              <a:cs typeface="Carlito"/>
            </a:endParaRPr>
          </a:p>
          <a:p>
            <a:pPr lvl="1" marL="588645" indent="-229235">
              <a:lnSpc>
                <a:spcPts val="1889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800" spc="-20">
                <a:latin typeface="Carlito"/>
                <a:cs typeface="Carlito"/>
              </a:rPr>
              <a:t>Payroll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Pick-up</a:t>
            </a:r>
            <a:endParaRPr sz="1800">
              <a:latin typeface="Carlito"/>
              <a:cs typeface="Carlito"/>
            </a:endParaRPr>
          </a:p>
          <a:p>
            <a:pPr lvl="1" marL="588645" indent="-229235">
              <a:lnSpc>
                <a:spcPts val="1880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800" spc="-10">
                <a:latin typeface="Carlito"/>
                <a:cs typeface="Carlito"/>
              </a:rPr>
              <a:t>Invoicing</a:t>
            </a:r>
            <a:endParaRPr sz="1800">
              <a:latin typeface="Carlito"/>
              <a:cs typeface="Carlito"/>
            </a:endParaRPr>
          </a:p>
          <a:p>
            <a:pPr lvl="1" marL="588645" indent="-229235">
              <a:lnSpc>
                <a:spcPts val="2025"/>
              </a:lnSpc>
              <a:buFont typeface="Arial"/>
              <a:buChar char="•"/>
              <a:tabLst>
                <a:tab pos="588645" algn="l"/>
                <a:tab pos="589280" algn="l"/>
              </a:tabLst>
            </a:pPr>
            <a:r>
              <a:rPr dirty="0" sz="1800" spc="-10">
                <a:latin typeface="Carlito"/>
                <a:cs typeface="Carlito"/>
              </a:rPr>
              <a:t>Procurement </a:t>
            </a:r>
            <a:r>
              <a:rPr dirty="0" sz="1800" spc="-5">
                <a:latin typeface="Carlito"/>
                <a:cs typeface="Carlito"/>
              </a:rPr>
              <a:t>event </a:t>
            </a:r>
            <a:r>
              <a:rPr dirty="0" sz="1800">
                <a:latin typeface="Carlito"/>
                <a:cs typeface="Carlito"/>
              </a:rPr>
              <a:t>- </a:t>
            </a:r>
            <a:r>
              <a:rPr dirty="0" sz="1800" spc="-15">
                <a:latin typeface="Carlito"/>
                <a:cs typeface="Carlito"/>
              </a:rPr>
              <a:t>Vendor</a:t>
            </a:r>
            <a:r>
              <a:rPr dirty="0" sz="1800" spc="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Show</a:t>
            </a:r>
            <a:endParaRPr sz="1800">
              <a:latin typeface="Carlito"/>
              <a:cs typeface="Carlito"/>
            </a:endParaRPr>
          </a:p>
          <a:p>
            <a:pPr marL="268605" indent="-256540">
              <a:lnSpc>
                <a:spcPct val="100000"/>
              </a:lnSpc>
              <a:spcBef>
                <a:spcPts val="1850"/>
              </a:spcBef>
              <a:buClr>
                <a:srgbClr val="AC0101"/>
              </a:buClr>
              <a:buSzPct val="66666"/>
              <a:buFont typeface="Wingdings"/>
              <a:buChar char=""/>
              <a:tabLst>
                <a:tab pos="269240" algn="l"/>
              </a:tabLst>
            </a:pPr>
            <a:r>
              <a:rPr dirty="0" sz="2100" spc="-5">
                <a:latin typeface="Carlito"/>
                <a:cs typeface="Carlito"/>
              </a:rPr>
              <a:t>Closing </a:t>
            </a:r>
            <a:r>
              <a:rPr dirty="0" sz="2100">
                <a:latin typeface="Carlito"/>
                <a:cs typeface="Carlito"/>
              </a:rPr>
              <a:t>-</a:t>
            </a:r>
            <a:r>
              <a:rPr dirty="0" sz="2100" spc="20">
                <a:latin typeface="Carlito"/>
                <a:cs typeface="Carlito"/>
              </a:rPr>
              <a:t> </a:t>
            </a:r>
            <a:r>
              <a:rPr dirty="0" sz="2100" spc="-5">
                <a:latin typeface="Carlito"/>
                <a:cs typeface="Carlito"/>
              </a:rPr>
              <a:t>Maureen</a:t>
            </a:r>
            <a:endParaRPr sz="21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65160" y="527243"/>
            <a:ext cx="2257859" cy="628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51302" y="2735071"/>
            <a:ext cx="654304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No </a:t>
            </a:r>
            <a:r>
              <a:rPr dirty="0" sz="2400" spc="-5">
                <a:latin typeface="Carlito"/>
                <a:cs typeface="Carlito"/>
              </a:rPr>
              <a:t>product </a:t>
            </a:r>
            <a:r>
              <a:rPr dirty="0" sz="2400">
                <a:latin typeface="Carlito"/>
                <a:cs typeface="Carlito"/>
              </a:rPr>
              <a:t>can claim </a:t>
            </a:r>
            <a:r>
              <a:rPr dirty="0" sz="2400" spc="-5">
                <a:latin typeface="Carlito"/>
                <a:cs typeface="Carlito"/>
              </a:rPr>
              <a:t>100%</a:t>
            </a:r>
            <a:r>
              <a:rPr dirty="0" sz="2400" spc="-5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compliance.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The </a:t>
            </a:r>
            <a:r>
              <a:rPr dirty="0" sz="2400" b="1">
                <a:latin typeface="Carlito"/>
                <a:cs typeface="Carlito"/>
              </a:rPr>
              <a:t>degree </a:t>
            </a:r>
            <a:r>
              <a:rPr dirty="0" sz="2400" spc="-5">
                <a:latin typeface="Carlito"/>
                <a:cs typeface="Carlito"/>
              </a:rPr>
              <a:t>of </a:t>
            </a:r>
            <a:r>
              <a:rPr dirty="0" sz="2400">
                <a:latin typeface="Carlito"/>
                <a:cs typeface="Carlito"/>
              </a:rPr>
              <a:t>compliance must </a:t>
            </a:r>
            <a:r>
              <a:rPr dirty="0" sz="2400" spc="-5">
                <a:latin typeface="Carlito"/>
                <a:cs typeface="Carlito"/>
              </a:rPr>
              <a:t>be</a:t>
            </a:r>
            <a:r>
              <a:rPr dirty="0" sz="2400" spc="-7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evaluated.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rlito"/>
              <a:cs typeface="Carlito"/>
            </a:endParaRPr>
          </a:p>
          <a:p>
            <a:pPr marL="393700" marR="5080" indent="-381000">
              <a:lnSpc>
                <a:spcPct val="100000"/>
              </a:lnSpc>
              <a:spcBef>
                <a:spcPts val="5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The Federal Government </a:t>
            </a:r>
            <a:r>
              <a:rPr dirty="0" sz="2400">
                <a:latin typeface="Carlito"/>
                <a:cs typeface="Carlito"/>
              </a:rPr>
              <a:t>mandates that Agencies  </a:t>
            </a:r>
            <a:r>
              <a:rPr dirty="0" sz="2400" spc="-70">
                <a:latin typeface="Arial"/>
                <a:cs typeface="Arial"/>
              </a:rPr>
              <a:t>must </a:t>
            </a:r>
            <a:r>
              <a:rPr dirty="0" sz="2400" spc="-40">
                <a:latin typeface="Arial"/>
                <a:cs typeface="Arial"/>
              </a:rPr>
              <a:t>“procure </a:t>
            </a:r>
            <a:r>
              <a:rPr dirty="0" sz="2400" spc="-30">
                <a:latin typeface="Arial"/>
                <a:cs typeface="Arial"/>
              </a:rPr>
              <a:t>the </a:t>
            </a:r>
            <a:r>
              <a:rPr dirty="0" sz="2400" spc="-50">
                <a:latin typeface="Arial"/>
                <a:cs typeface="Arial"/>
              </a:rPr>
              <a:t>product </a:t>
            </a:r>
            <a:r>
              <a:rPr dirty="0" sz="2400">
                <a:latin typeface="Arial"/>
                <a:cs typeface="Arial"/>
              </a:rPr>
              <a:t>that </a:t>
            </a:r>
            <a:r>
              <a:rPr dirty="0" sz="2400" spc="-90">
                <a:latin typeface="Arial"/>
                <a:cs typeface="Arial"/>
              </a:rPr>
              <a:t>best </a:t>
            </a:r>
            <a:r>
              <a:rPr dirty="0" sz="2400" spc="-100">
                <a:latin typeface="Arial"/>
                <a:cs typeface="Arial"/>
              </a:rPr>
              <a:t>meets </a:t>
            </a:r>
            <a:r>
              <a:rPr dirty="0" sz="2400" spc="-30">
                <a:latin typeface="Arial"/>
                <a:cs typeface="Arial"/>
              </a:rPr>
              <a:t>the  </a:t>
            </a:r>
            <a:r>
              <a:rPr dirty="0" sz="2400" spc="-80">
                <a:latin typeface="Arial"/>
                <a:cs typeface="Arial"/>
              </a:rPr>
              <a:t>standards.”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72990" y="310642"/>
            <a:ext cx="24453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dirty="0" sz="4000" b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mpl</a:t>
            </a:r>
            <a:r>
              <a:rPr dirty="0" sz="4000" spc="-20" b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ance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470785" y="2558288"/>
            <a:ext cx="5142865" cy="33070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rlito"/>
                <a:cs typeface="Carlito"/>
              </a:rPr>
              <a:t>Products must </a:t>
            </a:r>
            <a:r>
              <a:rPr dirty="0" sz="2400" spc="-5">
                <a:latin typeface="Carlito"/>
                <a:cs typeface="Carlito"/>
              </a:rPr>
              <a:t>provide </a:t>
            </a:r>
            <a:r>
              <a:rPr dirty="0" sz="2400">
                <a:latin typeface="Carlito"/>
                <a:cs typeface="Carlito"/>
              </a:rPr>
              <a:t>access</a:t>
            </a:r>
            <a:r>
              <a:rPr dirty="0" sz="2400" spc="-4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to: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5"/>
              </a:spcBef>
              <a:tabLst>
                <a:tab pos="469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10">
                <a:latin typeface="Carlito"/>
                <a:cs typeface="Carlito"/>
              </a:rPr>
              <a:t>Visual</a:t>
            </a:r>
            <a:endParaRPr sz="2400">
              <a:latin typeface="Carlito"/>
              <a:cs typeface="Carlito"/>
            </a:endParaRPr>
          </a:p>
          <a:p>
            <a:pPr marL="558165">
              <a:lnSpc>
                <a:spcPct val="100000"/>
              </a:lnSpc>
              <a:spcBef>
                <a:spcPts val="5"/>
              </a:spcBef>
              <a:tabLst>
                <a:tab pos="927100" algn="l"/>
              </a:tabLst>
            </a:pPr>
            <a:r>
              <a:rPr dirty="0" sz="2200" spc="-785">
                <a:latin typeface="DejaVu Sans"/>
                <a:cs typeface="DejaVu Sans"/>
              </a:rPr>
              <a:t>∗	</a:t>
            </a:r>
            <a:r>
              <a:rPr dirty="0" sz="2200" spc="-5">
                <a:latin typeface="Carlito"/>
                <a:cs typeface="Carlito"/>
              </a:rPr>
              <a:t>Blindness, low vision,</a:t>
            </a:r>
            <a:r>
              <a:rPr dirty="0" sz="2200" spc="40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color-blindness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tabLst>
                <a:tab pos="469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Hearing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tabLst>
                <a:tab pos="469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Motor</a:t>
            </a:r>
            <a:r>
              <a:rPr dirty="0" sz="2400" spc="-20">
                <a:latin typeface="Carlito"/>
                <a:cs typeface="Carlito"/>
              </a:rPr>
              <a:t> </a:t>
            </a:r>
            <a:r>
              <a:rPr dirty="0" sz="2400" spc="-10">
                <a:latin typeface="Carlito"/>
                <a:cs typeface="Carlito"/>
              </a:rPr>
              <a:t>/Mobility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tabLst>
                <a:tab pos="4699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Neurological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72990" y="615442"/>
            <a:ext cx="24453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dirty="0" sz="4000" b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mpl</a:t>
            </a:r>
            <a:r>
              <a:rPr dirty="0" sz="4000" spc="-20" b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ance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47366" y="2745104"/>
            <a:ext cx="6839584" cy="319595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Vendor </a:t>
            </a:r>
            <a:r>
              <a:rPr dirty="0" sz="2400">
                <a:latin typeface="Carlito"/>
                <a:cs typeface="Carlito"/>
              </a:rPr>
              <a:t>generates an </a:t>
            </a:r>
            <a:r>
              <a:rPr dirty="0" sz="2400" spc="-5">
                <a:latin typeface="Carlito"/>
                <a:cs typeface="Carlito"/>
              </a:rPr>
              <a:t>Accessibility</a:t>
            </a:r>
            <a:r>
              <a:rPr dirty="0" sz="2400" spc="-7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roadmap</a:t>
            </a:r>
            <a:endParaRPr sz="2400">
              <a:latin typeface="Carlito"/>
              <a:cs typeface="Carlito"/>
            </a:endParaRPr>
          </a:p>
          <a:p>
            <a:pPr marL="3124835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latin typeface="Carlito"/>
                <a:cs typeface="Carlito"/>
              </a:rPr>
              <a:t>and/or</a:t>
            </a:r>
            <a:endParaRPr sz="2400">
              <a:latin typeface="Carlito"/>
              <a:cs typeface="Carlito"/>
            </a:endParaRPr>
          </a:p>
          <a:p>
            <a:pPr marL="393700" marR="5080" indent="-381000">
              <a:lnSpc>
                <a:spcPct val="100000"/>
              </a:lnSpc>
              <a:spcBef>
                <a:spcPts val="1200"/>
              </a:spcBef>
              <a:tabLst>
                <a:tab pos="393065" algn="l"/>
                <a:tab pos="2609215" algn="l"/>
                <a:tab pos="425069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Requestor</a:t>
            </a:r>
            <a:r>
              <a:rPr dirty="0" sz="2400" spc="1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(SME)	</a:t>
            </a:r>
            <a:r>
              <a:rPr dirty="0" sz="2400">
                <a:latin typeface="Carlito"/>
                <a:cs typeface="Carlito"/>
              </a:rPr>
              <a:t>generates </a:t>
            </a:r>
            <a:r>
              <a:rPr dirty="0" sz="2400" spc="-5">
                <a:latin typeface="Carlito"/>
                <a:cs typeface="Carlito"/>
              </a:rPr>
              <a:t>Equally Effective  Alternate </a:t>
            </a:r>
            <a:r>
              <a:rPr dirty="0" sz="2400">
                <a:latin typeface="Carlito"/>
                <a:cs typeface="Carlito"/>
              </a:rPr>
              <a:t>Access</a:t>
            </a:r>
            <a:r>
              <a:rPr dirty="0" sz="2400" spc="-15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Plan</a:t>
            </a:r>
            <a:r>
              <a:rPr dirty="0" sz="2400" spc="1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(EEAAP)	submit </a:t>
            </a:r>
            <a:r>
              <a:rPr dirty="0" sz="2400">
                <a:latin typeface="Carlito"/>
                <a:cs typeface="Carlito"/>
              </a:rPr>
              <a:t>if there is</a:t>
            </a:r>
            <a:r>
              <a:rPr dirty="0" sz="2400" spc="-105">
                <a:latin typeface="Carlito"/>
                <a:cs typeface="Carlito"/>
              </a:rPr>
              <a:t> </a:t>
            </a:r>
            <a:r>
              <a:rPr dirty="0" sz="2400" spc="-10">
                <a:latin typeface="Carlito"/>
                <a:cs typeface="Carlito"/>
              </a:rPr>
              <a:t>not  </a:t>
            </a:r>
            <a:r>
              <a:rPr dirty="0" sz="2400" spc="-5">
                <a:latin typeface="Carlito"/>
                <a:cs typeface="Carlito"/>
              </a:rPr>
              <a:t>Accessibility</a:t>
            </a:r>
            <a:r>
              <a:rPr dirty="0" sz="2400" spc="-45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Roadmap.</a:t>
            </a:r>
            <a:endParaRPr sz="2400">
              <a:latin typeface="Carlito"/>
              <a:cs typeface="Carlito"/>
            </a:endParaRPr>
          </a:p>
          <a:p>
            <a:pPr marL="1307465" marR="104775" indent="-381000">
              <a:lnSpc>
                <a:spcPct val="100000"/>
              </a:lnSpc>
              <a:spcBef>
                <a:spcPts val="1200"/>
              </a:spcBef>
              <a:tabLst>
                <a:tab pos="1307465" algn="l"/>
                <a:tab pos="410273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Collaboration</a:t>
            </a:r>
            <a:r>
              <a:rPr dirty="0" sz="2400" spc="-2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with</a:t>
            </a:r>
            <a:r>
              <a:rPr dirty="0" sz="2400" spc="-1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IT,	Procurement, </a:t>
            </a:r>
            <a:r>
              <a:rPr dirty="0" sz="2400">
                <a:latin typeface="Carlito"/>
                <a:cs typeface="Carlito"/>
              </a:rPr>
              <a:t>AS</a:t>
            </a:r>
            <a:r>
              <a:rPr dirty="0" sz="2400" spc="-65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and  requesting</a:t>
            </a:r>
            <a:r>
              <a:rPr dirty="0" sz="2400" spc="-5">
                <a:latin typeface="Carlito"/>
                <a:cs typeface="Carlito"/>
              </a:rPr>
              <a:t> Department.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68676" y="615442"/>
            <a:ext cx="74561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What if a </a:t>
            </a:r>
            <a:r>
              <a:rPr dirty="0" sz="4000" spc="-10" b="0">
                <a:solidFill>
                  <a:srgbClr val="FFFFFF"/>
                </a:solidFill>
                <a:latin typeface="Carlito"/>
                <a:cs typeface="Carlito"/>
              </a:rPr>
              <a:t>Vendor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is</a:t>
            </a:r>
            <a:r>
              <a:rPr dirty="0" sz="4000" spc="5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Non-Compliant?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91561" y="2454605"/>
            <a:ext cx="7020559" cy="4070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rlito"/>
                <a:cs typeface="Carlito"/>
              </a:rPr>
              <a:t>What </a:t>
            </a:r>
            <a:r>
              <a:rPr dirty="0" sz="2400" spc="-5">
                <a:latin typeface="Carlito"/>
                <a:cs typeface="Carlito"/>
              </a:rPr>
              <a:t>purchases </a:t>
            </a:r>
            <a:r>
              <a:rPr dirty="0" sz="2400">
                <a:latin typeface="Carlito"/>
                <a:cs typeface="Carlito"/>
              </a:rPr>
              <a:t>are </a:t>
            </a:r>
            <a:r>
              <a:rPr dirty="0" sz="2400" spc="-5">
                <a:latin typeface="Carlito"/>
                <a:cs typeface="Carlito"/>
              </a:rPr>
              <a:t>subject </a:t>
            </a:r>
            <a:r>
              <a:rPr dirty="0" sz="2400">
                <a:latin typeface="Carlito"/>
                <a:cs typeface="Carlito"/>
              </a:rPr>
              <a:t>to IS</a:t>
            </a:r>
            <a:r>
              <a:rPr dirty="0" sz="2400" spc="-5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review?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 marL="469900" marR="587375" indent="-3810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Any </a:t>
            </a:r>
            <a:r>
              <a:rPr dirty="0" sz="2400" spc="-5">
                <a:latin typeface="Carlito"/>
                <a:cs typeface="Carlito"/>
              </a:rPr>
              <a:t>purchase or </a:t>
            </a:r>
            <a:r>
              <a:rPr dirty="0" sz="2400">
                <a:latin typeface="Carlito"/>
                <a:cs typeface="Carlito"/>
              </a:rPr>
              <a:t>contract that </a:t>
            </a:r>
            <a:r>
              <a:rPr dirty="0" sz="2400" spc="-5">
                <a:latin typeface="Carlito"/>
                <a:cs typeface="Carlito"/>
              </a:rPr>
              <a:t>utilizes or</a:t>
            </a:r>
            <a:r>
              <a:rPr dirty="0" sz="2400" spc="-135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collects  </a:t>
            </a:r>
            <a:r>
              <a:rPr dirty="0" sz="2400" spc="-5">
                <a:latin typeface="Carlito"/>
                <a:cs typeface="Carlito"/>
              </a:rPr>
              <a:t>University</a:t>
            </a:r>
            <a:r>
              <a:rPr dirty="0" sz="2400" spc="-1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data.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These </a:t>
            </a:r>
            <a:r>
              <a:rPr dirty="0" sz="2400">
                <a:latin typeface="Carlito"/>
                <a:cs typeface="Carlito"/>
              </a:rPr>
              <a:t>are generally IT</a:t>
            </a:r>
            <a:r>
              <a:rPr dirty="0" sz="2400" spc="-2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related.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 marL="469900" marR="144145" indent="-381000">
              <a:lnSpc>
                <a:spcPct val="100000"/>
              </a:lnSpc>
              <a:tabLst>
                <a:tab pos="4692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An IS review is also </a:t>
            </a:r>
            <a:r>
              <a:rPr dirty="0" sz="2400" spc="-5">
                <a:latin typeface="Carlito"/>
                <a:cs typeface="Carlito"/>
              </a:rPr>
              <a:t>required for </a:t>
            </a:r>
            <a:r>
              <a:rPr dirty="0" sz="2400">
                <a:latin typeface="Carlito"/>
                <a:cs typeface="Carlito"/>
              </a:rPr>
              <a:t>any </a:t>
            </a:r>
            <a:r>
              <a:rPr dirty="0" sz="2400" spc="-5">
                <a:latin typeface="Carlito"/>
                <a:cs typeface="Carlito"/>
              </a:rPr>
              <a:t>non-IT </a:t>
            </a:r>
            <a:r>
              <a:rPr dirty="0" sz="2400">
                <a:latin typeface="Carlito"/>
                <a:cs typeface="Carlito"/>
              </a:rPr>
              <a:t>contract  that </a:t>
            </a:r>
            <a:r>
              <a:rPr dirty="0" sz="2400" spc="-5">
                <a:latin typeface="Carlito"/>
                <a:cs typeface="Carlito"/>
              </a:rPr>
              <a:t>shares University data </a:t>
            </a:r>
            <a:r>
              <a:rPr dirty="0" sz="2400">
                <a:latin typeface="Carlito"/>
                <a:cs typeface="Carlito"/>
              </a:rPr>
              <a:t>with an </a:t>
            </a:r>
            <a:r>
              <a:rPr dirty="0" sz="2400" spc="-5">
                <a:latin typeface="Carlito"/>
                <a:cs typeface="Carlito"/>
              </a:rPr>
              <a:t>outside</a:t>
            </a:r>
            <a:r>
              <a:rPr dirty="0" sz="2400" spc="-8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entity.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50">
              <a:latin typeface="Carlito"/>
              <a:cs typeface="Carlito"/>
            </a:endParaRPr>
          </a:p>
          <a:p>
            <a:pPr marL="469900">
              <a:lnSpc>
                <a:spcPct val="100000"/>
              </a:lnSpc>
            </a:pPr>
            <a:r>
              <a:rPr dirty="0" sz="2400">
                <a:latin typeface="Carlito"/>
                <a:cs typeface="Carlito"/>
              </a:rPr>
              <a:t>Examples: </a:t>
            </a:r>
            <a:r>
              <a:rPr dirty="0" sz="2400" spc="-5">
                <a:latin typeface="Carlito"/>
                <a:cs typeface="Carlito"/>
              </a:rPr>
              <a:t>fundraising partners, healthcare</a:t>
            </a:r>
            <a:r>
              <a:rPr dirty="0" sz="2400" spc="-40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providers</a:t>
            </a:r>
            <a:endParaRPr sz="2400">
              <a:latin typeface="Carlito"/>
              <a:cs typeface="Carlito"/>
            </a:endParaRPr>
          </a:p>
          <a:p>
            <a:pPr marL="469900">
              <a:lnSpc>
                <a:spcPct val="100000"/>
              </a:lnSpc>
            </a:pPr>
            <a:r>
              <a:rPr dirty="0" sz="2400" spc="-5">
                <a:latin typeface="Carlito"/>
                <a:cs typeface="Carlito"/>
              </a:rPr>
              <a:t>or survey facilitators.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55314" y="580389"/>
            <a:ext cx="487108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15" b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r>
              <a:rPr dirty="0" sz="4400" spc="-3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120" b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30530" marR="840740" indent="-381635">
              <a:lnSpc>
                <a:spcPct val="100000"/>
              </a:lnSpc>
              <a:spcBef>
                <a:spcPts val="100"/>
              </a:spcBef>
              <a:tabLst>
                <a:tab pos="430530" algn="l"/>
              </a:tabLst>
            </a:pPr>
            <a:r>
              <a:rPr dirty="0" spc="-855">
                <a:latin typeface="DejaVu Sans"/>
                <a:cs typeface="DejaVu Sans"/>
              </a:rPr>
              <a:t>∗	</a:t>
            </a:r>
            <a:r>
              <a:rPr dirty="0"/>
              <a:t>Purchasing commodity </a:t>
            </a:r>
            <a:r>
              <a:rPr dirty="0" spc="-5"/>
              <a:t>goods such </a:t>
            </a:r>
            <a:r>
              <a:rPr dirty="0"/>
              <a:t>as</a:t>
            </a:r>
            <a:r>
              <a:rPr dirty="0" spc="-140"/>
              <a:t> </a:t>
            </a:r>
            <a:r>
              <a:rPr dirty="0"/>
              <a:t>computer  </a:t>
            </a:r>
            <a:r>
              <a:rPr dirty="0" spc="-5"/>
              <a:t>hardware or software</a:t>
            </a:r>
            <a:r>
              <a:rPr dirty="0" spc="-15"/>
              <a:t> </a:t>
            </a:r>
            <a:r>
              <a:rPr dirty="0" spc="-5"/>
              <a:t>licenses.</a:t>
            </a:r>
          </a:p>
          <a:p>
            <a:pPr marL="36830">
              <a:lnSpc>
                <a:spcPct val="100000"/>
              </a:lnSpc>
              <a:spcBef>
                <a:spcPts val="30"/>
              </a:spcBef>
            </a:pPr>
            <a:endParaRPr sz="3150"/>
          </a:p>
          <a:p>
            <a:pPr marL="430530" marR="5080" indent="-381635">
              <a:lnSpc>
                <a:spcPct val="100000"/>
              </a:lnSpc>
              <a:tabLst>
                <a:tab pos="430530" algn="l"/>
              </a:tabLst>
            </a:pPr>
            <a:r>
              <a:rPr dirty="0" spc="-855">
                <a:latin typeface="DejaVu Sans"/>
                <a:cs typeface="DejaVu Sans"/>
              </a:rPr>
              <a:t>∗	</a:t>
            </a:r>
            <a:r>
              <a:rPr dirty="0" spc="-5"/>
              <a:t>Except...when used </a:t>
            </a:r>
            <a:r>
              <a:rPr dirty="0"/>
              <a:t>as </a:t>
            </a:r>
            <a:r>
              <a:rPr dirty="0" spc="-5"/>
              <a:t>part of </a:t>
            </a:r>
            <a:r>
              <a:rPr dirty="0"/>
              <a:t>a </a:t>
            </a:r>
            <a:r>
              <a:rPr dirty="0" spc="-5"/>
              <a:t>process or project </a:t>
            </a:r>
            <a:r>
              <a:rPr dirty="0"/>
              <a:t>that  will </a:t>
            </a:r>
            <a:r>
              <a:rPr dirty="0" spc="-5"/>
              <a:t>utilize or </a:t>
            </a:r>
            <a:r>
              <a:rPr dirty="0"/>
              <a:t>collect </a:t>
            </a:r>
            <a:r>
              <a:rPr dirty="0" spc="-5"/>
              <a:t>University</a:t>
            </a:r>
            <a:r>
              <a:rPr dirty="0" spc="-65"/>
              <a:t> </a:t>
            </a:r>
            <a:r>
              <a:rPr dirty="0" spc="-5"/>
              <a:t>data.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60194" y="580389"/>
            <a:ext cx="774700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0" b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4400" spc="-175" b="0">
                <a:solidFill>
                  <a:srgbClr val="FFFFFF"/>
                </a:solidFill>
                <a:latin typeface="Arial"/>
                <a:cs typeface="Arial"/>
              </a:rPr>
              <a:t>Reviews </a:t>
            </a:r>
            <a:r>
              <a:rPr dirty="0" sz="4400" spc="-130" b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4400" spc="100" b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4400" spc="-40" b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dirty="0" sz="4400" spc="-80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b="0">
                <a:solidFill>
                  <a:srgbClr val="FFFFFF"/>
                </a:solidFill>
                <a:latin typeface="Arial"/>
                <a:cs typeface="Arial"/>
              </a:rPr>
              <a:t>for...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475102" y="2753359"/>
            <a:ext cx="6906259" cy="305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rlito"/>
                <a:cs typeface="Carlito"/>
              </a:rPr>
              <a:t>The CSU procurement requirements have </a:t>
            </a:r>
            <a:r>
              <a:rPr dirty="0" sz="2400">
                <a:latin typeface="Carlito"/>
                <a:cs typeface="Carlito"/>
              </a:rPr>
              <a:t>three general  </a:t>
            </a:r>
            <a:r>
              <a:rPr dirty="0" sz="2400" spc="-5">
                <a:latin typeface="Carlito"/>
                <a:cs typeface="Carlito"/>
              </a:rPr>
              <a:t>provisions </a:t>
            </a:r>
            <a:r>
              <a:rPr dirty="0" sz="2400">
                <a:latin typeface="Carlito"/>
                <a:cs typeface="Carlito"/>
              </a:rPr>
              <a:t>related to </a:t>
            </a:r>
            <a:r>
              <a:rPr dirty="0" sz="2400" spc="-10">
                <a:latin typeface="Carlito"/>
                <a:cs typeface="Carlito"/>
              </a:rPr>
              <a:t>IS </a:t>
            </a:r>
            <a:r>
              <a:rPr dirty="0" sz="2400" spc="-5">
                <a:latin typeface="Carlito"/>
                <a:cs typeface="Carlito"/>
              </a:rPr>
              <a:t>for </a:t>
            </a:r>
            <a:r>
              <a:rPr dirty="0" u="heavy" sz="2400" spc="-5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Service</a:t>
            </a:r>
            <a:r>
              <a:rPr dirty="0" sz="2400" spc="-5">
                <a:latin typeface="Carlito"/>
                <a:cs typeface="Carlito"/>
              </a:rPr>
              <a:t> or </a:t>
            </a:r>
            <a:r>
              <a:rPr dirty="0" u="heavy" sz="2400" spc="-5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Information </a:t>
            </a:r>
            <a:r>
              <a:rPr dirty="0" sz="2400" spc="-5">
                <a:latin typeface="Carlito"/>
                <a:cs typeface="Carlito"/>
              </a:rPr>
              <a:t> </a:t>
            </a:r>
            <a:r>
              <a:rPr dirty="0" u="heavy" sz="2400" spc="-5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Technology</a:t>
            </a:r>
            <a:r>
              <a:rPr dirty="0" sz="2400" spc="-5">
                <a:latin typeface="Carlito"/>
                <a:cs typeface="Carlito"/>
              </a:rPr>
              <a:t> Acquisitions: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 marL="698500">
              <a:lnSpc>
                <a:spcPct val="100000"/>
              </a:lnSpc>
              <a:tabLst>
                <a:tab pos="10414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Use of Data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Carlito"/>
              <a:cs typeface="Carlito"/>
            </a:endParaRPr>
          </a:p>
          <a:p>
            <a:pPr marL="698500">
              <a:lnSpc>
                <a:spcPct val="100000"/>
              </a:lnSpc>
              <a:tabLst>
                <a:tab pos="10414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Confidentiality of</a:t>
            </a:r>
            <a:r>
              <a:rPr dirty="0" sz="2400" spc="-2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Data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 marL="698500">
              <a:lnSpc>
                <a:spcPct val="100000"/>
              </a:lnSpc>
              <a:tabLst>
                <a:tab pos="1041400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Information Security</a:t>
            </a:r>
            <a:r>
              <a:rPr dirty="0" sz="2400" spc="-3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Requirements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73120" y="580389"/>
            <a:ext cx="64401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85" b="0">
                <a:solidFill>
                  <a:srgbClr val="FFFFFF"/>
                </a:solidFill>
                <a:latin typeface="Arial"/>
                <a:cs typeface="Arial"/>
              </a:rPr>
              <a:t>Requirement </a:t>
            </a:r>
            <a:r>
              <a:rPr dirty="0" sz="4400" spc="120" b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4400" spc="-350" b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4400" spc="-89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80" b="0">
                <a:solidFill>
                  <a:srgbClr val="FFFFFF"/>
                </a:solidFill>
                <a:latin typeface="Arial"/>
                <a:cs typeface="Arial"/>
              </a:rPr>
              <a:t>reviews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547366" y="3172459"/>
            <a:ext cx="6982459" cy="2475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1448435" indent="-3810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Perform verification that vendor meets</a:t>
            </a:r>
            <a:r>
              <a:rPr dirty="0" sz="2400" spc="-135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IS  </a:t>
            </a:r>
            <a:r>
              <a:rPr dirty="0" sz="2400" spc="-5">
                <a:latin typeface="Carlito"/>
                <a:cs typeface="Carlito"/>
              </a:rPr>
              <a:t>requirements.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Inform requestor of </a:t>
            </a:r>
            <a:r>
              <a:rPr dirty="0" sz="2400">
                <a:latin typeface="Carlito"/>
                <a:cs typeface="Carlito"/>
              </a:rPr>
              <a:t>any risks to the</a:t>
            </a:r>
            <a:r>
              <a:rPr dirty="0" sz="2400" spc="-6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University.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Suggest possible </a:t>
            </a:r>
            <a:r>
              <a:rPr dirty="0" sz="2400">
                <a:latin typeface="Carlito"/>
                <a:cs typeface="Carlito"/>
              </a:rPr>
              <a:t>mitigations </a:t>
            </a:r>
            <a:r>
              <a:rPr dirty="0" sz="2400" spc="-5">
                <a:latin typeface="Carlito"/>
                <a:cs typeface="Carlito"/>
              </a:rPr>
              <a:t>for </a:t>
            </a:r>
            <a:r>
              <a:rPr dirty="0" sz="2400">
                <a:latin typeface="Carlito"/>
                <a:cs typeface="Carlito"/>
              </a:rPr>
              <a:t>any </a:t>
            </a:r>
            <a:r>
              <a:rPr dirty="0" sz="2400" spc="-5">
                <a:latin typeface="Carlito"/>
                <a:cs typeface="Carlito"/>
              </a:rPr>
              <a:t>unresolved</a:t>
            </a:r>
            <a:r>
              <a:rPr dirty="0" sz="2400" spc="-120">
                <a:latin typeface="Carlito"/>
                <a:cs typeface="Carlito"/>
              </a:rPr>
              <a:t> </a:t>
            </a:r>
            <a:r>
              <a:rPr dirty="0" sz="2400">
                <a:latin typeface="Carlito"/>
                <a:cs typeface="Carlito"/>
              </a:rPr>
              <a:t>risks.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55189" y="580389"/>
            <a:ext cx="68859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85" b="0">
                <a:solidFill>
                  <a:srgbClr val="FFFFFF"/>
                </a:solidFill>
                <a:latin typeface="Arial"/>
                <a:cs typeface="Arial"/>
              </a:rPr>
              <a:t>General </a:t>
            </a:r>
            <a:r>
              <a:rPr dirty="0" sz="4400" spc="-180" b="0">
                <a:solidFill>
                  <a:srgbClr val="FFFFFF"/>
                </a:solidFill>
                <a:latin typeface="Arial"/>
                <a:cs typeface="Arial"/>
              </a:rPr>
              <a:t>Steps </a:t>
            </a:r>
            <a:r>
              <a:rPr dirty="0" sz="4400" spc="140" b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400" spc="-175" b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4400" spc="-85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350" b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4400" spc="-35" b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426589" y="2530221"/>
            <a:ext cx="7267575" cy="2781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>
                <a:latin typeface="Carlito"/>
                <a:cs typeface="Carlito"/>
              </a:rPr>
              <a:t>ICT</a:t>
            </a:r>
            <a:r>
              <a:rPr dirty="0" sz="2400" spc="-5">
                <a:latin typeface="Carlito"/>
                <a:cs typeface="Carlito"/>
              </a:rPr>
              <a:t> Website</a:t>
            </a:r>
            <a:endParaRPr sz="2400">
              <a:latin typeface="Carlito"/>
              <a:cs typeface="Carlito"/>
            </a:endParaRPr>
          </a:p>
          <a:p>
            <a:pPr marL="393700">
              <a:lnSpc>
                <a:spcPts val="2145"/>
              </a:lnSpc>
              <a:spcBef>
                <a:spcPts val="35"/>
              </a:spcBef>
            </a:pPr>
            <a:r>
              <a:rPr dirty="0" sz="1800" spc="-5">
                <a:latin typeface="Carlito"/>
                <a:cs typeface="Carlito"/>
                <a:hlinkClick r:id="rId3"/>
              </a:rPr>
              <a:t>https://www.c</a:t>
            </a:r>
            <a:r>
              <a:rPr dirty="0" sz="1800" spc="-5">
                <a:latin typeface="Carlito"/>
                <a:cs typeface="Carlito"/>
              </a:rPr>
              <a:t>sueas</a:t>
            </a:r>
            <a:r>
              <a:rPr dirty="0" sz="1800" spc="-5">
                <a:latin typeface="Carlito"/>
                <a:cs typeface="Carlito"/>
                <a:hlinkClick r:id="rId3"/>
              </a:rPr>
              <a:t>tbay.e</a:t>
            </a:r>
            <a:r>
              <a:rPr dirty="0" sz="1800" spc="-5">
                <a:latin typeface="Carlito"/>
                <a:cs typeface="Carlito"/>
              </a:rPr>
              <a:t>du</a:t>
            </a:r>
            <a:r>
              <a:rPr dirty="0" sz="1800" spc="-5">
                <a:latin typeface="Carlito"/>
                <a:cs typeface="Carlito"/>
                <a:hlinkClick r:id="rId3"/>
              </a:rPr>
              <a:t>/ict/index.html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ts val="2865"/>
              </a:lnSpc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5">
                <a:latin typeface="Carlito"/>
                <a:cs typeface="Carlito"/>
              </a:rPr>
              <a:t>CSU Product Accessibility Documentation</a:t>
            </a:r>
            <a:r>
              <a:rPr dirty="0" sz="2400" spc="-7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Guidelines:</a:t>
            </a:r>
            <a:endParaRPr sz="2400">
              <a:latin typeface="Carlito"/>
              <a:cs typeface="Carlito"/>
            </a:endParaRPr>
          </a:p>
          <a:p>
            <a:pPr marL="393700" marR="5080">
              <a:lnSpc>
                <a:spcPct val="100000"/>
              </a:lnSpc>
              <a:spcBef>
                <a:spcPts val="540"/>
              </a:spcBef>
            </a:pPr>
            <a:r>
              <a:rPr dirty="0" sz="1800" spc="-5">
                <a:latin typeface="Carlito"/>
                <a:cs typeface="Carlito"/>
                <a:hlinkClick r:id="rId4"/>
              </a:rPr>
              <a:t>http://www.calstate.edu/Accessibility/EIT_Procurement/CSUProductAcce </a:t>
            </a:r>
            <a:r>
              <a:rPr dirty="0" sz="1800" spc="-5">
                <a:latin typeface="Carlito"/>
                <a:cs typeface="Carlito"/>
              </a:rPr>
              <a:t> ssibilityDocumentationGuidelines.doc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393065" algn="l"/>
              </a:tabLst>
            </a:pPr>
            <a:r>
              <a:rPr dirty="0" sz="2400" spc="-855">
                <a:latin typeface="DejaVu Sans"/>
                <a:cs typeface="DejaVu Sans"/>
              </a:rPr>
              <a:t>∗	</a:t>
            </a:r>
            <a:r>
              <a:rPr dirty="0" sz="2400" spc="-385">
                <a:latin typeface="Arial"/>
                <a:cs typeface="Arial"/>
              </a:rPr>
              <a:t>CSU </a:t>
            </a:r>
            <a:r>
              <a:rPr dirty="0" sz="2400" spc="-190">
                <a:latin typeface="Arial"/>
                <a:cs typeface="Arial"/>
              </a:rPr>
              <a:t>East </a:t>
            </a:r>
            <a:r>
              <a:rPr dirty="0" sz="2400" spc="-160">
                <a:latin typeface="Arial"/>
                <a:cs typeface="Arial"/>
              </a:rPr>
              <a:t>Bay’s </a:t>
            </a:r>
            <a:r>
              <a:rPr dirty="0" sz="2400" spc="-35">
                <a:latin typeface="Arial"/>
                <a:cs typeface="Arial"/>
              </a:rPr>
              <a:t>Information </a:t>
            </a:r>
            <a:r>
              <a:rPr dirty="0" sz="2400" spc="-130">
                <a:latin typeface="Arial"/>
                <a:cs typeface="Arial"/>
              </a:rPr>
              <a:t>Technology </a:t>
            </a:r>
            <a:r>
              <a:rPr dirty="0" sz="2400" spc="-165">
                <a:latin typeface="Arial"/>
                <a:cs typeface="Arial"/>
              </a:rPr>
              <a:t>Services</a:t>
            </a:r>
            <a:r>
              <a:rPr dirty="0" sz="2400" spc="-200">
                <a:latin typeface="Arial"/>
                <a:cs typeface="Arial"/>
              </a:rPr>
              <a:t> </a:t>
            </a:r>
            <a:r>
              <a:rPr dirty="0" sz="2400" spc="-180">
                <a:latin typeface="Arial"/>
                <a:cs typeface="Arial"/>
              </a:rPr>
              <a:t>has</a:t>
            </a:r>
            <a:endParaRPr sz="2400">
              <a:latin typeface="Arial"/>
              <a:cs typeface="Arial"/>
            </a:endParaRPr>
          </a:p>
          <a:p>
            <a:pPr marL="393700">
              <a:lnSpc>
                <a:spcPct val="100000"/>
              </a:lnSpc>
            </a:pPr>
            <a:r>
              <a:rPr dirty="0" sz="2400" spc="-5">
                <a:latin typeface="Carlito"/>
                <a:cs typeface="Carlito"/>
              </a:rPr>
              <a:t>several policy </a:t>
            </a:r>
            <a:r>
              <a:rPr dirty="0" sz="2400">
                <a:latin typeface="Carlito"/>
                <a:cs typeface="Carlito"/>
              </a:rPr>
              <a:t>and </a:t>
            </a:r>
            <a:r>
              <a:rPr dirty="0" sz="2400" spc="-5">
                <a:latin typeface="Carlito"/>
                <a:cs typeface="Carlito"/>
              </a:rPr>
              <a:t>guideline</a:t>
            </a:r>
            <a:r>
              <a:rPr dirty="0" sz="2400" spc="-15">
                <a:latin typeface="Carlito"/>
                <a:cs typeface="Carlito"/>
              </a:rPr>
              <a:t> </a:t>
            </a:r>
            <a:r>
              <a:rPr dirty="0" sz="2400" spc="-5">
                <a:latin typeface="Carlito"/>
                <a:cs typeface="Carlito"/>
              </a:rPr>
              <a:t>documents:</a:t>
            </a:r>
            <a:endParaRPr sz="2400">
              <a:latin typeface="Carlito"/>
              <a:cs typeface="Carlito"/>
            </a:endParaRPr>
          </a:p>
          <a:p>
            <a:pPr marL="393700">
              <a:lnSpc>
                <a:spcPct val="100000"/>
              </a:lnSpc>
              <a:spcBef>
                <a:spcPts val="540"/>
              </a:spcBef>
            </a:pPr>
            <a:r>
              <a:rPr dirty="0" sz="1800" spc="-5">
                <a:latin typeface="Carlito"/>
                <a:cs typeface="Carlito"/>
                <a:hlinkClick r:id="rId5"/>
              </a:rPr>
              <a:t>http://www.csueastbay.edu/its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31485" y="615442"/>
            <a:ext cx="21291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FFFFFF"/>
                </a:solidFill>
                <a:latin typeface="Carlito"/>
                <a:cs typeface="Carlito"/>
              </a:rPr>
              <a:t>Resources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6457315"/>
            <a:chOff x="281940" y="228600"/>
            <a:chExt cx="11631295" cy="6457315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4800" y="228600"/>
              <a:ext cx="11594592" cy="60350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072628" y="5498591"/>
              <a:ext cx="3840479" cy="716280"/>
            </a:xfrm>
            <a:custGeom>
              <a:avLst/>
              <a:gdLst/>
              <a:ahLst/>
              <a:cxnLst/>
              <a:rect l="l" t="t" r="r" b="b"/>
              <a:pathLst>
                <a:path w="3840479" h="716279">
                  <a:moveTo>
                    <a:pt x="3840479" y="0"/>
                  </a:moveTo>
                  <a:lnTo>
                    <a:pt x="3831971" y="0"/>
                  </a:lnTo>
                  <a:lnTo>
                    <a:pt x="3670173" y="20193"/>
                  </a:lnTo>
                  <a:lnTo>
                    <a:pt x="3164967" y="91770"/>
                  </a:lnTo>
                  <a:lnTo>
                    <a:pt x="2807207" y="149974"/>
                  </a:lnTo>
                  <a:lnTo>
                    <a:pt x="2432557" y="217119"/>
                  </a:lnTo>
                  <a:lnTo>
                    <a:pt x="2089150" y="282028"/>
                  </a:lnTo>
                  <a:lnTo>
                    <a:pt x="1123950" y="445439"/>
                  </a:lnTo>
                  <a:lnTo>
                    <a:pt x="828801" y="490207"/>
                  </a:lnTo>
                  <a:lnTo>
                    <a:pt x="266826" y="568540"/>
                  </a:lnTo>
                  <a:lnTo>
                    <a:pt x="0" y="602119"/>
                  </a:lnTo>
                  <a:lnTo>
                    <a:pt x="184530" y="622261"/>
                  </a:lnTo>
                  <a:lnTo>
                    <a:pt x="530732" y="655840"/>
                  </a:lnTo>
                  <a:lnTo>
                    <a:pt x="860044" y="682701"/>
                  </a:lnTo>
                  <a:lnTo>
                    <a:pt x="1166622" y="700608"/>
                  </a:lnTo>
                  <a:lnTo>
                    <a:pt x="1314196" y="707326"/>
                  </a:lnTo>
                  <a:lnTo>
                    <a:pt x="1458976" y="711796"/>
                  </a:lnTo>
                  <a:lnTo>
                    <a:pt x="1731391" y="716280"/>
                  </a:lnTo>
                  <a:lnTo>
                    <a:pt x="1862074" y="716280"/>
                  </a:lnTo>
                  <a:lnTo>
                    <a:pt x="2114677" y="711796"/>
                  </a:lnTo>
                  <a:lnTo>
                    <a:pt x="2233929" y="707326"/>
                  </a:lnTo>
                  <a:lnTo>
                    <a:pt x="2461005" y="693889"/>
                  </a:lnTo>
                  <a:lnTo>
                    <a:pt x="2571623" y="684936"/>
                  </a:lnTo>
                  <a:lnTo>
                    <a:pt x="2781680" y="662559"/>
                  </a:lnTo>
                  <a:lnTo>
                    <a:pt x="2980436" y="635698"/>
                  </a:lnTo>
                  <a:lnTo>
                    <a:pt x="3167761" y="604354"/>
                  </a:lnTo>
                  <a:lnTo>
                    <a:pt x="3346577" y="568540"/>
                  </a:lnTo>
                  <a:lnTo>
                    <a:pt x="3516883" y="528256"/>
                  </a:lnTo>
                  <a:lnTo>
                    <a:pt x="3678681" y="483489"/>
                  </a:lnTo>
                  <a:lnTo>
                    <a:pt x="3834765" y="436486"/>
                  </a:lnTo>
                  <a:lnTo>
                    <a:pt x="3840479" y="434238"/>
                  </a:lnTo>
                  <a:lnTo>
                    <a:pt x="3840479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96056" y="5370576"/>
              <a:ext cx="7402195" cy="852169"/>
            </a:xfrm>
            <a:custGeom>
              <a:avLst/>
              <a:gdLst/>
              <a:ahLst/>
              <a:cxnLst/>
              <a:rect l="l" t="t" r="r" b="b"/>
              <a:pathLst>
                <a:path w="7402195" h="852170">
                  <a:moveTo>
                    <a:pt x="1138047" y="0"/>
                  </a:moveTo>
                  <a:lnTo>
                    <a:pt x="913892" y="0"/>
                  </a:lnTo>
                  <a:lnTo>
                    <a:pt x="703834" y="4445"/>
                  </a:lnTo>
                  <a:lnTo>
                    <a:pt x="508000" y="11176"/>
                  </a:lnTo>
                  <a:lnTo>
                    <a:pt x="326390" y="22352"/>
                  </a:lnTo>
                  <a:lnTo>
                    <a:pt x="156083" y="35814"/>
                  </a:lnTo>
                  <a:lnTo>
                    <a:pt x="0" y="53721"/>
                  </a:lnTo>
                  <a:lnTo>
                    <a:pt x="445516" y="96139"/>
                  </a:lnTo>
                  <a:lnTo>
                    <a:pt x="925195" y="156464"/>
                  </a:lnTo>
                  <a:lnTo>
                    <a:pt x="1438910" y="234772"/>
                  </a:lnTo>
                  <a:lnTo>
                    <a:pt x="1711452" y="279501"/>
                  </a:lnTo>
                  <a:lnTo>
                    <a:pt x="2491867" y="422605"/>
                  </a:lnTo>
                  <a:lnTo>
                    <a:pt x="3417189" y="576884"/>
                  </a:lnTo>
                  <a:lnTo>
                    <a:pt x="4047236" y="668566"/>
                  </a:lnTo>
                  <a:lnTo>
                    <a:pt x="4626229" y="740105"/>
                  </a:lnTo>
                  <a:lnTo>
                    <a:pt x="5321681" y="807186"/>
                  </a:lnTo>
                  <a:lnTo>
                    <a:pt x="5483352" y="818375"/>
                  </a:lnTo>
                  <a:lnTo>
                    <a:pt x="5789930" y="836256"/>
                  </a:lnTo>
                  <a:lnTo>
                    <a:pt x="5937504" y="842975"/>
                  </a:lnTo>
                  <a:lnTo>
                    <a:pt x="6221349" y="851916"/>
                  </a:lnTo>
                  <a:lnTo>
                    <a:pt x="6485382" y="851916"/>
                  </a:lnTo>
                  <a:lnTo>
                    <a:pt x="6735064" y="847445"/>
                  </a:lnTo>
                  <a:lnTo>
                    <a:pt x="6854190" y="842975"/>
                  </a:lnTo>
                  <a:lnTo>
                    <a:pt x="6970649" y="836256"/>
                  </a:lnTo>
                  <a:lnTo>
                    <a:pt x="7299833" y="809421"/>
                  </a:lnTo>
                  <a:lnTo>
                    <a:pt x="7402068" y="798245"/>
                  </a:lnTo>
                  <a:lnTo>
                    <a:pt x="7072757" y="766940"/>
                  </a:lnTo>
                  <a:lnTo>
                    <a:pt x="6723761" y="728929"/>
                  </a:lnTo>
                  <a:lnTo>
                    <a:pt x="5965825" y="630542"/>
                  </a:lnTo>
                  <a:lnTo>
                    <a:pt x="5120132" y="498627"/>
                  </a:lnTo>
                  <a:lnTo>
                    <a:pt x="3806063" y="263842"/>
                  </a:lnTo>
                  <a:lnTo>
                    <a:pt x="3448430" y="205740"/>
                  </a:lnTo>
                  <a:lnTo>
                    <a:pt x="2943225" y="134112"/>
                  </a:lnTo>
                  <a:lnTo>
                    <a:pt x="2625344" y="96139"/>
                  </a:lnTo>
                  <a:lnTo>
                    <a:pt x="2173986" y="51435"/>
                  </a:lnTo>
                  <a:lnTo>
                    <a:pt x="1893062" y="31242"/>
                  </a:lnTo>
                  <a:lnTo>
                    <a:pt x="1629156" y="15621"/>
                  </a:lnTo>
                  <a:lnTo>
                    <a:pt x="1376426" y="4445"/>
                  </a:lnTo>
                  <a:lnTo>
                    <a:pt x="1138047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76472" y="5369052"/>
              <a:ext cx="8129270" cy="789940"/>
            </a:xfrm>
            <a:custGeom>
              <a:avLst/>
              <a:gdLst/>
              <a:ahLst/>
              <a:cxnLst/>
              <a:rect l="l" t="t" r="r" b="b"/>
              <a:pathLst>
                <a:path w="8129270" h="789939">
                  <a:moveTo>
                    <a:pt x="0" y="91948"/>
                  </a:moveTo>
                  <a:lnTo>
                    <a:pt x="25526" y="87503"/>
                  </a:lnTo>
                  <a:lnTo>
                    <a:pt x="102107" y="76327"/>
                  </a:lnTo>
                  <a:lnTo>
                    <a:pt x="232663" y="60706"/>
                  </a:lnTo>
                  <a:lnTo>
                    <a:pt x="317880" y="51689"/>
                  </a:lnTo>
                  <a:lnTo>
                    <a:pt x="417194" y="42799"/>
                  </a:lnTo>
                  <a:lnTo>
                    <a:pt x="527938" y="36068"/>
                  </a:lnTo>
                  <a:lnTo>
                    <a:pt x="655574" y="29337"/>
                  </a:lnTo>
                  <a:lnTo>
                    <a:pt x="794638" y="22606"/>
                  </a:lnTo>
                  <a:lnTo>
                    <a:pt x="950722" y="18161"/>
                  </a:lnTo>
                  <a:lnTo>
                    <a:pt x="1121028" y="16002"/>
                  </a:lnTo>
                  <a:lnTo>
                    <a:pt x="1305560" y="13716"/>
                  </a:lnTo>
                  <a:lnTo>
                    <a:pt x="1504188" y="16002"/>
                  </a:lnTo>
                  <a:lnTo>
                    <a:pt x="1717166" y="20447"/>
                  </a:lnTo>
                  <a:lnTo>
                    <a:pt x="1947037" y="29337"/>
                  </a:lnTo>
                  <a:lnTo>
                    <a:pt x="2191130" y="40513"/>
                  </a:lnTo>
                  <a:lnTo>
                    <a:pt x="2449322" y="58420"/>
                  </a:lnTo>
                  <a:lnTo>
                    <a:pt x="2724657" y="78486"/>
                  </a:lnTo>
                  <a:lnTo>
                    <a:pt x="3017011" y="103124"/>
                  </a:lnTo>
                  <a:lnTo>
                    <a:pt x="3323589" y="132207"/>
                  </a:lnTo>
                  <a:lnTo>
                    <a:pt x="3647058" y="168021"/>
                  </a:lnTo>
                  <a:lnTo>
                    <a:pt x="3984879" y="208153"/>
                  </a:lnTo>
                  <a:lnTo>
                    <a:pt x="4339589" y="255143"/>
                  </a:lnTo>
                  <a:lnTo>
                    <a:pt x="4711446" y="311035"/>
                  </a:lnTo>
                  <a:lnTo>
                    <a:pt x="5100320" y="371386"/>
                  </a:lnTo>
                  <a:lnTo>
                    <a:pt x="5506211" y="438454"/>
                  </a:lnTo>
                  <a:lnTo>
                    <a:pt x="5929122" y="514464"/>
                  </a:lnTo>
                  <a:lnTo>
                    <a:pt x="6368923" y="597179"/>
                  </a:lnTo>
                  <a:lnTo>
                    <a:pt x="6825996" y="688835"/>
                  </a:lnTo>
                  <a:lnTo>
                    <a:pt x="7299959" y="789432"/>
                  </a:lnTo>
                </a:path>
                <a:path w="8129270" h="789939">
                  <a:moveTo>
                    <a:pt x="3712463" y="652272"/>
                  </a:moveTo>
                  <a:lnTo>
                    <a:pt x="3840226" y="625462"/>
                  </a:lnTo>
                  <a:lnTo>
                    <a:pt x="4189349" y="556209"/>
                  </a:lnTo>
                  <a:lnTo>
                    <a:pt x="4430522" y="509308"/>
                  </a:lnTo>
                  <a:lnTo>
                    <a:pt x="4708779" y="457923"/>
                  </a:lnTo>
                  <a:lnTo>
                    <a:pt x="5018151" y="402082"/>
                  </a:lnTo>
                  <a:lnTo>
                    <a:pt x="5350256" y="341769"/>
                  </a:lnTo>
                  <a:lnTo>
                    <a:pt x="5702173" y="283692"/>
                  </a:lnTo>
                  <a:lnTo>
                    <a:pt x="6062599" y="225615"/>
                  </a:lnTo>
                  <a:lnTo>
                    <a:pt x="6431660" y="171958"/>
                  </a:lnTo>
                  <a:lnTo>
                    <a:pt x="6797802" y="120650"/>
                  </a:lnTo>
                  <a:lnTo>
                    <a:pt x="6979411" y="98298"/>
                  </a:lnTo>
                  <a:lnTo>
                    <a:pt x="7155433" y="75946"/>
                  </a:lnTo>
                  <a:lnTo>
                    <a:pt x="7331456" y="58039"/>
                  </a:lnTo>
                  <a:lnTo>
                    <a:pt x="7501762" y="40259"/>
                  </a:lnTo>
                  <a:lnTo>
                    <a:pt x="7669149" y="26797"/>
                  </a:lnTo>
                  <a:lnTo>
                    <a:pt x="7828153" y="15621"/>
                  </a:lnTo>
                  <a:lnTo>
                    <a:pt x="7981442" y="6731"/>
                  </a:lnTo>
                  <a:lnTo>
                    <a:pt x="812901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1940" y="5353811"/>
              <a:ext cx="11631295" cy="1332230"/>
            </a:xfrm>
            <a:custGeom>
              <a:avLst/>
              <a:gdLst/>
              <a:ahLst/>
              <a:cxnLst/>
              <a:rect l="l" t="t" r="r" b="b"/>
              <a:pathLst>
                <a:path w="11631295" h="1332229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8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676"/>
                  </a:lnTo>
                  <a:lnTo>
                    <a:pt x="638556" y="102743"/>
                  </a:lnTo>
                  <a:lnTo>
                    <a:pt x="530669" y="120650"/>
                  </a:lnTo>
                  <a:lnTo>
                    <a:pt x="437045" y="140843"/>
                  </a:lnTo>
                  <a:lnTo>
                    <a:pt x="275272" y="178815"/>
                  </a:lnTo>
                  <a:lnTo>
                    <a:pt x="209943" y="196722"/>
                  </a:lnTo>
                  <a:lnTo>
                    <a:pt x="68046" y="241350"/>
                  </a:lnTo>
                  <a:lnTo>
                    <a:pt x="0" y="268185"/>
                  </a:lnTo>
                  <a:lnTo>
                    <a:pt x="0" y="1331976"/>
                  </a:lnTo>
                  <a:lnTo>
                    <a:pt x="11625453" y="1331976"/>
                  </a:lnTo>
                  <a:lnTo>
                    <a:pt x="11631167" y="1325257"/>
                  </a:lnTo>
                  <a:lnTo>
                    <a:pt x="11631167" y="851471"/>
                  </a:lnTo>
                  <a:lnTo>
                    <a:pt x="9576181" y="851471"/>
                  </a:lnTo>
                  <a:lnTo>
                    <a:pt x="9391777" y="849249"/>
                  </a:lnTo>
                  <a:lnTo>
                    <a:pt x="9198737" y="844765"/>
                  </a:lnTo>
                  <a:lnTo>
                    <a:pt x="9000109" y="838072"/>
                  </a:lnTo>
                  <a:lnTo>
                    <a:pt x="8792844" y="826884"/>
                  </a:lnTo>
                  <a:lnTo>
                    <a:pt x="8347329" y="793369"/>
                  </a:lnTo>
                  <a:lnTo>
                    <a:pt x="7867650" y="746442"/>
                  </a:lnTo>
                  <a:lnTo>
                    <a:pt x="7612126" y="717384"/>
                  </a:lnTo>
                  <a:lnTo>
                    <a:pt x="7345426" y="683856"/>
                  </a:lnTo>
                  <a:lnTo>
                    <a:pt x="6482588" y="558711"/>
                  </a:lnTo>
                  <a:lnTo>
                    <a:pt x="5514721" y="395566"/>
                  </a:lnTo>
                  <a:lnTo>
                    <a:pt x="4819269" y="268185"/>
                  </a:lnTo>
                  <a:lnTo>
                    <a:pt x="4163695" y="165353"/>
                  </a:lnTo>
                  <a:lnTo>
                    <a:pt x="3857244" y="125094"/>
                  </a:lnTo>
                  <a:lnTo>
                    <a:pt x="3564763" y="91566"/>
                  </a:lnTo>
                  <a:lnTo>
                    <a:pt x="3283712" y="62610"/>
                  </a:lnTo>
                  <a:lnTo>
                    <a:pt x="3017012" y="40259"/>
                  </a:lnTo>
                  <a:lnTo>
                    <a:pt x="2764409" y="22351"/>
                  </a:lnTo>
                  <a:lnTo>
                    <a:pt x="2293239" y="2285"/>
                  </a:lnTo>
                  <a:lnTo>
                    <a:pt x="2074672" y="0"/>
                  </a:lnTo>
                  <a:close/>
                </a:path>
                <a:path w="11631295" h="1332229">
                  <a:moveTo>
                    <a:pt x="11631167" y="569887"/>
                  </a:moveTo>
                  <a:lnTo>
                    <a:pt x="11517630" y="605637"/>
                  </a:lnTo>
                  <a:lnTo>
                    <a:pt x="11409680" y="636930"/>
                  </a:lnTo>
                  <a:lnTo>
                    <a:pt x="11296141" y="665988"/>
                  </a:lnTo>
                  <a:lnTo>
                    <a:pt x="11060684" y="719620"/>
                  </a:lnTo>
                  <a:lnTo>
                    <a:pt x="10935716" y="744194"/>
                  </a:lnTo>
                  <a:lnTo>
                    <a:pt x="10674604" y="784428"/>
                  </a:lnTo>
                  <a:lnTo>
                    <a:pt x="10535539" y="802309"/>
                  </a:lnTo>
                  <a:lnTo>
                    <a:pt x="10240391" y="829119"/>
                  </a:lnTo>
                  <a:lnTo>
                    <a:pt x="9922510" y="847001"/>
                  </a:lnTo>
                  <a:lnTo>
                    <a:pt x="9752203" y="851471"/>
                  </a:lnTo>
                  <a:lnTo>
                    <a:pt x="11631167" y="851471"/>
                  </a:lnTo>
                  <a:lnTo>
                    <a:pt x="11631167" y="569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734561" y="1702130"/>
            <a:ext cx="4719955" cy="13665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800" spc="-10" b="0">
                <a:solidFill>
                  <a:srgbClr val="FFFFFF"/>
                </a:solidFill>
                <a:latin typeface="Carlito"/>
                <a:cs typeface="Carlito"/>
              </a:rPr>
              <a:t>Thank</a:t>
            </a:r>
            <a:r>
              <a:rPr dirty="0" sz="8800" spc="-9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8800" spc="-5" b="0">
                <a:solidFill>
                  <a:srgbClr val="FFFFFF"/>
                </a:solidFill>
                <a:latin typeface="Carlito"/>
                <a:cs typeface="Carlito"/>
              </a:rPr>
              <a:t>you</a:t>
            </a:r>
            <a:endParaRPr sz="8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2154935"/>
            <a:ext cx="10549255" cy="4709160"/>
            <a:chOff x="-6032" y="2154935"/>
            <a:chExt cx="10549255" cy="4709160"/>
          </a:xfrm>
        </p:grpSpPr>
        <p:sp>
          <p:nvSpPr>
            <p:cNvPr id="3" name="object 3"/>
            <p:cNvSpPr/>
            <p:nvPr/>
          </p:nvSpPr>
          <p:spPr>
            <a:xfrm>
              <a:off x="1775459" y="2193035"/>
              <a:ext cx="8729980" cy="3670300"/>
            </a:xfrm>
            <a:custGeom>
              <a:avLst/>
              <a:gdLst/>
              <a:ahLst/>
              <a:cxnLst/>
              <a:rect l="l" t="t" r="r" b="b"/>
              <a:pathLst>
                <a:path w="8729980" h="3670300">
                  <a:moveTo>
                    <a:pt x="8729472" y="0"/>
                  </a:moveTo>
                  <a:lnTo>
                    <a:pt x="0" y="0"/>
                  </a:lnTo>
                  <a:lnTo>
                    <a:pt x="0" y="3669791"/>
                  </a:lnTo>
                  <a:lnTo>
                    <a:pt x="8729472" y="3669791"/>
                  </a:lnTo>
                  <a:lnTo>
                    <a:pt x="8729472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75459" y="2193035"/>
              <a:ext cx="8729980" cy="3670300"/>
            </a:xfrm>
            <a:custGeom>
              <a:avLst/>
              <a:gdLst/>
              <a:ahLst/>
              <a:cxnLst/>
              <a:rect l="l" t="t" r="r" b="b"/>
              <a:pathLst>
                <a:path w="8729980" h="3670300">
                  <a:moveTo>
                    <a:pt x="0" y="3669791"/>
                  </a:moveTo>
                  <a:lnTo>
                    <a:pt x="8729472" y="3669791"/>
                  </a:lnTo>
                  <a:lnTo>
                    <a:pt x="8729472" y="0"/>
                  </a:lnTo>
                  <a:lnTo>
                    <a:pt x="0" y="0"/>
                  </a:lnTo>
                  <a:lnTo>
                    <a:pt x="0" y="3669791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7642" y="3541217"/>
            <a:ext cx="6323330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60" b="0">
                <a:solidFill>
                  <a:srgbClr val="FFFFFF"/>
                </a:solidFill>
                <a:latin typeface="Trebuchet MS"/>
                <a:cs typeface="Trebuchet MS"/>
              </a:rPr>
              <a:t>Budget</a:t>
            </a:r>
            <a:r>
              <a:rPr dirty="0" sz="6000" spc="4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270" b="0">
                <a:solidFill>
                  <a:srgbClr val="FFFFFF"/>
                </a:solidFill>
                <a:latin typeface="Trebuchet MS"/>
                <a:cs typeface="Trebuchet MS"/>
              </a:rPr>
              <a:t>Transfers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83669" y="873505"/>
            <a:ext cx="1976755" cy="1908175"/>
            <a:chOff x="4983669" y="873505"/>
            <a:chExt cx="1976755" cy="1908175"/>
          </a:xfrm>
        </p:grpSpPr>
        <p:sp>
          <p:nvSpPr>
            <p:cNvPr id="7" name="object 7"/>
            <p:cNvSpPr/>
            <p:nvPr/>
          </p:nvSpPr>
          <p:spPr>
            <a:xfrm>
              <a:off x="4983669" y="1314322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89" h="1377950">
                  <a:moveTo>
                    <a:pt x="256224" y="658367"/>
                  </a:moveTo>
                  <a:lnTo>
                    <a:pt x="6161" y="752855"/>
                  </a:lnTo>
                  <a:lnTo>
                    <a:pt x="6161" y="786764"/>
                  </a:lnTo>
                  <a:lnTo>
                    <a:pt x="256224" y="882776"/>
                  </a:lnTo>
                  <a:lnTo>
                    <a:pt x="256224" y="850900"/>
                  </a:lnTo>
                  <a:lnTo>
                    <a:pt x="187009" y="824356"/>
                  </a:lnTo>
                  <a:lnTo>
                    <a:pt x="187009" y="814197"/>
                  </a:lnTo>
                  <a:lnTo>
                    <a:pt x="160466" y="814197"/>
                  </a:lnTo>
                  <a:lnTo>
                    <a:pt x="52770" y="772922"/>
                  </a:lnTo>
                  <a:lnTo>
                    <a:pt x="160466" y="731901"/>
                  </a:lnTo>
                  <a:lnTo>
                    <a:pt x="187009" y="731901"/>
                  </a:lnTo>
                  <a:lnTo>
                    <a:pt x="187009" y="721867"/>
                  </a:lnTo>
                  <a:lnTo>
                    <a:pt x="256224" y="695451"/>
                  </a:lnTo>
                  <a:lnTo>
                    <a:pt x="256224" y="658367"/>
                  </a:lnTo>
                  <a:close/>
                </a:path>
                <a:path w="262889" h="1377950">
                  <a:moveTo>
                    <a:pt x="187009" y="731901"/>
                  </a:moveTo>
                  <a:lnTo>
                    <a:pt x="160466" y="731901"/>
                  </a:lnTo>
                  <a:lnTo>
                    <a:pt x="160466" y="814197"/>
                  </a:lnTo>
                  <a:lnTo>
                    <a:pt x="187009" y="814197"/>
                  </a:lnTo>
                  <a:lnTo>
                    <a:pt x="187009" y="731901"/>
                  </a:lnTo>
                  <a:close/>
                </a:path>
                <a:path w="262889" h="1377950">
                  <a:moveTo>
                    <a:pt x="32704" y="6985"/>
                  </a:moveTo>
                  <a:lnTo>
                    <a:pt x="6161" y="6985"/>
                  </a:lnTo>
                  <a:lnTo>
                    <a:pt x="6161" y="142366"/>
                  </a:lnTo>
                  <a:lnTo>
                    <a:pt x="256224" y="142366"/>
                  </a:lnTo>
                  <a:lnTo>
                    <a:pt x="256224" y="108076"/>
                  </a:lnTo>
                  <a:lnTo>
                    <a:pt x="32704" y="108076"/>
                  </a:lnTo>
                  <a:lnTo>
                    <a:pt x="32704" y="6985"/>
                  </a:lnTo>
                  <a:close/>
                </a:path>
                <a:path w="262889" h="1377950">
                  <a:moveTo>
                    <a:pt x="139130" y="23367"/>
                  </a:moveTo>
                  <a:lnTo>
                    <a:pt x="112968" y="23367"/>
                  </a:lnTo>
                  <a:lnTo>
                    <a:pt x="112968" y="108076"/>
                  </a:lnTo>
                  <a:lnTo>
                    <a:pt x="139130" y="108076"/>
                  </a:lnTo>
                  <a:lnTo>
                    <a:pt x="139130" y="23367"/>
                  </a:lnTo>
                  <a:close/>
                </a:path>
                <a:path w="262889" h="1377950">
                  <a:moveTo>
                    <a:pt x="256224" y="0"/>
                  </a:moveTo>
                  <a:lnTo>
                    <a:pt x="229808" y="0"/>
                  </a:lnTo>
                  <a:lnTo>
                    <a:pt x="229808" y="108076"/>
                  </a:lnTo>
                  <a:lnTo>
                    <a:pt x="256224" y="108076"/>
                  </a:lnTo>
                  <a:lnTo>
                    <a:pt x="256224" y="0"/>
                  </a:lnTo>
                  <a:close/>
                </a:path>
                <a:path w="262889" h="1377950">
                  <a:moveTo>
                    <a:pt x="256224" y="438150"/>
                  </a:moveTo>
                  <a:lnTo>
                    <a:pt x="6161" y="438150"/>
                  </a:lnTo>
                  <a:lnTo>
                    <a:pt x="6161" y="467740"/>
                  </a:lnTo>
                  <a:lnTo>
                    <a:pt x="199201" y="467740"/>
                  </a:lnTo>
                  <a:lnTo>
                    <a:pt x="6161" y="589026"/>
                  </a:lnTo>
                  <a:lnTo>
                    <a:pt x="6161" y="622807"/>
                  </a:lnTo>
                  <a:lnTo>
                    <a:pt x="256224" y="622807"/>
                  </a:lnTo>
                  <a:lnTo>
                    <a:pt x="256224" y="593216"/>
                  </a:lnTo>
                  <a:lnTo>
                    <a:pt x="63438" y="593216"/>
                  </a:lnTo>
                  <a:lnTo>
                    <a:pt x="256224" y="471804"/>
                  </a:lnTo>
                  <a:lnTo>
                    <a:pt x="256224" y="438150"/>
                  </a:lnTo>
                  <a:close/>
                </a:path>
                <a:path w="262889" h="1377950">
                  <a:moveTo>
                    <a:pt x="256224" y="918590"/>
                  </a:moveTo>
                  <a:lnTo>
                    <a:pt x="6161" y="918590"/>
                  </a:lnTo>
                  <a:lnTo>
                    <a:pt x="6161" y="948054"/>
                  </a:lnTo>
                  <a:lnTo>
                    <a:pt x="199201" y="948054"/>
                  </a:lnTo>
                  <a:lnTo>
                    <a:pt x="6161" y="1069339"/>
                  </a:lnTo>
                  <a:lnTo>
                    <a:pt x="6161" y="1103122"/>
                  </a:lnTo>
                  <a:lnTo>
                    <a:pt x="256224" y="1103122"/>
                  </a:lnTo>
                  <a:lnTo>
                    <a:pt x="256224" y="1073530"/>
                  </a:lnTo>
                  <a:lnTo>
                    <a:pt x="63438" y="1073530"/>
                  </a:lnTo>
                  <a:lnTo>
                    <a:pt x="256224" y="952118"/>
                  </a:lnTo>
                  <a:lnTo>
                    <a:pt x="256224" y="918590"/>
                  </a:lnTo>
                  <a:close/>
                </a:path>
                <a:path w="262889" h="1377950">
                  <a:moveTo>
                    <a:pt x="256224" y="1163319"/>
                  </a:moveTo>
                  <a:lnTo>
                    <a:pt x="6161" y="1163319"/>
                  </a:lnTo>
                  <a:lnTo>
                    <a:pt x="6161" y="1197610"/>
                  </a:lnTo>
                  <a:lnTo>
                    <a:pt x="256224" y="1197610"/>
                  </a:lnTo>
                  <a:lnTo>
                    <a:pt x="256224" y="1163319"/>
                  </a:lnTo>
                  <a:close/>
                </a:path>
                <a:path w="262889" h="1377950">
                  <a:moveTo>
                    <a:pt x="32704" y="1240409"/>
                  </a:moveTo>
                  <a:lnTo>
                    <a:pt x="6161" y="1240409"/>
                  </a:lnTo>
                  <a:lnTo>
                    <a:pt x="6161" y="1377568"/>
                  </a:lnTo>
                  <a:lnTo>
                    <a:pt x="256224" y="1377568"/>
                  </a:lnTo>
                  <a:lnTo>
                    <a:pt x="256224" y="1343278"/>
                  </a:lnTo>
                  <a:lnTo>
                    <a:pt x="32704" y="1343278"/>
                  </a:lnTo>
                  <a:lnTo>
                    <a:pt x="32704" y="1240409"/>
                  </a:lnTo>
                  <a:close/>
                </a:path>
                <a:path w="262889" h="1377950">
                  <a:moveTo>
                    <a:pt x="142686" y="1256791"/>
                  </a:moveTo>
                  <a:lnTo>
                    <a:pt x="116524" y="1256791"/>
                  </a:lnTo>
                  <a:lnTo>
                    <a:pt x="116524" y="1343278"/>
                  </a:lnTo>
                  <a:lnTo>
                    <a:pt x="142686" y="1343278"/>
                  </a:lnTo>
                  <a:lnTo>
                    <a:pt x="142686" y="1256791"/>
                  </a:lnTo>
                  <a:close/>
                </a:path>
                <a:path w="262889" h="1377950">
                  <a:moveTo>
                    <a:pt x="44261" y="192659"/>
                  </a:moveTo>
                  <a:lnTo>
                    <a:pt x="10987" y="192659"/>
                  </a:lnTo>
                  <a:lnTo>
                    <a:pt x="6153" y="213776"/>
                  </a:lnTo>
                  <a:lnTo>
                    <a:pt x="2700" y="233489"/>
                  </a:lnTo>
                  <a:lnTo>
                    <a:pt x="628" y="251773"/>
                  </a:lnTo>
                  <a:lnTo>
                    <a:pt x="57" y="265684"/>
                  </a:lnTo>
                  <a:lnTo>
                    <a:pt x="0" y="269366"/>
                  </a:lnTo>
                  <a:lnTo>
                    <a:pt x="2247" y="297035"/>
                  </a:lnTo>
                  <a:lnTo>
                    <a:pt x="20726" y="342132"/>
                  </a:lnTo>
                  <a:lnTo>
                    <a:pt x="56659" y="371683"/>
                  </a:lnTo>
                  <a:lnTo>
                    <a:pt x="103903" y="386403"/>
                  </a:lnTo>
                  <a:lnTo>
                    <a:pt x="131383" y="388238"/>
                  </a:lnTo>
                  <a:lnTo>
                    <a:pt x="158406" y="386474"/>
                  </a:lnTo>
                  <a:lnTo>
                    <a:pt x="183072" y="381174"/>
                  </a:lnTo>
                  <a:lnTo>
                    <a:pt x="205356" y="372326"/>
                  </a:lnTo>
                  <a:lnTo>
                    <a:pt x="225236" y="359917"/>
                  </a:lnTo>
                  <a:lnTo>
                    <a:pt x="233412" y="351789"/>
                  </a:lnTo>
                  <a:lnTo>
                    <a:pt x="131764" y="351789"/>
                  </a:lnTo>
                  <a:lnTo>
                    <a:pt x="110449" y="350573"/>
                  </a:lnTo>
                  <a:lnTo>
                    <a:pt x="73060" y="340806"/>
                  </a:lnTo>
                  <a:lnTo>
                    <a:pt x="34101" y="306800"/>
                  </a:lnTo>
                  <a:lnTo>
                    <a:pt x="26588" y="270510"/>
                  </a:lnTo>
                  <a:lnTo>
                    <a:pt x="26625" y="263026"/>
                  </a:lnTo>
                  <a:lnTo>
                    <a:pt x="33862" y="223583"/>
                  </a:lnTo>
                  <a:lnTo>
                    <a:pt x="38377" y="209538"/>
                  </a:lnTo>
                  <a:lnTo>
                    <a:pt x="44261" y="192659"/>
                  </a:lnTo>
                  <a:close/>
                </a:path>
                <a:path w="262889" h="1377950">
                  <a:moveTo>
                    <a:pt x="243397" y="192404"/>
                  </a:moveTo>
                  <a:lnTo>
                    <a:pt x="213044" y="192404"/>
                  </a:lnTo>
                  <a:lnTo>
                    <a:pt x="217379" y="200378"/>
                  </a:lnTo>
                  <a:lnTo>
                    <a:pt x="221060" y="207708"/>
                  </a:lnTo>
                  <a:lnTo>
                    <a:pt x="234126" y="250443"/>
                  </a:lnTo>
                  <a:lnTo>
                    <a:pt x="234761" y="265684"/>
                  </a:lnTo>
                  <a:lnTo>
                    <a:pt x="232994" y="285091"/>
                  </a:lnTo>
                  <a:lnTo>
                    <a:pt x="206313" y="329311"/>
                  </a:lnTo>
                  <a:lnTo>
                    <a:pt x="153717" y="350385"/>
                  </a:lnTo>
                  <a:lnTo>
                    <a:pt x="131764" y="351789"/>
                  </a:lnTo>
                  <a:lnTo>
                    <a:pt x="233412" y="351789"/>
                  </a:lnTo>
                  <a:lnTo>
                    <a:pt x="241571" y="343679"/>
                  </a:lnTo>
                  <a:lnTo>
                    <a:pt x="253239" y="323357"/>
                  </a:lnTo>
                  <a:lnTo>
                    <a:pt x="260240" y="298963"/>
                  </a:lnTo>
                  <a:lnTo>
                    <a:pt x="262574" y="270510"/>
                  </a:lnTo>
                  <a:lnTo>
                    <a:pt x="262446" y="263026"/>
                  </a:lnTo>
                  <a:lnTo>
                    <a:pt x="255208" y="218948"/>
                  </a:lnTo>
                  <a:lnTo>
                    <a:pt x="247135" y="199624"/>
                  </a:lnTo>
                  <a:lnTo>
                    <a:pt x="243397" y="192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274564" y="1237487"/>
              <a:ext cx="1403604" cy="1543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697472" y="1320418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90" h="1377950">
                  <a:moveTo>
                    <a:pt x="256285" y="1206500"/>
                  </a:moveTo>
                  <a:lnTo>
                    <a:pt x="6223" y="1206500"/>
                  </a:lnTo>
                  <a:lnTo>
                    <a:pt x="6223" y="1274952"/>
                  </a:lnTo>
                  <a:lnTo>
                    <a:pt x="16295" y="1323084"/>
                  </a:lnTo>
                  <a:lnTo>
                    <a:pt x="44989" y="1353772"/>
                  </a:lnTo>
                  <a:lnTo>
                    <a:pt x="87046" y="1371695"/>
                  </a:lnTo>
                  <a:lnTo>
                    <a:pt x="137159" y="1377695"/>
                  </a:lnTo>
                  <a:lnTo>
                    <a:pt x="155330" y="1376961"/>
                  </a:lnTo>
                  <a:lnTo>
                    <a:pt x="201675" y="1366139"/>
                  </a:lnTo>
                  <a:lnTo>
                    <a:pt x="133857" y="1346834"/>
                  </a:lnTo>
                  <a:lnTo>
                    <a:pt x="119241" y="1346315"/>
                  </a:lnTo>
                  <a:lnTo>
                    <a:pt x="79628" y="1338706"/>
                  </a:lnTo>
                  <a:lnTo>
                    <a:pt x="44069" y="1316101"/>
                  </a:lnTo>
                  <a:lnTo>
                    <a:pt x="32885" y="1274952"/>
                  </a:lnTo>
                  <a:lnTo>
                    <a:pt x="32766" y="1235582"/>
                  </a:lnTo>
                  <a:lnTo>
                    <a:pt x="256285" y="1235582"/>
                  </a:lnTo>
                  <a:lnTo>
                    <a:pt x="256285" y="1206500"/>
                  </a:lnTo>
                  <a:close/>
                </a:path>
                <a:path w="262890" h="1377950">
                  <a:moveTo>
                    <a:pt x="256285" y="1235582"/>
                  </a:moveTo>
                  <a:lnTo>
                    <a:pt x="229743" y="1235582"/>
                  </a:lnTo>
                  <a:lnTo>
                    <a:pt x="229743" y="1259458"/>
                  </a:lnTo>
                  <a:lnTo>
                    <a:pt x="228931" y="1278699"/>
                  </a:lnTo>
                  <a:lnTo>
                    <a:pt x="216661" y="1316989"/>
                  </a:lnTo>
                  <a:lnTo>
                    <a:pt x="181863" y="1339722"/>
                  </a:lnTo>
                  <a:lnTo>
                    <a:pt x="133857" y="1346834"/>
                  </a:lnTo>
                  <a:lnTo>
                    <a:pt x="231375" y="1346834"/>
                  </a:lnTo>
                  <a:lnTo>
                    <a:pt x="252841" y="1309131"/>
                  </a:lnTo>
                  <a:lnTo>
                    <a:pt x="256268" y="1274952"/>
                  </a:lnTo>
                  <a:lnTo>
                    <a:pt x="256285" y="1235582"/>
                  </a:lnTo>
                  <a:close/>
                </a:path>
                <a:path w="262890" h="1377950">
                  <a:moveTo>
                    <a:pt x="256285" y="838326"/>
                  </a:moveTo>
                  <a:lnTo>
                    <a:pt x="6223" y="838326"/>
                  </a:lnTo>
                  <a:lnTo>
                    <a:pt x="6223" y="906779"/>
                  </a:lnTo>
                  <a:lnTo>
                    <a:pt x="16295" y="954893"/>
                  </a:lnTo>
                  <a:lnTo>
                    <a:pt x="44989" y="985551"/>
                  </a:lnTo>
                  <a:lnTo>
                    <a:pt x="87046" y="1003522"/>
                  </a:lnTo>
                  <a:lnTo>
                    <a:pt x="137159" y="1009522"/>
                  </a:lnTo>
                  <a:lnTo>
                    <a:pt x="155330" y="1008788"/>
                  </a:lnTo>
                  <a:lnTo>
                    <a:pt x="201675" y="997965"/>
                  </a:lnTo>
                  <a:lnTo>
                    <a:pt x="133857" y="978661"/>
                  </a:lnTo>
                  <a:lnTo>
                    <a:pt x="119241" y="978140"/>
                  </a:lnTo>
                  <a:lnTo>
                    <a:pt x="79628" y="970406"/>
                  </a:lnTo>
                  <a:lnTo>
                    <a:pt x="44069" y="947927"/>
                  </a:lnTo>
                  <a:lnTo>
                    <a:pt x="32885" y="906779"/>
                  </a:lnTo>
                  <a:lnTo>
                    <a:pt x="32766" y="867409"/>
                  </a:lnTo>
                  <a:lnTo>
                    <a:pt x="256285" y="867409"/>
                  </a:lnTo>
                  <a:lnTo>
                    <a:pt x="256285" y="838326"/>
                  </a:lnTo>
                  <a:close/>
                </a:path>
                <a:path w="262890" h="1377950">
                  <a:moveTo>
                    <a:pt x="256285" y="867409"/>
                  </a:moveTo>
                  <a:lnTo>
                    <a:pt x="229743" y="867409"/>
                  </a:lnTo>
                  <a:lnTo>
                    <a:pt x="229743" y="891285"/>
                  </a:lnTo>
                  <a:lnTo>
                    <a:pt x="228931" y="910526"/>
                  </a:lnTo>
                  <a:lnTo>
                    <a:pt x="216661" y="948816"/>
                  </a:lnTo>
                  <a:lnTo>
                    <a:pt x="181863" y="971550"/>
                  </a:lnTo>
                  <a:lnTo>
                    <a:pt x="133857" y="978661"/>
                  </a:lnTo>
                  <a:lnTo>
                    <a:pt x="231318" y="978661"/>
                  </a:lnTo>
                  <a:lnTo>
                    <a:pt x="252841" y="940942"/>
                  </a:lnTo>
                  <a:lnTo>
                    <a:pt x="256262" y="906779"/>
                  </a:lnTo>
                  <a:lnTo>
                    <a:pt x="256285" y="867409"/>
                  </a:lnTo>
                  <a:close/>
                </a:path>
                <a:path w="262890" h="1377950">
                  <a:moveTo>
                    <a:pt x="256285" y="1051432"/>
                  </a:moveTo>
                  <a:lnTo>
                    <a:pt x="6223" y="1051432"/>
                  </a:lnTo>
                  <a:lnTo>
                    <a:pt x="6223" y="1172082"/>
                  </a:lnTo>
                  <a:lnTo>
                    <a:pt x="32766" y="1172082"/>
                  </a:lnTo>
                  <a:lnTo>
                    <a:pt x="32766" y="1080515"/>
                  </a:lnTo>
                  <a:lnTo>
                    <a:pt x="256285" y="1080515"/>
                  </a:lnTo>
                  <a:lnTo>
                    <a:pt x="256285" y="1051432"/>
                  </a:lnTo>
                  <a:close/>
                </a:path>
                <a:path w="262890" h="1377950">
                  <a:moveTo>
                    <a:pt x="256285" y="1080515"/>
                  </a:moveTo>
                  <a:lnTo>
                    <a:pt x="229743" y="1080515"/>
                  </a:lnTo>
                  <a:lnTo>
                    <a:pt x="229743" y="1166114"/>
                  </a:lnTo>
                  <a:lnTo>
                    <a:pt x="256285" y="1166114"/>
                  </a:lnTo>
                  <a:lnTo>
                    <a:pt x="256285" y="1080515"/>
                  </a:lnTo>
                  <a:close/>
                </a:path>
                <a:path w="262890" h="1377950">
                  <a:moveTo>
                    <a:pt x="149478" y="1080515"/>
                  </a:moveTo>
                  <a:lnTo>
                    <a:pt x="123317" y="1080515"/>
                  </a:lnTo>
                  <a:lnTo>
                    <a:pt x="123317" y="1152397"/>
                  </a:lnTo>
                  <a:lnTo>
                    <a:pt x="149478" y="1152397"/>
                  </a:lnTo>
                  <a:lnTo>
                    <a:pt x="149478" y="1080515"/>
                  </a:lnTo>
                  <a:close/>
                </a:path>
                <a:path w="262890" h="1377950">
                  <a:moveTo>
                    <a:pt x="256285" y="635634"/>
                  </a:moveTo>
                  <a:lnTo>
                    <a:pt x="98805" y="635634"/>
                  </a:lnTo>
                  <a:lnTo>
                    <a:pt x="80704" y="636139"/>
                  </a:lnTo>
                  <a:lnTo>
                    <a:pt x="41021" y="643889"/>
                  </a:lnTo>
                  <a:lnTo>
                    <a:pt x="10922" y="668527"/>
                  </a:lnTo>
                  <a:lnTo>
                    <a:pt x="0" y="711326"/>
                  </a:lnTo>
                  <a:lnTo>
                    <a:pt x="664" y="723092"/>
                  </a:lnTo>
                  <a:lnTo>
                    <a:pt x="16327" y="758174"/>
                  </a:lnTo>
                  <a:lnTo>
                    <a:pt x="49516" y="777912"/>
                  </a:lnTo>
                  <a:lnTo>
                    <a:pt x="97789" y="782573"/>
                  </a:lnTo>
                  <a:lnTo>
                    <a:pt x="256285" y="782573"/>
                  </a:lnTo>
                  <a:lnTo>
                    <a:pt x="256285" y="757046"/>
                  </a:lnTo>
                  <a:lnTo>
                    <a:pt x="97281" y="757046"/>
                  </a:lnTo>
                  <a:lnTo>
                    <a:pt x="82591" y="756713"/>
                  </a:lnTo>
                  <a:lnTo>
                    <a:pt x="43052" y="748029"/>
                  </a:lnTo>
                  <a:lnTo>
                    <a:pt x="26543" y="721867"/>
                  </a:lnTo>
                  <a:lnTo>
                    <a:pt x="26634" y="711326"/>
                  </a:lnTo>
                  <a:lnTo>
                    <a:pt x="51224" y="671716"/>
                  </a:lnTo>
                  <a:lnTo>
                    <a:pt x="98551" y="664590"/>
                  </a:lnTo>
                  <a:lnTo>
                    <a:pt x="256285" y="664590"/>
                  </a:lnTo>
                  <a:lnTo>
                    <a:pt x="256285" y="635634"/>
                  </a:lnTo>
                  <a:close/>
                </a:path>
                <a:path w="262890" h="1377950">
                  <a:moveTo>
                    <a:pt x="256285" y="487044"/>
                  </a:moveTo>
                  <a:lnTo>
                    <a:pt x="6223" y="487044"/>
                  </a:lnTo>
                  <a:lnTo>
                    <a:pt x="6223" y="607059"/>
                  </a:lnTo>
                  <a:lnTo>
                    <a:pt x="32766" y="607059"/>
                  </a:lnTo>
                  <a:lnTo>
                    <a:pt x="32766" y="516127"/>
                  </a:lnTo>
                  <a:lnTo>
                    <a:pt x="256285" y="516127"/>
                  </a:lnTo>
                  <a:lnTo>
                    <a:pt x="256285" y="487044"/>
                  </a:lnTo>
                  <a:close/>
                </a:path>
                <a:path w="262890" h="1377950">
                  <a:moveTo>
                    <a:pt x="256285" y="80136"/>
                  </a:moveTo>
                  <a:lnTo>
                    <a:pt x="6223" y="80136"/>
                  </a:lnTo>
                  <a:lnTo>
                    <a:pt x="6223" y="105155"/>
                  </a:lnTo>
                  <a:lnTo>
                    <a:pt x="199135" y="105155"/>
                  </a:lnTo>
                  <a:lnTo>
                    <a:pt x="6223" y="208025"/>
                  </a:lnTo>
                  <a:lnTo>
                    <a:pt x="6223" y="236473"/>
                  </a:lnTo>
                  <a:lnTo>
                    <a:pt x="256285" y="236473"/>
                  </a:lnTo>
                  <a:lnTo>
                    <a:pt x="256285" y="211454"/>
                  </a:lnTo>
                  <a:lnTo>
                    <a:pt x="63373" y="211454"/>
                  </a:lnTo>
                  <a:lnTo>
                    <a:pt x="256285" y="108711"/>
                  </a:lnTo>
                  <a:lnTo>
                    <a:pt x="256285" y="80136"/>
                  </a:lnTo>
                  <a:close/>
                </a:path>
                <a:path w="262890" h="1377950">
                  <a:moveTo>
                    <a:pt x="256285" y="0"/>
                  </a:moveTo>
                  <a:lnTo>
                    <a:pt x="6223" y="0"/>
                  </a:lnTo>
                  <a:lnTo>
                    <a:pt x="6223" y="29082"/>
                  </a:lnTo>
                  <a:lnTo>
                    <a:pt x="256285" y="29082"/>
                  </a:lnTo>
                  <a:lnTo>
                    <a:pt x="256285" y="0"/>
                  </a:lnTo>
                  <a:close/>
                </a:path>
                <a:path w="262890" h="1377950">
                  <a:moveTo>
                    <a:pt x="131063" y="278764"/>
                  </a:moveTo>
                  <a:lnTo>
                    <a:pt x="79438" y="284765"/>
                  </a:lnTo>
                  <a:lnTo>
                    <a:pt x="37337" y="302767"/>
                  </a:lnTo>
                  <a:lnTo>
                    <a:pt x="9334" y="333724"/>
                  </a:lnTo>
                  <a:lnTo>
                    <a:pt x="0" y="378586"/>
                  </a:lnTo>
                  <a:lnTo>
                    <a:pt x="0" y="386841"/>
                  </a:lnTo>
                  <a:lnTo>
                    <a:pt x="9905" y="428878"/>
                  </a:lnTo>
                  <a:lnTo>
                    <a:pt x="19050" y="444753"/>
                  </a:lnTo>
                  <a:lnTo>
                    <a:pt x="49529" y="444753"/>
                  </a:lnTo>
                  <a:lnTo>
                    <a:pt x="45194" y="437989"/>
                  </a:lnTo>
                  <a:lnTo>
                    <a:pt x="41513" y="431784"/>
                  </a:lnTo>
                  <a:lnTo>
                    <a:pt x="28448" y="395477"/>
                  </a:lnTo>
                  <a:lnTo>
                    <a:pt x="27685" y="389000"/>
                  </a:lnTo>
                  <a:lnTo>
                    <a:pt x="27685" y="382650"/>
                  </a:lnTo>
                  <a:lnTo>
                    <a:pt x="43705" y="339181"/>
                  </a:lnTo>
                  <a:lnTo>
                    <a:pt x="89090" y="314388"/>
                  </a:lnTo>
                  <a:lnTo>
                    <a:pt x="130809" y="309625"/>
                  </a:lnTo>
                  <a:lnTo>
                    <a:pt x="232503" y="309625"/>
                  </a:lnTo>
                  <a:lnTo>
                    <a:pt x="225678" y="303656"/>
                  </a:lnTo>
                  <a:lnTo>
                    <a:pt x="205912" y="292802"/>
                  </a:lnTo>
                  <a:lnTo>
                    <a:pt x="183562" y="285019"/>
                  </a:lnTo>
                  <a:lnTo>
                    <a:pt x="158617" y="280332"/>
                  </a:lnTo>
                  <a:lnTo>
                    <a:pt x="131063" y="278764"/>
                  </a:lnTo>
                  <a:close/>
                </a:path>
                <a:path w="262890" h="1377950">
                  <a:moveTo>
                    <a:pt x="232503" y="309625"/>
                  </a:moveTo>
                  <a:lnTo>
                    <a:pt x="130809" y="309625"/>
                  </a:lnTo>
                  <a:lnTo>
                    <a:pt x="152052" y="310671"/>
                  </a:lnTo>
                  <a:lnTo>
                    <a:pt x="171592" y="313801"/>
                  </a:lnTo>
                  <a:lnTo>
                    <a:pt x="218948" y="335740"/>
                  </a:lnTo>
                  <a:lnTo>
                    <a:pt x="235980" y="378586"/>
                  </a:lnTo>
                  <a:lnTo>
                    <a:pt x="236062" y="386841"/>
                  </a:lnTo>
                  <a:lnTo>
                    <a:pt x="235203" y="393953"/>
                  </a:lnTo>
                  <a:lnTo>
                    <a:pt x="218312" y="444500"/>
                  </a:lnTo>
                  <a:lnTo>
                    <a:pt x="251586" y="444500"/>
                  </a:lnTo>
                  <a:lnTo>
                    <a:pt x="256420" y="426616"/>
                  </a:lnTo>
                  <a:lnTo>
                    <a:pt x="259873" y="409924"/>
                  </a:lnTo>
                  <a:lnTo>
                    <a:pt x="261923" y="394588"/>
                  </a:lnTo>
                  <a:lnTo>
                    <a:pt x="262513" y="382650"/>
                  </a:lnTo>
                  <a:lnTo>
                    <a:pt x="262489" y="378586"/>
                  </a:lnTo>
                  <a:lnTo>
                    <a:pt x="260326" y="356038"/>
                  </a:lnTo>
                  <a:lnTo>
                    <a:pt x="253396" y="335264"/>
                  </a:lnTo>
                  <a:lnTo>
                    <a:pt x="241847" y="317799"/>
                  </a:lnTo>
                  <a:lnTo>
                    <a:pt x="232503" y="309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00344" y="873505"/>
              <a:ext cx="326135" cy="374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532501" y="744982"/>
            <a:ext cx="939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dirty="0" sz="3600">
                <a:solidFill>
                  <a:srgbClr val="C00000"/>
                </a:solidFill>
                <a:latin typeface="Arial"/>
                <a:cs typeface="Arial"/>
              </a:rPr>
              <a:t>Y	</a:t>
            </a:r>
            <a:r>
              <a:rPr dirty="0" baseline="-1543" sz="5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endParaRPr baseline="-1543"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26356" y="2682836"/>
              <a:ext cx="3533140" cy="588645"/>
            </a:xfrm>
            <a:custGeom>
              <a:avLst/>
              <a:gdLst/>
              <a:ahLst/>
              <a:cxnLst/>
              <a:rect l="l" t="t" r="r" b="b"/>
              <a:pathLst>
                <a:path w="3533140" h="588645">
                  <a:moveTo>
                    <a:pt x="360832" y="514908"/>
                  </a:moveTo>
                  <a:lnTo>
                    <a:pt x="348449" y="446684"/>
                  </a:lnTo>
                  <a:lnTo>
                    <a:pt x="336054" y="383095"/>
                  </a:lnTo>
                  <a:lnTo>
                    <a:pt x="324167" y="326771"/>
                  </a:lnTo>
                  <a:lnTo>
                    <a:pt x="323621" y="324142"/>
                  </a:lnTo>
                  <a:lnTo>
                    <a:pt x="313702" y="281012"/>
                  </a:lnTo>
                  <a:lnTo>
                    <a:pt x="311137" y="269849"/>
                  </a:lnTo>
                  <a:lnTo>
                    <a:pt x="298589" y="220205"/>
                  </a:lnTo>
                  <a:lnTo>
                    <a:pt x="285965" y="175196"/>
                  </a:lnTo>
                  <a:lnTo>
                    <a:pt x="273253" y="134848"/>
                  </a:lnTo>
                  <a:lnTo>
                    <a:pt x="260426" y="99148"/>
                  </a:lnTo>
                  <a:lnTo>
                    <a:pt x="259943" y="97967"/>
                  </a:lnTo>
                  <a:lnTo>
                    <a:pt x="250266" y="73901"/>
                  </a:lnTo>
                  <a:lnTo>
                    <a:pt x="245059" y="62547"/>
                  </a:lnTo>
                  <a:lnTo>
                    <a:pt x="245059" y="273773"/>
                  </a:lnTo>
                  <a:lnTo>
                    <a:pt x="244005" y="277114"/>
                  </a:lnTo>
                  <a:lnTo>
                    <a:pt x="244005" y="279654"/>
                  </a:lnTo>
                  <a:lnTo>
                    <a:pt x="242646" y="281012"/>
                  </a:lnTo>
                  <a:lnTo>
                    <a:pt x="227406" y="281012"/>
                  </a:lnTo>
                  <a:lnTo>
                    <a:pt x="218097" y="280746"/>
                  </a:lnTo>
                  <a:lnTo>
                    <a:pt x="148031" y="273773"/>
                  </a:lnTo>
                  <a:lnTo>
                    <a:pt x="116827" y="264401"/>
                  </a:lnTo>
                  <a:lnTo>
                    <a:pt x="115646" y="264401"/>
                  </a:lnTo>
                  <a:lnTo>
                    <a:pt x="114287" y="261861"/>
                  </a:lnTo>
                  <a:lnTo>
                    <a:pt x="114287" y="259321"/>
                  </a:lnTo>
                  <a:lnTo>
                    <a:pt x="131432" y="203022"/>
                  </a:lnTo>
                  <a:lnTo>
                    <a:pt x="158902" y="138658"/>
                  </a:lnTo>
                  <a:lnTo>
                    <a:pt x="179870" y="102489"/>
                  </a:lnTo>
                  <a:lnTo>
                    <a:pt x="186766" y="97967"/>
                  </a:lnTo>
                  <a:lnTo>
                    <a:pt x="194678" y="102946"/>
                  </a:lnTo>
                  <a:lnTo>
                    <a:pt x="212915" y="142443"/>
                  </a:lnTo>
                  <a:lnTo>
                    <a:pt x="232892" y="211734"/>
                  </a:lnTo>
                  <a:lnTo>
                    <a:pt x="243776" y="256463"/>
                  </a:lnTo>
                  <a:lnTo>
                    <a:pt x="245059" y="273773"/>
                  </a:lnTo>
                  <a:lnTo>
                    <a:pt x="245059" y="62547"/>
                  </a:lnTo>
                  <a:lnTo>
                    <a:pt x="224866" y="25425"/>
                  </a:lnTo>
                  <a:lnTo>
                    <a:pt x="190665" y="7632"/>
                  </a:lnTo>
                  <a:lnTo>
                    <a:pt x="170840" y="11938"/>
                  </a:lnTo>
                  <a:lnTo>
                    <a:pt x="132676" y="46812"/>
                  </a:lnTo>
                  <a:lnTo>
                    <a:pt x="102298" y="103416"/>
                  </a:lnTo>
                  <a:lnTo>
                    <a:pt x="74815" y="181749"/>
                  </a:lnTo>
                  <a:lnTo>
                    <a:pt x="59474" y="234442"/>
                  </a:lnTo>
                  <a:lnTo>
                    <a:pt x="43180" y="296265"/>
                  </a:lnTo>
                  <a:lnTo>
                    <a:pt x="27495" y="357746"/>
                  </a:lnTo>
                  <a:lnTo>
                    <a:pt x="15392" y="410921"/>
                  </a:lnTo>
                  <a:lnTo>
                    <a:pt x="6807" y="455739"/>
                  </a:lnTo>
                  <a:lnTo>
                    <a:pt x="0" y="519988"/>
                  </a:lnTo>
                  <a:lnTo>
                    <a:pt x="1676" y="530009"/>
                  </a:lnTo>
                  <a:lnTo>
                    <a:pt x="6705" y="537159"/>
                  </a:lnTo>
                  <a:lnTo>
                    <a:pt x="15074" y="541439"/>
                  </a:lnTo>
                  <a:lnTo>
                    <a:pt x="26746" y="542874"/>
                  </a:lnTo>
                  <a:lnTo>
                    <a:pt x="39344" y="541921"/>
                  </a:lnTo>
                  <a:lnTo>
                    <a:pt x="48742" y="539064"/>
                  </a:lnTo>
                  <a:lnTo>
                    <a:pt x="55067" y="534289"/>
                  </a:lnTo>
                  <a:lnTo>
                    <a:pt x="58420" y="527621"/>
                  </a:lnTo>
                  <a:lnTo>
                    <a:pt x="70154" y="445833"/>
                  </a:lnTo>
                  <a:lnTo>
                    <a:pt x="80556" y="385648"/>
                  </a:lnTo>
                  <a:lnTo>
                    <a:pt x="89750" y="347167"/>
                  </a:lnTo>
                  <a:lnTo>
                    <a:pt x="97878" y="330492"/>
                  </a:lnTo>
                  <a:lnTo>
                    <a:pt x="100406" y="327964"/>
                  </a:lnTo>
                  <a:lnTo>
                    <a:pt x="106667" y="326771"/>
                  </a:lnTo>
                  <a:lnTo>
                    <a:pt x="119367" y="326771"/>
                  </a:lnTo>
                  <a:lnTo>
                    <a:pt x="166738" y="330504"/>
                  </a:lnTo>
                  <a:lnTo>
                    <a:pt x="216649" y="336651"/>
                  </a:lnTo>
                  <a:lnTo>
                    <a:pt x="256705" y="345757"/>
                  </a:lnTo>
                  <a:lnTo>
                    <a:pt x="273291" y="407327"/>
                  </a:lnTo>
                  <a:lnTo>
                    <a:pt x="282092" y="452704"/>
                  </a:lnTo>
                  <a:lnTo>
                    <a:pt x="286372" y="474370"/>
                  </a:lnTo>
                  <a:lnTo>
                    <a:pt x="294792" y="514908"/>
                  </a:lnTo>
                  <a:lnTo>
                    <a:pt x="322732" y="545414"/>
                  </a:lnTo>
                  <a:lnTo>
                    <a:pt x="341706" y="545414"/>
                  </a:lnTo>
                  <a:lnTo>
                    <a:pt x="348132" y="542874"/>
                  </a:lnTo>
                  <a:lnTo>
                    <a:pt x="358292" y="532701"/>
                  </a:lnTo>
                  <a:lnTo>
                    <a:pt x="360832" y="528980"/>
                  </a:lnTo>
                  <a:lnTo>
                    <a:pt x="360832" y="514908"/>
                  </a:lnTo>
                  <a:close/>
                </a:path>
                <a:path w="3533140" h="588645">
                  <a:moveTo>
                    <a:pt x="757072" y="354736"/>
                  </a:moveTo>
                  <a:lnTo>
                    <a:pt x="752195" y="304393"/>
                  </a:lnTo>
                  <a:lnTo>
                    <a:pt x="740689" y="257035"/>
                  </a:lnTo>
                  <a:lnTo>
                    <a:pt x="722617" y="212585"/>
                  </a:lnTo>
                  <a:lnTo>
                    <a:pt x="698017" y="171005"/>
                  </a:lnTo>
                  <a:lnTo>
                    <a:pt x="692378" y="163957"/>
                  </a:lnTo>
                  <a:lnTo>
                    <a:pt x="692378" y="386435"/>
                  </a:lnTo>
                  <a:lnTo>
                    <a:pt x="692150" y="392887"/>
                  </a:lnTo>
                  <a:lnTo>
                    <a:pt x="691553" y="400773"/>
                  </a:lnTo>
                  <a:lnTo>
                    <a:pt x="690740" y="410108"/>
                  </a:lnTo>
                  <a:lnTo>
                    <a:pt x="689838" y="420839"/>
                  </a:lnTo>
                  <a:lnTo>
                    <a:pt x="663359" y="458025"/>
                  </a:lnTo>
                  <a:lnTo>
                    <a:pt x="622896" y="473278"/>
                  </a:lnTo>
                  <a:lnTo>
                    <a:pt x="578548" y="480910"/>
                  </a:lnTo>
                  <a:lnTo>
                    <a:pt x="555231" y="481863"/>
                  </a:lnTo>
                  <a:lnTo>
                    <a:pt x="533946" y="481609"/>
                  </a:lnTo>
                  <a:lnTo>
                    <a:pt x="490372" y="476770"/>
                  </a:lnTo>
                  <a:lnTo>
                    <a:pt x="484225" y="425030"/>
                  </a:lnTo>
                  <a:lnTo>
                    <a:pt x="479552" y="372084"/>
                  </a:lnTo>
                  <a:lnTo>
                    <a:pt x="476300" y="317931"/>
                  </a:lnTo>
                  <a:lnTo>
                    <a:pt x="474395" y="262559"/>
                  </a:lnTo>
                  <a:lnTo>
                    <a:pt x="473849" y="212585"/>
                  </a:lnTo>
                  <a:lnTo>
                    <a:pt x="473849" y="199656"/>
                  </a:lnTo>
                  <a:lnTo>
                    <a:pt x="474040" y="184721"/>
                  </a:lnTo>
                  <a:lnTo>
                    <a:pt x="474776" y="156210"/>
                  </a:lnTo>
                  <a:lnTo>
                    <a:pt x="475996" y="119634"/>
                  </a:lnTo>
                  <a:lnTo>
                    <a:pt x="477672" y="75082"/>
                  </a:lnTo>
                  <a:lnTo>
                    <a:pt x="525475" y="98653"/>
                  </a:lnTo>
                  <a:lnTo>
                    <a:pt x="567842" y="127330"/>
                  </a:lnTo>
                  <a:lnTo>
                    <a:pt x="604494" y="161036"/>
                  </a:lnTo>
                  <a:lnTo>
                    <a:pt x="635152" y="199656"/>
                  </a:lnTo>
                  <a:lnTo>
                    <a:pt x="660171" y="241363"/>
                  </a:lnTo>
                  <a:lnTo>
                    <a:pt x="678053" y="286372"/>
                  </a:lnTo>
                  <a:lnTo>
                    <a:pt x="688797" y="334733"/>
                  </a:lnTo>
                  <a:lnTo>
                    <a:pt x="692378" y="386435"/>
                  </a:lnTo>
                  <a:lnTo>
                    <a:pt x="692378" y="163957"/>
                  </a:lnTo>
                  <a:lnTo>
                    <a:pt x="666978" y="132207"/>
                  </a:lnTo>
                  <a:lnTo>
                    <a:pt x="631431" y="97307"/>
                  </a:lnTo>
                  <a:lnTo>
                    <a:pt x="593432" y="67259"/>
                  </a:lnTo>
                  <a:lnTo>
                    <a:pt x="553021" y="42062"/>
                  </a:lnTo>
                  <a:lnTo>
                    <a:pt x="510197" y="21729"/>
                  </a:lnTo>
                  <a:lnTo>
                    <a:pt x="464972" y="6273"/>
                  </a:lnTo>
                  <a:lnTo>
                    <a:pt x="462432" y="5092"/>
                  </a:lnTo>
                  <a:lnTo>
                    <a:pt x="450913" y="5092"/>
                  </a:lnTo>
                  <a:lnTo>
                    <a:pt x="445185" y="5753"/>
                  </a:lnTo>
                  <a:lnTo>
                    <a:pt x="412686" y="29324"/>
                  </a:lnTo>
                  <a:lnTo>
                    <a:pt x="408571" y="98653"/>
                  </a:lnTo>
                  <a:lnTo>
                    <a:pt x="407466" y="145910"/>
                  </a:lnTo>
                  <a:lnTo>
                    <a:pt x="406781" y="184721"/>
                  </a:lnTo>
                  <a:lnTo>
                    <a:pt x="406552" y="212585"/>
                  </a:lnTo>
                  <a:lnTo>
                    <a:pt x="407162" y="271208"/>
                  </a:lnTo>
                  <a:lnTo>
                    <a:pt x="408990" y="327329"/>
                  </a:lnTo>
                  <a:lnTo>
                    <a:pt x="412038" y="380720"/>
                  </a:lnTo>
                  <a:lnTo>
                    <a:pt x="416306" y="431380"/>
                  </a:lnTo>
                  <a:lnTo>
                    <a:pt x="421792" y="479310"/>
                  </a:lnTo>
                  <a:lnTo>
                    <a:pt x="415366" y="484403"/>
                  </a:lnTo>
                  <a:lnTo>
                    <a:pt x="412826" y="490842"/>
                  </a:lnTo>
                  <a:lnTo>
                    <a:pt x="412826" y="504736"/>
                  </a:lnTo>
                  <a:lnTo>
                    <a:pt x="416712" y="512368"/>
                  </a:lnTo>
                  <a:lnTo>
                    <a:pt x="424332" y="517448"/>
                  </a:lnTo>
                  <a:lnTo>
                    <a:pt x="435673" y="567105"/>
                  </a:lnTo>
                  <a:lnTo>
                    <a:pt x="438531" y="576338"/>
                  </a:lnTo>
                  <a:lnTo>
                    <a:pt x="443293" y="583082"/>
                  </a:lnTo>
                  <a:lnTo>
                    <a:pt x="449961" y="587222"/>
                  </a:lnTo>
                  <a:lnTo>
                    <a:pt x="458533" y="588632"/>
                  </a:lnTo>
                  <a:lnTo>
                    <a:pt x="467106" y="587946"/>
                  </a:lnTo>
                  <a:lnTo>
                    <a:pt x="503072" y="564565"/>
                  </a:lnTo>
                  <a:lnTo>
                    <a:pt x="503072" y="544233"/>
                  </a:lnTo>
                  <a:lnTo>
                    <a:pt x="500532" y="540334"/>
                  </a:lnTo>
                  <a:lnTo>
                    <a:pt x="515277" y="542772"/>
                  </a:lnTo>
                  <a:lnTo>
                    <a:pt x="531139" y="544334"/>
                  </a:lnTo>
                  <a:lnTo>
                    <a:pt x="548208" y="545172"/>
                  </a:lnTo>
                  <a:lnTo>
                    <a:pt x="566572" y="545414"/>
                  </a:lnTo>
                  <a:lnTo>
                    <a:pt x="585393" y="544728"/>
                  </a:lnTo>
                  <a:lnTo>
                    <a:pt x="603758" y="542747"/>
                  </a:lnTo>
                  <a:lnTo>
                    <a:pt x="617283" y="540334"/>
                  </a:lnTo>
                  <a:lnTo>
                    <a:pt x="621652" y="539559"/>
                  </a:lnTo>
                  <a:lnTo>
                    <a:pt x="681558" y="516394"/>
                  </a:lnTo>
                  <a:lnTo>
                    <a:pt x="714603" y="488797"/>
                  </a:lnTo>
                  <a:lnTo>
                    <a:pt x="738200" y="452577"/>
                  </a:lnTo>
                  <a:lnTo>
                    <a:pt x="752348" y="407847"/>
                  </a:lnTo>
                  <a:lnTo>
                    <a:pt x="757072" y="354736"/>
                  </a:lnTo>
                  <a:close/>
                </a:path>
                <a:path w="3533140" h="588645">
                  <a:moveTo>
                    <a:pt x="1186484" y="260680"/>
                  </a:moveTo>
                  <a:lnTo>
                    <a:pt x="1183424" y="203581"/>
                  </a:lnTo>
                  <a:lnTo>
                    <a:pt x="1174203" y="152908"/>
                  </a:lnTo>
                  <a:lnTo>
                    <a:pt x="1158760" y="108648"/>
                  </a:lnTo>
                  <a:lnTo>
                    <a:pt x="1137018" y="70789"/>
                  </a:lnTo>
                  <a:lnTo>
                    <a:pt x="1117904" y="49390"/>
                  </a:lnTo>
                  <a:lnTo>
                    <a:pt x="1117904" y="258140"/>
                  </a:lnTo>
                  <a:lnTo>
                    <a:pt x="1117206" y="282917"/>
                  </a:lnTo>
                  <a:lnTo>
                    <a:pt x="1111973" y="332498"/>
                  </a:lnTo>
                  <a:lnTo>
                    <a:pt x="1101064" y="381101"/>
                  </a:lnTo>
                  <a:lnTo>
                    <a:pt x="1081455" y="422567"/>
                  </a:lnTo>
                  <a:lnTo>
                    <a:pt x="1053579" y="453529"/>
                  </a:lnTo>
                  <a:lnTo>
                    <a:pt x="1004798" y="471690"/>
                  </a:lnTo>
                  <a:lnTo>
                    <a:pt x="987437" y="470509"/>
                  </a:lnTo>
                  <a:lnTo>
                    <a:pt x="943838" y="452704"/>
                  </a:lnTo>
                  <a:lnTo>
                    <a:pt x="905548" y="409575"/>
                  </a:lnTo>
                  <a:lnTo>
                    <a:pt x="877798" y="344576"/>
                  </a:lnTo>
                  <a:lnTo>
                    <a:pt x="866368" y="291020"/>
                  </a:lnTo>
                  <a:lnTo>
                    <a:pt x="862558" y="244068"/>
                  </a:lnTo>
                  <a:lnTo>
                    <a:pt x="863028" y="223862"/>
                  </a:lnTo>
                  <a:lnTo>
                    <a:pt x="870178" y="174244"/>
                  </a:lnTo>
                  <a:lnTo>
                    <a:pt x="888733" y="128422"/>
                  </a:lnTo>
                  <a:lnTo>
                    <a:pt x="917651" y="95872"/>
                  </a:lnTo>
                  <a:lnTo>
                    <a:pt x="956830" y="76441"/>
                  </a:lnTo>
                  <a:lnTo>
                    <a:pt x="1006144" y="70002"/>
                  </a:lnTo>
                  <a:lnTo>
                    <a:pt x="1034453" y="73088"/>
                  </a:lnTo>
                  <a:lnTo>
                    <a:pt x="1077722" y="97815"/>
                  </a:lnTo>
                  <a:lnTo>
                    <a:pt x="1103972" y="146189"/>
                  </a:lnTo>
                  <a:lnTo>
                    <a:pt x="1116444" y="215709"/>
                  </a:lnTo>
                  <a:lnTo>
                    <a:pt x="1117904" y="258140"/>
                  </a:lnTo>
                  <a:lnTo>
                    <a:pt x="1117904" y="49390"/>
                  </a:lnTo>
                  <a:lnTo>
                    <a:pt x="1087805" y="23431"/>
                  </a:lnTo>
                  <a:lnTo>
                    <a:pt x="1038834" y="4914"/>
                  </a:lnTo>
                  <a:lnTo>
                    <a:pt x="1011224" y="2552"/>
                  </a:lnTo>
                  <a:lnTo>
                    <a:pt x="958761" y="7061"/>
                  </a:lnTo>
                  <a:lnTo>
                    <a:pt x="913803" y="20637"/>
                  </a:lnTo>
                  <a:lnTo>
                    <a:pt x="876236" y="43307"/>
                  </a:lnTo>
                  <a:lnTo>
                    <a:pt x="845959" y="75082"/>
                  </a:lnTo>
                  <a:lnTo>
                    <a:pt x="824306" y="111544"/>
                  </a:lnTo>
                  <a:lnTo>
                    <a:pt x="808863" y="152273"/>
                  </a:lnTo>
                  <a:lnTo>
                    <a:pt x="799604" y="197281"/>
                  </a:lnTo>
                  <a:lnTo>
                    <a:pt x="796518" y="246608"/>
                  </a:lnTo>
                  <a:lnTo>
                    <a:pt x="797699" y="277393"/>
                  </a:lnTo>
                  <a:lnTo>
                    <a:pt x="807161" y="340855"/>
                  </a:lnTo>
                  <a:lnTo>
                    <a:pt x="825944" y="405434"/>
                  </a:lnTo>
                  <a:lnTo>
                    <a:pt x="856754" y="464604"/>
                  </a:lnTo>
                  <a:lnTo>
                    <a:pt x="900328" y="515391"/>
                  </a:lnTo>
                  <a:lnTo>
                    <a:pt x="960424" y="542074"/>
                  </a:lnTo>
                  <a:lnTo>
                    <a:pt x="997178" y="545414"/>
                  </a:lnTo>
                  <a:lnTo>
                    <a:pt x="1025791" y="540423"/>
                  </a:lnTo>
                  <a:lnTo>
                    <a:pt x="1077226" y="516509"/>
                  </a:lnTo>
                  <a:lnTo>
                    <a:pt x="1121422" y="471690"/>
                  </a:lnTo>
                  <a:lnTo>
                    <a:pt x="1155179" y="418109"/>
                  </a:lnTo>
                  <a:lnTo>
                    <a:pt x="1172527" y="370801"/>
                  </a:lnTo>
                  <a:lnTo>
                    <a:pt x="1182979" y="318312"/>
                  </a:lnTo>
                  <a:lnTo>
                    <a:pt x="1186484" y="260680"/>
                  </a:lnTo>
                  <a:close/>
                </a:path>
                <a:path w="3533140" h="588645">
                  <a:moveTo>
                    <a:pt x="1592872" y="380161"/>
                  </a:moveTo>
                  <a:lnTo>
                    <a:pt x="1587334" y="330403"/>
                  </a:lnTo>
                  <a:lnTo>
                    <a:pt x="1571371" y="291185"/>
                  </a:lnTo>
                  <a:lnTo>
                    <a:pt x="1539532" y="256781"/>
                  </a:lnTo>
                  <a:lnTo>
                    <a:pt x="1526832" y="247281"/>
                  </a:lnTo>
                  <a:lnTo>
                    <a:pt x="1526832" y="361010"/>
                  </a:lnTo>
                  <a:lnTo>
                    <a:pt x="1526832" y="395414"/>
                  </a:lnTo>
                  <a:lnTo>
                    <a:pt x="1514132" y="434911"/>
                  </a:lnTo>
                  <a:lnTo>
                    <a:pt x="1479753" y="458457"/>
                  </a:lnTo>
                  <a:lnTo>
                    <a:pt x="1439519" y="471119"/>
                  </a:lnTo>
                  <a:lnTo>
                    <a:pt x="1372781" y="477380"/>
                  </a:lnTo>
                  <a:lnTo>
                    <a:pt x="1328724" y="478129"/>
                  </a:lnTo>
                  <a:lnTo>
                    <a:pt x="1327035" y="450900"/>
                  </a:lnTo>
                  <a:lnTo>
                    <a:pt x="1325816" y="413194"/>
                  </a:lnTo>
                  <a:lnTo>
                    <a:pt x="1325079" y="365036"/>
                  </a:lnTo>
                  <a:lnTo>
                    <a:pt x="1324825" y="306438"/>
                  </a:lnTo>
                  <a:lnTo>
                    <a:pt x="1360373" y="301637"/>
                  </a:lnTo>
                  <a:lnTo>
                    <a:pt x="1390510" y="298488"/>
                  </a:lnTo>
                  <a:lnTo>
                    <a:pt x="1415148" y="296786"/>
                  </a:lnTo>
                  <a:lnTo>
                    <a:pt x="1434211" y="296265"/>
                  </a:lnTo>
                  <a:lnTo>
                    <a:pt x="1449412" y="296722"/>
                  </a:lnTo>
                  <a:lnTo>
                    <a:pt x="1491716" y="306438"/>
                  </a:lnTo>
                  <a:lnTo>
                    <a:pt x="1519415" y="335381"/>
                  </a:lnTo>
                  <a:lnTo>
                    <a:pt x="1524292" y="352196"/>
                  </a:lnTo>
                  <a:lnTo>
                    <a:pt x="1526832" y="361010"/>
                  </a:lnTo>
                  <a:lnTo>
                    <a:pt x="1526832" y="247281"/>
                  </a:lnTo>
                  <a:lnTo>
                    <a:pt x="1520482" y="243471"/>
                  </a:lnTo>
                  <a:lnTo>
                    <a:pt x="1510957" y="239661"/>
                  </a:lnTo>
                  <a:lnTo>
                    <a:pt x="1507477" y="238988"/>
                  </a:lnTo>
                  <a:lnTo>
                    <a:pt x="1501432" y="237794"/>
                  </a:lnTo>
                  <a:lnTo>
                    <a:pt x="1518107" y="218249"/>
                  </a:lnTo>
                  <a:lnTo>
                    <a:pt x="1530007" y="193941"/>
                  </a:lnTo>
                  <a:lnTo>
                    <a:pt x="1537157" y="164858"/>
                  </a:lnTo>
                  <a:lnTo>
                    <a:pt x="1539532" y="131013"/>
                  </a:lnTo>
                  <a:lnTo>
                    <a:pt x="1538338" y="105918"/>
                  </a:lnTo>
                  <a:lnTo>
                    <a:pt x="1534642" y="83769"/>
                  </a:lnTo>
                  <a:lnTo>
                    <a:pt x="1528318" y="64236"/>
                  </a:lnTo>
                  <a:lnTo>
                    <a:pt x="1527962" y="63563"/>
                  </a:lnTo>
                  <a:lnTo>
                    <a:pt x="1519212" y="46951"/>
                  </a:lnTo>
                  <a:lnTo>
                    <a:pt x="1507350" y="32905"/>
                  </a:lnTo>
                  <a:lnTo>
                    <a:pt x="1490954" y="21259"/>
                  </a:lnTo>
                  <a:lnTo>
                    <a:pt x="1481112" y="16852"/>
                  </a:lnTo>
                  <a:lnTo>
                    <a:pt x="1481112" y="133565"/>
                  </a:lnTo>
                  <a:lnTo>
                    <a:pt x="1475905" y="167347"/>
                  </a:lnTo>
                  <a:lnTo>
                    <a:pt x="1434541" y="214528"/>
                  </a:lnTo>
                  <a:lnTo>
                    <a:pt x="1398651" y="227622"/>
                  </a:lnTo>
                  <a:lnTo>
                    <a:pt x="1335024" y="238074"/>
                  </a:lnTo>
                  <a:lnTo>
                    <a:pt x="1327365" y="238988"/>
                  </a:lnTo>
                  <a:lnTo>
                    <a:pt x="1324825" y="146278"/>
                  </a:lnTo>
                  <a:lnTo>
                    <a:pt x="1324825" y="114414"/>
                  </a:lnTo>
                  <a:lnTo>
                    <a:pt x="1326184" y="110680"/>
                  </a:lnTo>
                  <a:lnTo>
                    <a:pt x="1327365" y="104241"/>
                  </a:lnTo>
                  <a:lnTo>
                    <a:pt x="1353273" y="72148"/>
                  </a:lnTo>
                  <a:lnTo>
                    <a:pt x="1402384" y="63563"/>
                  </a:lnTo>
                  <a:lnTo>
                    <a:pt x="1419390" y="64541"/>
                  </a:lnTo>
                  <a:lnTo>
                    <a:pt x="1459611" y="80175"/>
                  </a:lnTo>
                  <a:lnTo>
                    <a:pt x="1479715" y="116586"/>
                  </a:lnTo>
                  <a:lnTo>
                    <a:pt x="1481112" y="133565"/>
                  </a:lnTo>
                  <a:lnTo>
                    <a:pt x="1481112" y="16852"/>
                  </a:lnTo>
                  <a:lnTo>
                    <a:pt x="1434147" y="3225"/>
                  </a:lnTo>
                  <a:lnTo>
                    <a:pt x="1387144" y="0"/>
                  </a:lnTo>
                  <a:lnTo>
                    <a:pt x="1369060" y="711"/>
                  </a:lnTo>
                  <a:lnTo>
                    <a:pt x="1327365" y="11366"/>
                  </a:lnTo>
                  <a:lnTo>
                    <a:pt x="1293431" y="36195"/>
                  </a:lnTo>
                  <a:lnTo>
                    <a:pt x="1272844" y="68643"/>
                  </a:lnTo>
                  <a:lnTo>
                    <a:pt x="1263637" y="113372"/>
                  </a:lnTo>
                  <a:lnTo>
                    <a:pt x="1260144" y="174244"/>
                  </a:lnTo>
                  <a:lnTo>
                    <a:pt x="1260182" y="236905"/>
                  </a:lnTo>
                  <a:lnTo>
                    <a:pt x="1260957" y="316992"/>
                  </a:lnTo>
                  <a:lnTo>
                    <a:pt x="1262214" y="388137"/>
                  </a:lnTo>
                  <a:lnTo>
                    <a:pt x="1263916" y="446074"/>
                  </a:lnTo>
                  <a:lnTo>
                    <a:pt x="1266024" y="490778"/>
                  </a:lnTo>
                  <a:lnTo>
                    <a:pt x="1271485" y="540334"/>
                  </a:lnTo>
                  <a:lnTo>
                    <a:pt x="1375791" y="542874"/>
                  </a:lnTo>
                  <a:lnTo>
                    <a:pt x="1427454" y="540486"/>
                  </a:lnTo>
                  <a:lnTo>
                    <a:pt x="1471955" y="533336"/>
                  </a:lnTo>
                  <a:lnTo>
                    <a:pt x="1509306" y="521423"/>
                  </a:lnTo>
                  <a:lnTo>
                    <a:pt x="1562874" y="483349"/>
                  </a:lnTo>
                  <a:lnTo>
                    <a:pt x="1565973" y="478129"/>
                  </a:lnTo>
                  <a:lnTo>
                    <a:pt x="1579537" y="455358"/>
                  </a:lnTo>
                  <a:lnTo>
                    <a:pt x="1589544" y="420916"/>
                  </a:lnTo>
                  <a:lnTo>
                    <a:pt x="1592872" y="380161"/>
                  </a:lnTo>
                  <a:close/>
                </a:path>
                <a:path w="3533140" h="588645">
                  <a:moveTo>
                    <a:pt x="1974037" y="38138"/>
                  </a:moveTo>
                  <a:lnTo>
                    <a:pt x="1943557" y="11353"/>
                  </a:lnTo>
                  <a:lnTo>
                    <a:pt x="1894014" y="11074"/>
                  </a:lnTo>
                  <a:lnTo>
                    <a:pt x="1845995" y="10299"/>
                  </a:lnTo>
                  <a:lnTo>
                    <a:pt x="1799488" y="9169"/>
                  </a:lnTo>
                  <a:lnTo>
                    <a:pt x="1711071" y="6273"/>
                  </a:lnTo>
                  <a:lnTo>
                    <a:pt x="1702015" y="7747"/>
                  </a:lnTo>
                  <a:lnTo>
                    <a:pt x="1668894" y="36753"/>
                  </a:lnTo>
                  <a:lnTo>
                    <a:pt x="1666532" y="45770"/>
                  </a:lnTo>
                  <a:lnTo>
                    <a:pt x="1666849" y="134467"/>
                  </a:lnTo>
                  <a:lnTo>
                    <a:pt x="1667598" y="176682"/>
                  </a:lnTo>
                  <a:lnTo>
                    <a:pt x="1669072" y="217462"/>
                  </a:lnTo>
                  <a:lnTo>
                    <a:pt x="1665058" y="223380"/>
                  </a:lnTo>
                  <a:lnTo>
                    <a:pt x="1662315" y="229666"/>
                  </a:lnTo>
                  <a:lnTo>
                    <a:pt x="1660766" y="236194"/>
                  </a:lnTo>
                  <a:lnTo>
                    <a:pt x="1660271" y="242874"/>
                  </a:lnTo>
                  <a:lnTo>
                    <a:pt x="1660271" y="251688"/>
                  </a:lnTo>
                  <a:lnTo>
                    <a:pt x="1663992" y="259321"/>
                  </a:lnTo>
                  <a:lnTo>
                    <a:pt x="1671612" y="264401"/>
                  </a:lnTo>
                  <a:lnTo>
                    <a:pt x="1675511" y="383895"/>
                  </a:lnTo>
                  <a:lnTo>
                    <a:pt x="1675511" y="441185"/>
                  </a:lnTo>
                  <a:lnTo>
                    <a:pt x="1675257" y="464312"/>
                  </a:lnTo>
                  <a:lnTo>
                    <a:pt x="1674507" y="484124"/>
                  </a:lnTo>
                  <a:lnTo>
                    <a:pt x="1673288" y="500595"/>
                  </a:lnTo>
                  <a:lnTo>
                    <a:pt x="1671612" y="513727"/>
                  </a:lnTo>
                  <a:lnTo>
                    <a:pt x="1671612" y="525081"/>
                  </a:lnTo>
                  <a:lnTo>
                    <a:pt x="1704632" y="544233"/>
                  </a:lnTo>
                  <a:lnTo>
                    <a:pt x="1913077" y="540334"/>
                  </a:lnTo>
                  <a:lnTo>
                    <a:pt x="1947011" y="513041"/>
                  </a:lnTo>
                  <a:lnTo>
                    <a:pt x="1949818" y="501015"/>
                  </a:lnTo>
                  <a:lnTo>
                    <a:pt x="1948167" y="493115"/>
                  </a:lnTo>
                  <a:lnTo>
                    <a:pt x="1943201" y="486791"/>
                  </a:lnTo>
                  <a:lnTo>
                    <a:pt x="1934895" y="482155"/>
                  </a:lnTo>
                  <a:lnTo>
                    <a:pt x="1923237" y="479310"/>
                  </a:lnTo>
                  <a:lnTo>
                    <a:pt x="1735112" y="481863"/>
                  </a:lnTo>
                  <a:lnTo>
                    <a:pt x="1736077" y="469747"/>
                  </a:lnTo>
                  <a:lnTo>
                    <a:pt x="1736890" y="454279"/>
                  </a:lnTo>
                  <a:lnTo>
                    <a:pt x="1737448" y="435432"/>
                  </a:lnTo>
                  <a:lnTo>
                    <a:pt x="1737652" y="413219"/>
                  </a:lnTo>
                  <a:lnTo>
                    <a:pt x="1733931" y="273392"/>
                  </a:lnTo>
                  <a:lnTo>
                    <a:pt x="1740192" y="273392"/>
                  </a:lnTo>
                  <a:lnTo>
                    <a:pt x="1746631" y="272034"/>
                  </a:lnTo>
                  <a:lnTo>
                    <a:pt x="1896478" y="274574"/>
                  </a:lnTo>
                  <a:lnTo>
                    <a:pt x="1900377" y="273392"/>
                  </a:lnTo>
                  <a:lnTo>
                    <a:pt x="1928317" y="238988"/>
                  </a:lnTo>
                  <a:lnTo>
                    <a:pt x="1926590" y="229489"/>
                  </a:lnTo>
                  <a:lnTo>
                    <a:pt x="1921294" y="221869"/>
                  </a:lnTo>
                  <a:lnTo>
                    <a:pt x="1912175" y="216154"/>
                  </a:lnTo>
                  <a:lnTo>
                    <a:pt x="1899018" y="212369"/>
                  </a:lnTo>
                  <a:lnTo>
                    <a:pt x="1733931" y="212369"/>
                  </a:lnTo>
                  <a:lnTo>
                    <a:pt x="1732241" y="189255"/>
                  </a:lnTo>
                  <a:lnTo>
                    <a:pt x="1731022" y="158153"/>
                  </a:lnTo>
                  <a:lnTo>
                    <a:pt x="1730286" y="119202"/>
                  </a:lnTo>
                  <a:lnTo>
                    <a:pt x="1730032" y="72542"/>
                  </a:lnTo>
                  <a:lnTo>
                    <a:pt x="1804225" y="78359"/>
                  </a:lnTo>
                  <a:lnTo>
                    <a:pt x="1815198" y="78816"/>
                  </a:lnTo>
                  <a:lnTo>
                    <a:pt x="1868538" y="78816"/>
                  </a:lnTo>
                  <a:lnTo>
                    <a:pt x="1898446" y="78320"/>
                  </a:lnTo>
                  <a:lnTo>
                    <a:pt x="1907997" y="77635"/>
                  </a:lnTo>
                  <a:lnTo>
                    <a:pt x="1937029" y="73037"/>
                  </a:lnTo>
                  <a:lnTo>
                    <a:pt x="1957654" y="64998"/>
                  </a:lnTo>
                  <a:lnTo>
                    <a:pt x="1969960" y="53416"/>
                  </a:lnTo>
                  <a:lnTo>
                    <a:pt x="1974037" y="38138"/>
                  </a:lnTo>
                  <a:close/>
                </a:path>
                <a:path w="3533140" h="588645">
                  <a:moveTo>
                    <a:pt x="2531630" y="362369"/>
                  </a:moveTo>
                  <a:lnTo>
                    <a:pt x="2522258" y="302945"/>
                  </a:lnTo>
                  <a:lnTo>
                    <a:pt x="2494724" y="260680"/>
                  </a:lnTo>
                  <a:lnTo>
                    <a:pt x="2453005" y="232219"/>
                  </a:lnTo>
                  <a:lnTo>
                    <a:pt x="2400744" y="216103"/>
                  </a:lnTo>
                  <a:lnTo>
                    <a:pt x="2373134" y="210172"/>
                  </a:lnTo>
                  <a:lnTo>
                    <a:pt x="2349182" y="203898"/>
                  </a:lnTo>
                  <a:lnTo>
                    <a:pt x="2311844" y="190677"/>
                  </a:lnTo>
                  <a:lnTo>
                    <a:pt x="2280462" y="166712"/>
                  </a:lnTo>
                  <a:lnTo>
                    <a:pt x="2270023" y="132207"/>
                  </a:lnTo>
                  <a:lnTo>
                    <a:pt x="2272157" y="118414"/>
                  </a:lnTo>
                  <a:lnTo>
                    <a:pt x="2304224" y="82715"/>
                  </a:lnTo>
                  <a:lnTo>
                    <a:pt x="2354084" y="63576"/>
                  </a:lnTo>
                  <a:lnTo>
                    <a:pt x="2370264" y="62382"/>
                  </a:lnTo>
                  <a:lnTo>
                    <a:pt x="2386952" y="63538"/>
                  </a:lnTo>
                  <a:lnTo>
                    <a:pt x="2404427" y="66954"/>
                  </a:lnTo>
                  <a:lnTo>
                    <a:pt x="2422601" y="72529"/>
                  </a:lnTo>
                  <a:lnTo>
                    <a:pt x="2441384" y="80175"/>
                  </a:lnTo>
                  <a:lnTo>
                    <a:pt x="2459532" y="88506"/>
                  </a:lnTo>
                  <a:lnTo>
                    <a:pt x="2473960" y="94424"/>
                  </a:lnTo>
                  <a:lnTo>
                    <a:pt x="2513850" y="83896"/>
                  </a:lnTo>
                  <a:lnTo>
                    <a:pt x="2516390" y="77635"/>
                  </a:lnTo>
                  <a:lnTo>
                    <a:pt x="2516390" y="68643"/>
                  </a:lnTo>
                  <a:lnTo>
                    <a:pt x="2495461" y="32893"/>
                  </a:lnTo>
                  <a:lnTo>
                    <a:pt x="2460269" y="15240"/>
                  </a:lnTo>
                  <a:lnTo>
                    <a:pt x="2415095" y="6248"/>
                  </a:lnTo>
                  <a:lnTo>
                    <a:pt x="2389403" y="5092"/>
                  </a:lnTo>
                  <a:lnTo>
                    <a:pt x="2350084" y="7239"/>
                  </a:lnTo>
                  <a:lnTo>
                    <a:pt x="2281986" y="24892"/>
                  </a:lnTo>
                  <a:lnTo>
                    <a:pt x="2230869" y="60299"/>
                  </a:lnTo>
                  <a:lnTo>
                    <a:pt x="2204758" y="109016"/>
                  </a:lnTo>
                  <a:lnTo>
                    <a:pt x="2201443" y="138645"/>
                  </a:lnTo>
                  <a:lnTo>
                    <a:pt x="2203615" y="167246"/>
                  </a:lnTo>
                  <a:lnTo>
                    <a:pt x="2221725" y="213004"/>
                  </a:lnTo>
                  <a:lnTo>
                    <a:pt x="2258491" y="244424"/>
                  </a:lnTo>
                  <a:lnTo>
                    <a:pt x="2312390" y="266280"/>
                  </a:lnTo>
                  <a:lnTo>
                    <a:pt x="2363597" y="276669"/>
                  </a:lnTo>
                  <a:lnTo>
                    <a:pt x="2379815" y="280822"/>
                  </a:lnTo>
                  <a:lnTo>
                    <a:pt x="2433955" y="304761"/>
                  </a:lnTo>
                  <a:lnTo>
                    <a:pt x="2462034" y="344741"/>
                  </a:lnTo>
                  <a:lnTo>
                    <a:pt x="2465590" y="371182"/>
                  </a:lnTo>
                  <a:lnTo>
                    <a:pt x="2463901" y="391452"/>
                  </a:lnTo>
                  <a:lnTo>
                    <a:pt x="2450020" y="427736"/>
                  </a:lnTo>
                  <a:lnTo>
                    <a:pt x="2423909" y="456387"/>
                  </a:lnTo>
                  <a:lnTo>
                    <a:pt x="2380424" y="473049"/>
                  </a:lnTo>
                  <a:lnTo>
                    <a:pt x="2364956" y="472300"/>
                  </a:lnTo>
                  <a:lnTo>
                    <a:pt x="2315743" y="460336"/>
                  </a:lnTo>
                  <a:lnTo>
                    <a:pt x="2255367" y="431571"/>
                  </a:lnTo>
                  <a:lnTo>
                    <a:pt x="2249703" y="428472"/>
                  </a:lnTo>
                  <a:lnTo>
                    <a:pt x="2242083" y="425932"/>
                  </a:lnTo>
                  <a:lnTo>
                    <a:pt x="2207704" y="447624"/>
                  </a:lnTo>
                  <a:lnTo>
                    <a:pt x="2201443" y="460336"/>
                  </a:lnTo>
                  <a:lnTo>
                    <a:pt x="2201481" y="465569"/>
                  </a:lnTo>
                  <a:lnTo>
                    <a:pt x="2224443" y="497903"/>
                  </a:lnTo>
                  <a:lnTo>
                    <a:pt x="2274252" y="524357"/>
                  </a:lnTo>
                  <a:lnTo>
                    <a:pt x="2338095" y="542048"/>
                  </a:lnTo>
                  <a:lnTo>
                    <a:pt x="2370264" y="544233"/>
                  </a:lnTo>
                  <a:lnTo>
                    <a:pt x="2400058" y="542531"/>
                  </a:lnTo>
                  <a:lnTo>
                    <a:pt x="2449106" y="528637"/>
                  </a:lnTo>
                  <a:lnTo>
                    <a:pt x="2495702" y="488099"/>
                  </a:lnTo>
                  <a:lnTo>
                    <a:pt x="2515565" y="453110"/>
                  </a:lnTo>
                  <a:lnTo>
                    <a:pt x="2527592" y="411226"/>
                  </a:lnTo>
                  <a:lnTo>
                    <a:pt x="2531630" y="362369"/>
                  </a:lnTo>
                  <a:close/>
                </a:path>
                <a:path w="3533140" h="588645">
                  <a:moveTo>
                    <a:pt x="2680309" y="319151"/>
                  </a:moveTo>
                  <a:lnTo>
                    <a:pt x="2679230" y="259410"/>
                  </a:lnTo>
                  <a:lnTo>
                    <a:pt x="2678468" y="204736"/>
                  </a:lnTo>
                  <a:lnTo>
                    <a:pt x="2677909" y="155143"/>
                  </a:lnTo>
                  <a:lnTo>
                    <a:pt x="2677464" y="110629"/>
                  </a:lnTo>
                  <a:lnTo>
                    <a:pt x="2676995" y="71170"/>
                  </a:lnTo>
                  <a:lnTo>
                    <a:pt x="2673781" y="28460"/>
                  </a:lnTo>
                  <a:lnTo>
                    <a:pt x="2656090" y="17805"/>
                  </a:lnTo>
                  <a:lnTo>
                    <a:pt x="2648496" y="18465"/>
                  </a:lnTo>
                  <a:lnTo>
                    <a:pt x="2614269" y="38138"/>
                  </a:lnTo>
                  <a:lnTo>
                    <a:pt x="2611729" y="45770"/>
                  </a:lnTo>
                  <a:lnTo>
                    <a:pt x="2616809" y="319151"/>
                  </a:lnTo>
                  <a:lnTo>
                    <a:pt x="2616314" y="376796"/>
                  </a:lnTo>
                  <a:lnTo>
                    <a:pt x="2614739" y="429717"/>
                  </a:lnTo>
                  <a:lnTo>
                    <a:pt x="2611945" y="477913"/>
                  </a:lnTo>
                  <a:lnTo>
                    <a:pt x="2607830" y="521347"/>
                  </a:lnTo>
                  <a:lnTo>
                    <a:pt x="2609265" y="531545"/>
                  </a:lnTo>
                  <a:lnTo>
                    <a:pt x="2613545" y="539102"/>
                  </a:lnTo>
                  <a:lnTo>
                    <a:pt x="2620695" y="543801"/>
                  </a:lnTo>
                  <a:lnTo>
                    <a:pt x="2630690" y="545414"/>
                  </a:lnTo>
                  <a:lnTo>
                    <a:pt x="2638107" y="544728"/>
                  </a:lnTo>
                  <a:lnTo>
                    <a:pt x="2672257" y="519925"/>
                  </a:lnTo>
                  <a:lnTo>
                    <a:pt x="2676525" y="471525"/>
                  </a:lnTo>
                  <a:lnTo>
                    <a:pt x="2678544" y="425018"/>
                  </a:lnTo>
                  <a:lnTo>
                    <a:pt x="2679852" y="374218"/>
                  </a:lnTo>
                  <a:lnTo>
                    <a:pt x="2680309" y="319151"/>
                  </a:lnTo>
                  <a:close/>
                </a:path>
                <a:path w="3533140" h="588645">
                  <a:moveTo>
                    <a:pt x="3122257" y="67462"/>
                  </a:moveTo>
                  <a:lnTo>
                    <a:pt x="3100819" y="33375"/>
                  </a:lnTo>
                  <a:lnTo>
                    <a:pt x="3064916" y="14528"/>
                  </a:lnTo>
                  <a:lnTo>
                    <a:pt x="3026003" y="4940"/>
                  </a:lnTo>
                  <a:lnTo>
                    <a:pt x="3006775" y="3733"/>
                  </a:lnTo>
                  <a:lnTo>
                    <a:pt x="2960039" y="8521"/>
                  </a:lnTo>
                  <a:lnTo>
                    <a:pt x="2917139" y="22974"/>
                  </a:lnTo>
                  <a:lnTo>
                    <a:pt x="2878074" y="47205"/>
                  </a:lnTo>
                  <a:lnTo>
                    <a:pt x="2842857" y="81356"/>
                  </a:lnTo>
                  <a:lnTo>
                    <a:pt x="2814091" y="122859"/>
                  </a:lnTo>
                  <a:lnTo>
                    <a:pt x="2792069" y="172885"/>
                  </a:lnTo>
                  <a:lnTo>
                    <a:pt x="2777731" y="228371"/>
                  </a:lnTo>
                  <a:lnTo>
                    <a:pt x="2772930" y="284746"/>
                  </a:lnTo>
                  <a:lnTo>
                    <a:pt x="2776042" y="337007"/>
                  </a:lnTo>
                  <a:lnTo>
                    <a:pt x="2785351" y="385076"/>
                  </a:lnTo>
                  <a:lnTo>
                    <a:pt x="2800858" y="429082"/>
                  </a:lnTo>
                  <a:lnTo>
                    <a:pt x="2822537" y="469150"/>
                  </a:lnTo>
                  <a:lnTo>
                    <a:pt x="2847937" y="502513"/>
                  </a:lnTo>
                  <a:lnTo>
                    <a:pt x="2907855" y="540651"/>
                  </a:lnTo>
                  <a:lnTo>
                    <a:pt x="2941917" y="545414"/>
                  </a:lnTo>
                  <a:lnTo>
                    <a:pt x="2953829" y="544499"/>
                  </a:lnTo>
                  <a:lnTo>
                    <a:pt x="2995257" y="532701"/>
                  </a:lnTo>
                  <a:lnTo>
                    <a:pt x="3033306" y="512330"/>
                  </a:lnTo>
                  <a:lnTo>
                    <a:pt x="3043517" y="504736"/>
                  </a:lnTo>
                  <a:lnTo>
                    <a:pt x="3044774" y="516013"/>
                  </a:lnTo>
                  <a:lnTo>
                    <a:pt x="3063837" y="544233"/>
                  </a:lnTo>
                  <a:lnTo>
                    <a:pt x="3075355" y="544233"/>
                  </a:lnTo>
                  <a:lnTo>
                    <a:pt x="3106470" y="508787"/>
                  </a:lnTo>
                  <a:lnTo>
                    <a:pt x="3106750" y="504736"/>
                  </a:lnTo>
                  <a:lnTo>
                    <a:pt x="3107893" y="488632"/>
                  </a:lnTo>
                  <a:lnTo>
                    <a:pt x="3108071" y="479310"/>
                  </a:lnTo>
                  <a:lnTo>
                    <a:pt x="3108248" y="469150"/>
                  </a:lnTo>
                  <a:lnTo>
                    <a:pt x="3108198" y="410349"/>
                  </a:lnTo>
                  <a:lnTo>
                    <a:pt x="3107017" y="363550"/>
                  </a:lnTo>
                  <a:lnTo>
                    <a:pt x="3099816" y="321754"/>
                  </a:lnTo>
                  <a:lnTo>
                    <a:pt x="3094647" y="307086"/>
                  </a:lnTo>
                  <a:lnTo>
                    <a:pt x="3091777" y="298805"/>
                  </a:lnTo>
                  <a:lnTo>
                    <a:pt x="3063049" y="266039"/>
                  </a:lnTo>
                  <a:lnTo>
                    <a:pt x="3017634" y="246964"/>
                  </a:lnTo>
                  <a:lnTo>
                    <a:pt x="2971050" y="244068"/>
                  </a:lnTo>
                  <a:lnTo>
                    <a:pt x="2964688" y="246278"/>
                  </a:lnTo>
                  <a:lnTo>
                    <a:pt x="2942399" y="278130"/>
                  </a:lnTo>
                  <a:lnTo>
                    <a:pt x="2941917" y="284746"/>
                  </a:lnTo>
                  <a:lnTo>
                    <a:pt x="2942894" y="291731"/>
                  </a:lnTo>
                  <a:lnTo>
                    <a:pt x="2975673" y="313347"/>
                  </a:lnTo>
                  <a:lnTo>
                    <a:pt x="2993898" y="315252"/>
                  </a:lnTo>
                  <a:lnTo>
                    <a:pt x="3002838" y="315976"/>
                  </a:lnTo>
                  <a:lnTo>
                    <a:pt x="3036062" y="344246"/>
                  </a:lnTo>
                  <a:lnTo>
                    <a:pt x="3040875" y="385076"/>
                  </a:lnTo>
                  <a:lnTo>
                    <a:pt x="3026549" y="435305"/>
                  </a:lnTo>
                  <a:lnTo>
                    <a:pt x="2986201" y="471855"/>
                  </a:lnTo>
                  <a:lnTo>
                    <a:pt x="2948190" y="479310"/>
                  </a:lnTo>
                  <a:lnTo>
                    <a:pt x="2927045" y="475792"/>
                  </a:lnTo>
                  <a:lnTo>
                    <a:pt x="2888945" y="448208"/>
                  </a:lnTo>
                  <a:lnTo>
                    <a:pt x="2858465" y="395986"/>
                  </a:lnTo>
                  <a:lnTo>
                    <a:pt x="2842412" y="332524"/>
                  </a:lnTo>
                  <a:lnTo>
                    <a:pt x="2840317" y="297459"/>
                  </a:lnTo>
                  <a:lnTo>
                    <a:pt x="2843365" y="251053"/>
                  </a:lnTo>
                  <a:lnTo>
                    <a:pt x="2852343" y="209029"/>
                  </a:lnTo>
                  <a:lnTo>
                    <a:pt x="2867037" y="171513"/>
                  </a:lnTo>
                  <a:lnTo>
                    <a:pt x="2887230" y="138645"/>
                  </a:lnTo>
                  <a:lnTo>
                    <a:pt x="2940012" y="91109"/>
                  </a:lnTo>
                  <a:lnTo>
                    <a:pt x="3004235" y="75082"/>
                  </a:lnTo>
                  <a:lnTo>
                    <a:pt x="3014446" y="76034"/>
                  </a:lnTo>
                  <a:lnTo>
                    <a:pt x="3025952" y="78905"/>
                  </a:lnTo>
                  <a:lnTo>
                    <a:pt x="3038665" y="83667"/>
                  </a:lnTo>
                  <a:lnTo>
                    <a:pt x="3052495" y="90347"/>
                  </a:lnTo>
                  <a:lnTo>
                    <a:pt x="3065564" y="96227"/>
                  </a:lnTo>
                  <a:lnTo>
                    <a:pt x="3076384" y="100596"/>
                  </a:lnTo>
                  <a:lnTo>
                    <a:pt x="3085084" y="103301"/>
                  </a:lnTo>
                  <a:lnTo>
                    <a:pt x="3091777" y="104241"/>
                  </a:lnTo>
                  <a:lnTo>
                    <a:pt x="3105112" y="101879"/>
                  </a:lnTo>
                  <a:lnTo>
                    <a:pt x="3114637" y="94881"/>
                  </a:lnTo>
                  <a:lnTo>
                    <a:pt x="3120352" y="83362"/>
                  </a:lnTo>
                  <a:lnTo>
                    <a:pt x="3121342" y="75082"/>
                  </a:lnTo>
                  <a:lnTo>
                    <a:pt x="3122257" y="67462"/>
                  </a:lnTo>
                  <a:close/>
                </a:path>
                <a:path w="3533140" h="588645">
                  <a:moveTo>
                    <a:pt x="3532543" y="494576"/>
                  </a:moveTo>
                  <a:lnTo>
                    <a:pt x="3529165" y="405726"/>
                  </a:lnTo>
                  <a:lnTo>
                    <a:pt x="3528530" y="377545"/>
                  </a:lnTo>
                  <a:lnTo>
                    <a:pt x="3527780" y="297332"/>
                  </a:lnTo>
                  <a:lnTo>
                    <a:pt x="3527463" y="41871"/>
                  </a:lnTo>
                  <a:lnTo>
                    <a:pt x="3526764" y="34683"/>
                  </a:lnTo>
                  <a:lnTo>
                    <a:pt x="3499637" y="5791"/>
                  </a:lnTo>
                  <a:lnTo>
                    <a:pt x="3493249" y="5092"/>
                  </a:lnTo>
                  <a:lnTo>
                    <a:pt x="3484283" y="5092"/>
                  </a:lnTo>
                  <a:lnTo>
                    <a:pt x="3460153" y="34937"/>
                  </a:lnTo>
                  <a:lnTo>
                    <a:pt x="3456343" y="90347"/>
                  </a:lnTo>
                  <a:lnTo>
                    <a:pt x="3466503" y="427113"/>
                  </a:lnTo>
                  <a:lnTo>
                    <a:pt x="3428492" y="356514"/>
                  </a:lnTo>
                  <a:lnTo>
                    <a:pt x="3382683" y="274294"/>
                  </a:lnTo>
                  <a:lnTo>
                    <a:pt x="3363633" y="240931"/>
                  </a:lnTo>
                  <a:lnTo>
                    <a:pt x="3336963" y="197116"/>
                  </a:lnTo>
                  <a:lnTo>
                    <a:pt x="3294126" y="132727"/>
                  </a:lnTo>
                  <a:lnTo>
                    <a:pt x="3257105" y="86575"/>
                  </a:lnTo>
                  <a:lnTo>
                    <a:pt x="3226028" y="58788"/>
                  </a:lnTo>
                  <a:lnTo>
                    <a:pt x="3200997" y="49491"/>
                  </a:lnTo>
                  <a:lnTo>
                    <a:pt x="3194723" y="49491"/>
                  </a:lnTo>
                  <a:lnTo>
                    <a:pt x="3173742" y="97116"/>
                  </a:lnTo>
                  <a:lnTo>
                    <a:pt x="3172790" y="194132"/>
                  </a:lnTo>
                  <a:lnTo>
                    <a:pt x="3171825" y="232968"/>
                  </a:lnTo>
                  <a:lnTo>
                    <a:pt x="3169907" y="285661"/>
                  </a:lnTo>
                  <a:lnTo>
                    <a:pt x="3166783" y="352196"/>
                  </a:lnTo>
                  <a:lnTo>
                    <a:pt x="3164357" y="417334"/>
                  </a:lnTo>
                  <a:lnTo>
                    <a:pt x="3161957" y="497967"/>
                  </a:lnTo>
                  <a:lnTo>
                    <a:pt x="3161703" y="522541"/>
                  </a:lnTo>
                  <a:lnTo>
                    <a:pt x="3164243" y="530161"/>
                  </a:lnTo>
                  <a:lnTo>
                    <a:pt x="3175597" y="539140"/>
                  </a:lnTo>
                  <a:lnTo>
                    <a:pt x="3182023" y="540334"/>
                  </a:lnTo>
                  <a:lnTo>
                    <a:pt x="3190837" y="540334"/>
                  </a:lnTo>
                  <a:lnTo>
                    <a:pt x="3225292" y="488645"/>
                  </a:lnTo>
                  <a:lnTo>
                    <a:pt x="3228543" y="449376"/>
                  </a:lnTo>
                  <a:lnTo>
                    <a:pt x="3231108" y="403517"/>
                  </a:lnTo>
                  <a:lnTo>
                    <a:pt x="3233039" y="351053"/>
                  </a:lnTo>
                  <a:lnTo>
                    <a:pt x="3234359" y="291973"/>
                  </a:lnTo>
                  <a:lnTo>
                    <a:pt x="3235121" y="226263"/>
                  </a:lnTo>
                  <a:lnTo>
                    <a:pt x="3235363" y="153898"/>
                  </a:lnTo>
                  <a:lnTo>
                    <a:pt x="3263633" y="191300"/>
                  </a:lnTo>
                  <a:lnTo>
                    <a:pt x="3293237" y="234899"/>
                  </a:lnTo>
                  <a:lnTo>
                    <a:pt x="3324047" y="284683"/>
                  </a:lnTo>
                  <a:lnTo>
                    <a:pt x="3355924" y="340677"/>
                  </a:lnTo>
                  <a:lnTo>
                    <a:pt x="3396564" y="419481"/>
                  </a:lnTo>
                  <a:lnTo>
                    <a:pt x="3416655" y="455993"/>
                  </a:lnTo>
                  <a:lnTo>
                    <a:pt x="3423120" y="468795"/>
                  </a:lnTo>
                  <a:lnTo>
                    <a:pt x="3427222" y="478129"/>
                  </a:lnTo>
                  <a:lnTo>
                    <a:pt x="3432302" y="486943"/>
                  </a:lnTo>
                  <a:lnTo>
                    <a:pt x="3434842" y="493382"/>
                  </a:lnTo>
                  <a:lnTo>
                    <a:pt x="3439922" y="501015"/>
                  </a:lnTo>
                  <a:lnTo>
                    <a:pt x="3442462" y="506095"/>
                  </a:lnTo>
                  <a:lnTo>
                    <a:pt x="3452622" y="522541"/>
                  </a:lnTo>
                  <a:lnTo>
                    <a:pt x="3455162" y="525081"/>
                  </a:lnTo>
                  <a:lnTo>
                    <a:pt x="3462782" y="534060"/>
                  </a:lnTo>
                  <a:lnTo>
                    <a:pt x="3466503" y="536600"/>
                  </a:lnTo>
                  <a:lnTo>
                    <a:pt x="3469043" y="539140"/>
                  </a:lnTo>
                  <a:lnTo>
                    <a:pt x="3472942" y="540334"/>
                  </a:lnTo>
                  <a:lnTo>
                    <a:pt x="3475469" y="541693"/>
                  </a:lnTo>
                  <a:lnTo>
                    <a:pt x="3479203" y="541693"/>
                  </a:lnTo>
                  <a:lnTo>
                    <a:pt x="3488169" y="544233"/>
                  </a:lnTo>
                  <a:lnTo>
                    <a:pt x="3500869" y="544233"/>
                  </a:lnTo>
                  <a:lnTo>
                    <a:pt x="3507067" y="543255"/>
                  </a:lnTo>
                  <a:lnTo>
                    <a:pt x="3529876" y="511606"/>
                  </a:lnTo>
                  <a:lnTo>
                    <a:pt x="3531857" y="503161"/>
                  </a:lnTo>
                  <a:lnTo>
                    <a:pt x="3532543" y="494576"/>
                  </a:lnTo>
                  <a:close/>
                </a:path>
              </a:pathLst>
            </a:custGeom>
            <a:solidFill>
              <a:srgbClr val="393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35196" y="3666883"/>
              <a:ext cx="1318895" cy="542290"/>
            </a:xfrm>
            <a:custGeom>
              <a:avLst/>
              <a:gdLst/>
              <a:ahLst/>
              <a:cxnLst/>
              <a:rect l="l" t="t" r="r" b="b"/>
              <a:pathLst>
                <a:path w="1318895" h="542289">
                  <a:moveTo>
                    <a:pt x="387426" y="29324"/>
                  </a:moveTo>
                  <a:lnTo>
                    <a:pt x="385978" y="22174"/>
                  </a:lnTo>
                  <a:lnTo>
                    <a:pt x="381546" y="15976"/>
                  </a:lnTo>
                  <a:lnTo>
                    <a:pt x="374002" y="10731"/>
                  </a:lnTo>
                  <a:lnTo>
                    <a:pt x="363220" y="6438"/>
                  </a:lnTo>
                  <a:lnTo>
                    <a:pt x="34213" y="11531"/>
                  </a:lnTo>
                  <a:lnTo>
                    <a:pt x="0" y="39497"/>
                  </a:lnTo>
                  <a:lnTo>
                    <a:pt x="0" y="54749"/>
                  </a:lnTo>
                  <a:lnTo>
                    <a:pt x="2540" y="61023"/>
                  </a:lnTo>
                  <a:lnTo>
                    <a:pt x="7708" y="67576"/>
                  </a:lnTo>
                  <a:lnTo>
                    <a:pt x="11353" y="72542"/>
                  </a:lnTo>
                  <a:lnTo>
                    <a:pt x="18973" y="75082"/>
                  </a:lnTo>
                  <a:lnTo>
                    <a:pt x="27940" y="75082"/>
                  </a:lnTo>
                  <a:lnTo>
                    <a:pt x="51549" y="75768"/>
                  </a:lnTo>
                  <a:lnTo>
                    <a:pt x="72986" y="76123"/>
                  </a:lnTo>
                  <a:lnTo>
                    <a:pt x="110413" y="76276"/>
                  </a:lnTo>
                  <a:lnTo>
                    <a:pt x="139534" y="76123"/>
                  </a:lnTo>
                  <a:lnTo>
                    <a:pt x="151028" y="75768"/>
                  </a:lnTo>
                  <a:lnTo>
                    <a:pt x="160020" y="75082"/>
                  </a:lnTo>
                  <a:lnTo>
                    <a:pt x="158369" y="100825"/>
                  </a:lnTo>
                  <a:lnTo>
                    <a:pt x="157200" y="143725"/>
                  </a:lnTo>
                  <a:lnTo>
                    <a:pt x="156527" y="203796"/>
                  </a:lnTo>
                  <a:lnTo>
                    <a:pt x="156298" y="281012"/>
                  </a:lnTo>
                  <a:lnTo>
                    <a:pt x="156438" y="345249"/>
                  </a:lnTo>
                  <a:lnTo>
                    <a:pt x="156870" y="400710"/>
                  </a:lnTo>
                  <a:lnTo>
                    <a:pt x="157607" y="447446"/>
                  </a:lnTo>
                  <a:lnTo>
                    <a:pt x="160020" y="514908"/>
                  </a:lnTo>
                  <a:lnTo>
                    <a:pt x="186778" y="541693"/>
                  </a:lnTo>
                  <a:lnTo>
                    <a:pt x="204558" y="541693"/>
                  </a:lnTo>
                  <a:lnTo>
                    <a:pt x="223520" y="509828"/>
                  </a:lnTo>
                  <a:lnTo>
                    <a:pt x="220980" y="223901"/>
                  </a:lnTo>
                  <a:lnTo>
                    <a:pt x="220980" y="179324"/>
                  </a:lnTo>
                  <a:lnTo>
                    <a:pt x="221970" y="134594"/>
                  </a:lnTo>
                  <a:lnTo>
                    <a:pt x="224878" y="73736"/>
                  </a:lnTo>
                  <a:lnTo>
                    <a:pt x="291553" y="70916"/>
                  </a:lnTo>
                  <a:lnTo>
                    <a:pt x="354406" y="70002"/>
                  </a:lnTo>
                  <a:lnTo>
                    <a:pt x="368642" y="67576"/>
                  </a:lnTo>
                  <a:lnTo>
                    <a:pt x="378980" y="60147"/>
                  </a:lnTo>
                  <a:lnTo>
                    <a:pt x="385292" y="47485"/>
                  </a:lnTo>
                  <a:lnTo>
                    <a:pt x="387426" y="29324"/>
                  </a:lnTo>
                  <a:close/>
                </a:path>
                <a:path w="1318895" h="542289">
                  <a:moveTo>
                    <a:pt x="513067" y="314071"/>
                  </a:moveTo>
                  <a:lnTo>
                    <a:pt x="511911" y="254317"/>
                  </a:lnTo>
                  <a:lnTo>
                    <a:pt x="510971" y="199656"/>
                  </a:lnTo>
                  <a:lnTo>
                    <a:pt x="510260" y="150088"/>
                  </a:lnTo>
                  <a:lnTo>
                    <a:pt x="509752" y="105600"/>
                  </a:lnTo>
                  <a:lnTo>
                    <a:pt x="509447" y="66192"/>
                  </a:lnTo>
                  <a:lnTo>
                    <a:pt x="509346" y="31864"/>
                  </a:lnTo>
                  <a:lnTo>
                    <a:pt x="506691" y="23507"/>
                  </a:lnTo>
                  <a:lnTo>
                    <a:pt x="502488" y="17526"/>
                  </a:lnTo>
                  <a:lnTo>
                    <a:pt x="496633" y="13919"/>
                  </a:lnTo>
                  <a:lnTo>
                    <a:pt x="489026" y="12712"/>
                  </a:lnTo>
                  <a:lnTo>
                    <a:pt x="481431" y="13398"/>
                  </a:lnTo>
                  <a:lnTo>
                    <a:pt x="447040" y="33058"/>
                  </a:lnTo>
                  <a:lnTo>
                    <a:pt x="444500" y="40678"/>
                  </a:lnTo>
                  <a:lnTo>
                    <a:pt x="449580" y="314071"/>
                  </a:lnTo>
                  <a:lnTo>
                    <a:pt x="449084" y="371779"/>
                  </a:lnTo>
                  <a:lnTo>
                    <a:pt x="447522" y="424700"/>
                  </a:lnTo>
                  <a:lnTo>
                    <a:pt x="444792" y="472846"/>
                  </a:lnTo>
                  <a:lnTo>
                    <a:pt x="440766" y="516267"/>
                  </a:lnTo>
                  <a:lnTo>
                    <a:pt x="442201" y="526465"/>
                  </a:lnTo>
                  <a:lnTo>
                    <a:pt x="446481" y="534022"/>
                  </a:lnTo>
                  <a:lnTo>
                    <a:pt x="453631" y="538721"/>
                  </a:lnTo>
                  <a:lnTo>
                    <a:pt x="463626" y="540334"/>
                  </a:lnTo>
                  <a:lnTo>
                    <a:pt x="470446" y="539648"/>
                  </a:lnTo>
                  <a:lnTo>
                    <a:pt x="504520" y="514832"/>
                  </a:lnTo>
                  <a:lnTo>
                    <a:pt x="508787" y="466432"/>
                  </a:lnTo>
                  <a:lnTo>
                    <a:pt x="511162" y="419925"/>
                  </a:lnTo>
                  <a:lnTo>
                    <a:pt x="512597" y="369138"/>
                  </a:lnTo>
                  <a:lnTo>
                    <a:pt x="513067" y="314071"/>
                  </a:lnTo>
                  <a:close/>
                </a:path>
                <a:path w="1318895" h="542289">
                  <a:moveTo>
                    <a:pt x="915733" y="131013"/>
                  </a:moveTo>
                  <a:lnTo>
                    <a:pt x="902576" y="75018"/>
                  </a:lnTo>
                  <a:lnTo>
                    <a:pt x="863752" y="34404"/>
                  </a:lnTo>
                  <a:lnTo>
                    <a:pt x="848512" y="26377"/>
                  </a:lnTo>
                  <a:lnTo>
                    <a:pt x="848512" y="133565"/>
                  </a:lnTo>
                  <a:lnTo>
                    <a:pt x="847801" y="149504"/>
                  </a:lnTo>
                  <a:lnTo>
                    <a:pt x="845781" y="165112"/>
                  </a:lnTo>
                  <a:lnTo>
                    <a:pt x="842581" y="180492"/>
                  </a:lnTo>
                  <a:lnTo>
                    <a:pt x="838352" y="195757"/>
                  </a:lnTo>
                  <a:lnTo>
                    <a:pt x="834453" y="202209"/>
                  </a:lnTo>
                  <a:lnTo>
                    <a:pt x="830732" y="208470"/>
                  </a:lnTo>
                  <a:lnTo>
                    <a:pt x="824293" y="214909"/>
                  </a:lnTo>
                  <a:lnTo>
                    <a:pt x="818032" y="220002"/>
                  </a:lnTo>
                  <a:lnTo>
                    <a:pt x="811606" y="223901"/>
                  </a:lnTo>
                  <a:lnTo>
                    <a:pt x="807872" y="227622"/>
                  </a:lnTo>
                  <a:lnTo>
                    <a:pt x="803986" y="230174"/>
                  </a:lnTo>
                  <a:lnTo>
                    <a:pt x="796366" y="232714"/>
                  </a:lnTo>
                  <a:lnTo>
                    <a:pt x="786206" y="234061"/>
                  </a:lnTo>
                  <a:lnTo>
                    <a:pt x="776046" y="235254"/>
                  </a:lnTo>
                  <a:lnTo>
                    <a:pt x="769772" y="236613"/>
                  </a:lnTo>
                  <a:lnTo>
                    <a:pt x="745566" y="236613"/>
                  </a:lnTo>
                  <a:lnTo>
                    <a:pt x="737679" y="236588"/>
                  </a:lnTo>
                  <a:lnTo>
                    <a:pt x="729094" y="236435"/>
                  </a:lnTo>
                  <a:lnTo>
                    <a:pt x="719556" y="236042"/>
                  </a:lnTo>
                  <a:lnTo>
                    <a:pt x="708812" y="235254"/>
                  </a:lnTo>
                  <a:lnTo>
                    <a:pt x="704075" y="234315"/>
                  </a:lnTo>
                  <a:lnTo>
                    <a:pt x="679526" y="230174"/>
                  </a:lnTo>
                  <a:lnTo>
                    <a:pt x="677875" y="213448"/>
                  </a:lnTo>
                  <a:lnTo>
                    <a:pt x="676706" y="195757"/>
                  </a:lnTo>
                  <a:lnTo>
                    <a:pt x="676021" y="177203"/>
                  </a:lnTo>
                  <a:lnTo>
                    <a:pt x="675881" y="165112"/>
                  </a:lnTo>
                  <a:lnTo>
                    <a:pt x="675881" y="149504"/>
                  </a:lnTo>
                  <a:lnTo>
                    <a:pt x="677875" y="93319"/>
                  </a:lnTo>
                  <a:lnTo>
                    <a:pt x="717461" y="62852"/>
                  </a:lnTo>
                  <a:lnTo>
                    <a:pt x="736752" y="62369"/>
                  </a:lnTo>
                  <a:lnTo>
                    <a:pt x="756475" y="63550"/>
                  </a:lnTo>
                  <a:lnTo>
                    <a:pt x="794575" y="73025"/>
                  </a:lnTo>
                  <a:lnTo>
                    <a:pt x="828649" y="91821"/>
                  </a:lnTo>
                  <a:lnTo>
                    <a:pt x="848512" y="133565"/>
                  </a:lnTo>
                  <a:lnTo>
                    <a:pt x="848512" y="26377"/>
                  </a:lnTo>
                  <a:lnTo>
                    <a:pt x="835660" y="19596"/>
                  </a:lnTo>
                  <a:lnTo>
                    <a:pt x="804697" y="9309"/>
                  </a:lnTo>
                  <a:lnTo>
                    <a:pt x="770890" y="3302"/>
                  </a:lnTo>
                  <a:lnTo>
                    <a:pt x="734212" y="1358"/>
                  </a:lnTo>
                  <a:lnTo>
                    <a:pt x="709637" y="1854"/>
                  </a:lnTo>
                  <a:lnTo>
                    <a:pt x="667727" y="6146"/>
                  </a:lnTo>
                  <a:lnTo>
                    <a:pt x="625957" y="22606"/>
                  </a:lnTo>
                  <a:lnTo>
                    <a:pt x="613156" y="71767"/>
                  </a:lnTo>
                  <a:lnTo>
                    <a:pt x="611936" y="111480"/>
                  </a:lnTo>
                  <a:lnTo>
                    <a:pt x="611200" y="163842"/>
                  </a:lnTo>
                  <a:lnTo>
                    <a:pt x="610958" y="231863"/>
                  </a:lnTo>
                  <a:lnTo>
                    <a:pt x="611365" y="291185"/>
                  </a:lnTo>
                  <a:lnTo>
                    <a:pt x="611479" y="300164"/>
                  </a:lnTo>
                  <a:lnTo>
                    <a:pt x="612698" y="357454"/>
                  </a:lnTo>
                  <a:lnTo>
                    <a:pt x="614730" y="410692"/>
                  </a:lnTo>
                  <a:lnTo>
                    <a:pt x="617385" y="456438"/>
                  </a:lnTo>
                  <a:lnTo>
                    <a:pt x="617385" y="483209"/>
                  </a:lnTo>
                  <a:lnTo>
                    <a:pt x="618566" y="485762"/>
                  </a:lnTo>
                  <a:lnTo>
                    <a:pt x="618566" y="499656"/>
                  </a:lnTo>
                  <a:lnTo>
                    <a:pt x="619925" y="502196"/>
                  </a:lnTo>
                  <a:lnTo>
                    <a:pt x="619925" y="504736"/>
                  </a:lnTo>
                  <a:lnTo>
                    <a:pt x="621106" y="507276"/>
                  </a:lnTo>
                  <a:lnTo>
                    <a:pt x="621106" y="511175"/>
                  </a:lnTo>
                  <a:lnTo>
                    <a:pt x="622465" y="514908"/>
                  </a:lnTo>
                  <a:lnTo>
                    <a:pt x="623646" y="518807"/>
                  </a:lnTo>
                  <a:lnTo>
                    <a:pt x="625005" y="521347"/>
                  </a:lnTo>
                  <a:lnTo>
                    <a:pt x="626186" y="522528"/>
                  </a:lnTo>
                  <a:lnTo>
                    <a:pt x="626186" y="525081"/>
                  </a:lnTo>
                  <a:lnTo>
                    <a:pt x="628726" y="527621"/>
                  </a:lnTo>
                  <a:lnTo>
                    <a:pt x="632625" y="532701"/>
                  </a:lnTo>
                  <a:lnTo>
                    <a:pt x="635165" y="536600"/>
                  </a:lnTo>
                  <a:lnTo>
                    <a:pt x="642785" y="539140"/>
                  </a:lnTo>
                  <a:lnTo>
                    <a:pt x="655472" y="539140"/>
                  </a:lnTo>
                  <a:lnTo>
                    <a:pt x="667346" y="536511"/>
                  </a:lnTo>
                  <a:lnTo>
                    <a:pt x="676109" y="528612"/>
                  </a:lnTo>
                  <a:lnTo>
                    <a:pt x="681558" y="515480"/>
                  </a:lnTo>
                  <a:lnTo>
                    <a:pt x="683412" y="497116"/>
                  </a:lnTo>
                  <a:lnTo>
                    <a:pt x="683361" y="468007"/>
                  </a:lnTo>
                  <a:lnTo>
                    <a:pt x="682929" y="424205"/>
                  </a:lnTo>
                  <a:lnTo>
                    <a:pt x="681774" y="365379"/>
                  </a:lnTo>
                  <a:lnTo>
                    <a:pt x="679526" y="291185"/>
                  </a:lnTo>
                  <a:lnTo>
                    <a:pt x="703110" y="295300"/>
                  </a:lnTo>
                  <a:lnTo>
                    <a:pt x="724331" y="298094"/>
                  </a:lnTo>
                  <a:lnTo>
                    <a:pt x="743178" y="299669"/>
                  </a:lnTo>
                  <a:lnTo>
                    <a:pt x="759612" y="300164"/>
                  </a:lnTo>
                  <a:lnTo>
                    <a:pt x="791984" y="298297"/>
                  </a:lnTo>
                  <a:lnTo>
                    <a:pt x="844765" y="284073"/>
                  </a:lnTo>
                  <a:lnTo>
                    <a:pt x="884859" y="250355"/>
                  </a:lnTo>
                  <a:lnTo>
                    <a:pt x="907732" y="200875"/>
                  </a:lnTo>
                  <a:lnTo>
                    <a:pt x="914806" y="156527"/>
                  </a:lnTo>
                  <a:lnTo>
                    <a:pt x="915733" y="131013"/>
                  </a:lnTo>
                  <a:close/>
                </a:path>
                <a:path w="1318895" h="542289">
                  <a:moveTo>
                    <a:pt x="1318399" y="357289"/>
                  </a:moveTo>
                  <a:lnTo>
                    <a:pt x="1309700" y="297853"/>
                  </a:lnTo>
                  <a:lnTo>
                    <a:pt x="1282839" y="255587"/>
                  </a:lnTo>
                  <a:lnTo>
                    <a:pt x="1240472" y="227139"/>
                  </a:lnTo>
                  <a:lnTo>
                    <a:pt x="1187678" y="211010"/>
                  </a:lnTo>
                  <a:lnTo>
                    <a:pt x="1160754" y="205092"/>
                  </a:lnTo>
                  <a:lnTo>
                    <a:pt x="1137158" y="198818"/>
                  </a:lnTo>
                  <a:lnTo>
                    <a:pt x="1099972" y="185597"/>
                  </a:lnTo>
                  <a:lnTo>
                    <a:pt x="1068578" y="161632"/>
                  </a:lnTo>
                  <a:lnTo>
                    <a:pt x="1058138" y="127114"/>
                  </a:lnTo>
                  <a:lnTo>
                    <a:pt x="1060272" y="113334"/>
                  </a:lnTo>
                  <a:lnTo>
                    <a:pt x="1092352" y="77635"/>
                  </a:lnTo>
                  <a:lnTo>
                    <a:pt x="1142212" y="58496"/>
                  </a:lnTo>
                  <a:lnTo>
                    <a:pt x="1158379" y="57289"/>
                  </a:lnTo>
                  <a:lnTo>
                    <a:pt x="1175067" y="58445"/>
                  </a:lnTo>
                  <a:lnTo>
                    <a:pt x="1192542" y="61861"/>
                  </a:lnTo>
                  <a:lnTo>
                    <a:pt x="1210729" y="67449"/>
                  </a:lnTo>
                  <a:lnTo>
                    <a:pt x="1229499" y="75082"/>
                  </a:lnTo>
                  <a:lnTo>
                    <a:pt x="1247660" y="83413"/>
                  </a:lnTo>
                  <a:lnTo>
                    <a:pt x="1262075" y="89344"/>
                  </a:lnTo>
                  <a:lnTo>
                    <a:pt x="1272908" y="92887"/>
                  </a:lnTo>
                  <a:lnTo>
                    <a:pt x="1280299" y="94068"/>
                  </a:lnTo>
                  <a:lnTo>
                    <a:pt x="1287919" y="94068"/>
                  </a:lnTo>
                  <a:lnTo>
                    <a:pt x="1294358" y="90335"/>
                  </a:lnTo>
                  <a:lnTo>
                    <a:pt x="1298079" y="85255"/>
                  </a:lnTo>
                  <a:lnTo>
                    <a:pt x="1301978" y="78816"/>
                  </a:lnTo>
                  <a:lnTo>
                    <a:pt x="1304518" y="72542"/>
                  </a:lnTo>
                  <a:lnTo>
                    <a:pt x="1304518" y="63563"/>
                  </a:lnTo>
                  <a:lnTo>
                    <a:pt x="1303362" y="57289"/>
                  </a:lnTo>
                  <a:lnTo>
                    <a:pt x="1302156" y="50685"/>
                  </a:lnTo>
                  <a:lnTo>
                    <a:pt x="1267599" y="17805"/>
                  </a:lnTo>
                  <a:lnTo>
                    <a:pt x="1226375" y="4648"/>
                  </a:lnTo>
                  <a:lnTo>
                    <a:pt x="1177518" y="0"/>
                  </a:lnTo>
                  <a:lnTo>
                    <a:pt x="1138199" y="2184"/>
                  </a:lnTo>
                  <a:lnTo>
                    <a:pt x="1070102" y="19888"/>
                  </a:lnTo>
                  <a:lnTo>
                    <a:pt x="1018997" y="55219"/>
                  </a:lnTo>
                  <a:lnTo>
                    <a:pt x="992873" y="103924"/>
                  </a:lnTo>
                  <a:lnTo>
                    <a:pt x="989558" y="133565"/>
                  </a:lnTo>
                  <a:lnTo>
                    <a:pt x="991717" y="162166"/>
                  </a:lnTo>
                  <a:lnTo>
                    <a:pt x="1009357" y="207924"/>
                  </a:lnTo>
                  <a:lnTo>
                    <a:pt x="1046124" y="239344"/>
                  </a:lnTo>
                  <a:lnTo>
                    <a:pt x="1100493" y="261188"/>
                  </a:lnTo>
                  <a:lnTo>
                    <a:pt x="1151699" y="271653"/>
                  </a:lnTo>
                  <a:lnTo>
                    <a:pt x="1167765" y="275805"/>
                  </a:lnTo>
                  <a:lnTo>
                    <a:pt x="1221498" y="299694"/>
                  </a:lnTo>
                  <a:lnTo>
                    <a:pt x="1250137" y="339801"/>
                  </a:lnTo>
                  <a:lnTo>
                    <a:pt x="1253718" y="366268"/>
                  </a:lnTo>
                  <a:lnTo>
                    <a:pt x="1252016" y="386511"/>
                  </a:lnTo>
                  <a:lnTo>
                    <a:pt x="1238148" y="422681"/>
                  </a:lnTo>
                  <a:lnTo>
                    <a:pt x="1211440" y="451294"/>
                  </a:lnTo>
                  <a:lnTo>
                    <a:pt x="1167358" y="467956"/>
                  </a:lnTo>
                  <a:lnTo>
                    <a:pt x="1152575" y="467207"/>
                  </a:lnTo>
                  <a:lnTo>
                    <a:pt x="1103858" y="455244"/>
                  </a:lnTo>
                  <a:lnTo>
                    <a:pt x="1060132" y="434733"/>
                  </a:lnTo>
                  <a:lnTo>
                    <a:pt x="1050963" y="430288"/>
                  </a:lnTo>
                  <a:lnTo>
                    <a:pt x="1043482" y="426554"/>
                  </a:lnTo>
                  <a:lnTo>
                    <a:pt x="1037818" y="423379"/>
                  </a:lnTo>
                  <a:lnTo>
                    <a:pt x="1030198" y="420839"/>
                  </a:lnTo>
                  <a:lnTo>
                    <a:pt x="995832" y="442531"/>
                  </a:lnTo>
                  <a:lnTo>
                    <a:pt x="990752" y="448805"/>
                  </a:lnTo>
                  <a:lnTo>
                    <a:pt x="989558" y="455244"/>
                  </a:lnTo>
                  <a:lnTo>
                    <a:pt x="989596" y="460476"/>
                  </a:lnTo>
                  <a:lnTo>
                    <a:pt x="992149" y="470966"/>
                  </a:lnTo>
                  <a:lnTo>
                    <a:pt x="1030198" y="503555"/>
                  </a:lnTo>
                  <a:lnTo>
                    <a:pt x="1094143" y="530377"/>
                  </a:lnTo>
                  <a:lnTo>
                    <a:pt x="1157198" y="539140"/>
                  </a:lnTo>
                  <a:lnTo>
                    <a:pt x="1187678" y="537438"/>
                  </a:lnTo>
                  <a:lnTo>
                    <a:pt x="1237208" y="523557"/>
                  </a:lnTo>
                  <a:lnTo>
                    <a:pt x="1283614" y="483031"/>
                  </a:lnTo>
                  <a:lnTo>
                    <a:pt x="1291983" y="467956"/>
                  </a:lnTo>
                  <a:lnTo>
                    <a:pt x="1303020" y="448081"/>
                  </a:lnTo>
                  <a:lnTo>
                    <a:pt x="1314577" y="406209"/>
                  </a:lnTo>
                  <a:lnTo>
                    <a:pt x="1318399" y="357289"/>
                  </a:lnTo>
                  <a:close/>
                </a:path>
              </a:pathLst>
            </a:custGeom>
            <a:solidFill>
              <a:srgbClr val="F06A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493713" y="3668237"/>
              <a:ext cx="360045" cy="536575"/>
            </a:xfrm>
            <a:custGeom>
              <a:avLst/>
              <a:gdLst/>
              <a:ahLst/>
              <a:cxnLst/>
              <a:rect l="l" t="t" r="r" b="b"/>
              <a:pathLst>
                <a:path w="360045" h="536575">
                  <a:moveTo>
                    <a:pt x="174070" y="0"/>
                  </a:moveTo>
                  <a:lnTo>
                    <a:pt x="134383" y="7457"/>
                  </a:lnTo>
                  <a:lnTo>
                    <a:pt x="100412" y="29151"/>
                  </a:lnTo>
                  <a:lnTo>
                    <a:pt x="77552" y="63346"/>
                  </a:lnTo>
                  <a:lnTo>
                    <a:pt x="69932" y="107963"/>
                  </a:lnTo>
                  <a:lnTo>
                    <a:pt x="72314" y="133956"/>
                  </a:lnTo>
                  <a:lnTo>
                    <a:pt x="79457" y="162348"/>
                  </a:lnTo>
                  <a:lnTo>
                    <a:pt x="91363" y="193123"/>
                  </a:lnTo>
                  <a:lnTo>
                    <a:pt x="108031" y="226266"/>
                  </a:lnTo>
                  <a:lnTo>
                    <a:pt x="82997" y="242343"/>
                  </a:lnTo>
                  <a:lnTo>
                    <a:pt x="42453" y="274435"/>
                  </a:lnTo>
                  <a:lnTo>
                    <a:pt x="15072" y="308761"/>
                  </a:lnTo>
                  <a:lnTo>
                    <a:pt x="1680" y="352124"/>
                  </a:lnTo>
                  <a:lnTo>
                    <a:pt x="0" y="377618"/>
                  </a:lnTo>
                  <a:lnTo>
                    <a:pt x="973" y="394779"/>
                  </a:lnTo>
                  <a:lnTo>
                    <a:pt x="16594" y="446261"/>
                  </a:lnTo>
                  <a:lnTo>
                    <a:pt x="37675" y="480900"/>
                  </a:lnTo>
                  <a:lnTo>
                    <a:pt x="67392" y="509819"/>
                  </a:lnTo>
                  <a:lnTo>
                    <a:pt x="100348" y="529797"/>
                  </a:lnTo>
                  <a:lnTo>
                    <a:pt x="133431" y="536429"/>
                  </a:lnTo>
                  <a:lnTo>
                    <a:pt x="149131" y="535475"/>
                  </a:lnTo>
                  <a:lnTo>
                    <a:pt x="191849" y="521175"/>
                  </a:lnTo>
                  <a:lnTo>
                    <a:pt x="236044" y="486186"/>
                  </a:lnTo>
                  <a:lnTo>
                    <a:pt x="254162" y="467786"/>
                  </a:lnTo>
                  <a:lnTo>
                    <a:pt x="318979" y="467786"/>
                  </a:lnTo>
                  <a:lnTo>
                    <a:pt x="318468" y="466600"/>
                  </a:lnTo>
                  <a:lnTo>
                    <a:pt x="132076" y="466600"/>
                  </a:lnTo>
                  <a:lnTo>
                    <a:pt x="120408" y="465413"/>
                  </a:lnTo>
                  <a:lnTo>
                    <a:pt x="79071" y="432821"/>
                  </a:lnTo>
                  <a:lnTo>
                    <a:pt x="65196" y="396535"/>
                  </a:lnTo>
                  <a:lnTo>
                    <a:pt x="63498" y="376263"/>
                  </a:lnTo>
                  <a:lnTo>
                    <a:pt x="65673" y="356589"/>
                  </a:lnTo>
                  <a:lnTo>
                    <a:pt x="83357" y="320038"/>
                  </a:lnTo>
                  <a:lnTo>
                    <a:pt x="114148" y="291137"/>
                  </a:lnTo>
                  <a:lnTo>
                    <a:pt x="135971" y="274570"/>
                  </a:lnTo>
                  <a:lnTo>
                    <a:pt x="204246" y="274570"/>
                  </a:lnTo>
                  <a:lnTo>
                    <a:pt x="195490" y="262536"/>
                  </a:lnTo>
                  <a:lnTo>
                    <a:pt x="188420" y="252457"/>
                  </a:lnTo>
                  <a:lnTo>
                    <a:pt x="182875" y="244062"/>
                  </a:lnTo>
                  <a:lnTo>
                    <a:pt x="206769" y="228326"/>
                  </a:lnTo>
                  <a:lnTo>
                    <a:pt x="226964" y="213258"/>
                  </a:lnTo>
                  <a:lnTo>
                    <a:pt x="242603" y="199487"/>
                  </a:lnTo>
                  <a:lnTo>
                    <a:pt x="156290" y="199487"/>
                  </a:lnTo>
                  <a:lnTo>
                    <a:pt x="146935" y="182308"/>
                  </a:lnTo>
                  <a:lnTo>
                    <a:pt x="139865" y="165017"/>
                  </a:lnTo>
                  <a:lnTo>
                    <a:pt x="134955" y="147504"/>
                  </a:lnTo>
                  <a:lnTo>
                    <a:pt x="132076" y="129658"/>
                  </a:lnTo>
                  <a:lnTo>
                    <a:pt x="135487" y="99627"/>
                  </a:lnTo>
                  <a:lnTo>
                    <a:pt x="143866" y="78176"/>
                  </a:lnTo>
                  <a:lnTo>
                    <a:pt x="157484" y="65305"/>
                  </a:lnTo>
                  <a:lnTo>
                    <a:pt x="176610" y="61015"/>
                  </a:lnTo>
                  <a:lnTo>
                    <a:pt x="264633" y="61015"/>
                  </a:lnTo>
                  <a:lnTo>
                    <a:pt x="261063" y="53915"/>
                  </a:lnTo>
                  <a:lnTo>
                    <a:pt x="247728" y="35592"/>
                  </a:lnTo>
                  <a:lnTo>
                    <a:pt x="231766" y="19806"/>
                  </a:lnTo>
                  <a:lnTo>
                    <a:pt x="214264" y="8707"/>
                  </a:lnTo>
                  <a:lnTo>
                    <a:pt x="195080" y="2153"/>
                  </a:lnTo>
                  <a:lnTo>
                    <a:pt x="174070" y="0"/>
                  </a:lnTo>
                  <a:close/>
                </a:path>
                <a:path w="360045" h="536575">
                  <a:moveTo>
                    <a:pt x="318979" y="467786"/>
                  </a:moveTo>
                  <a:lnTo>
                    <a:pt x="254162" y="467786"/>
                  </a:lnTo>
                  <a:lnTo>
                    <a:pt x="262502" y="487849"/>
                  </a:lnTo>
                  <a:lnTo>
                    <a:pt x="265765" y="495955"/>
                  </a:lnTo>
                  <a:lnTo>
                    <a:pt x="268047" y="502192"/>
                  </a:lnTo>
                  <a:lnTo>
                    <a:pt x="270587" y="511005"/>
                  </a:lnTo>
                  <a:lnTo>
                    <a:pt x="274482" y="518632"/>
                  </a:lnTo>
                  <a:lnTo>
                    <a:pt x="278207" y="525073"/>
                  </a:lnTo>
                  <a:lnTo>
                    <a:pt x="284642" y="531344"/>
                  </a:lnTo>
                  <a:lnTo>
                    <a:pt x="292262" y="533886"/>
                  </a:lnTo>
                  <a:lnTo>
                    <a:pt x="308686" y="533886"/>
                  </a:lnTo>
                  <a:lnTo>
                    <a:pt x="316306" y="531344"/>
                  </a:lnTo>
                  <a:lnTo>
                    <a:pt x="322741" y="525073"/>
                  </a:lnTo>
                  <a:lnTo>
                    <a:pt x="329006" y="519988"/>
                  </a:lnTo>
                  <a:lnTo>
                    <a:pt x="332901" y="512361"/>
                  </a:lnTo>
                  <a:lnTo>
                    <a:pt x="334086" y="504734"/>
                  </a:lnTo>
                  <a:lnTo>
                    <a:pt x="326752" y="485836"/>
                  </a:lnTo>
                  <a:lnTo>
                    <a:pt x="318979" y="467786"/>
                  </a:lnTo>
                  <a:close/>
                </a:path>
                <a:path w="360045" h="536575">
                  <a:moveTo>
                    <a:pt x="204246" y="274570"/>
                  </a:moveTo>
                  <a:lnTo>
                    <a:pt x="135971" y="274570"/>
                  </a:lnTo>
                  <a:lnTo>
                    <a:pt x="142236" y="286095"/>
                  </a:lnTo>
                  <a:lnTo>
                    <a:pt x="166738" y="327304"/>
                  </a:lnTo>
                  <a:lnTo>
                    <a:pt x="184100" y="352585"/>
                  </a:lnTo>
                  <a:lnTo>
                    <a:pt x="191659" y="363276"/>
                  </a:lnTo>
                  <a:lnTo>
                    <a:pt x="198043" y="372536"/>
                  </a:lnTo>
                  <a:lnTo>
                    <a:pt x="207819" y="386527"/>
                  </a:lnTo>
                  <a:lnTo>
                    <a:pt x="211703" y="392321"/>
                  </a:lnTo>
                  <a:lnTo>
                    <a:pt x="214889" y="397417"/>
                  </a:lnTo>
                  <a:lnTo>
                    <a:pt x="217249" y="401686"/>
                  </a:lnTo>
                  <a:lnTo>
                    <a:pt x="221143" y="406770"/>
                  </a:lnTo>
                  <a:lnTo>
                    <a:pt x="223683" y="411855"/>
                  </a:lnTo>
                  <a:lnTo>
                    <a:pt x="226223" y="414397"/>
                  </a:lnTo>
                  <a:lnTo>
                    <a:pt x="200940" y="437569"/>
                  </a:lnTo>
                  <a:lnTo>
                    <a:pt x="176737" y="453846"/>
                  </a:lnTo>
                  <a:lnTo>
                    <a:pt x="153740" y="463448"/>
                  </a:lnTo>
                  <a:lnTo>
                    <a:pt x="132076" y="466600"/>
                  </a:lnTo>
                  <a:lnTo>
                    <a:pt x="318468" y="466600"/>
                  </a:lnTo>
                  <a:lnTo>
                    <a:pt x="317957" y="465413"/>
                  </a:lnTo>
                  <a:lnTo>
                    <a:pt x="307702" y="443337"/>
                  </a:lnTo>
                  <a:lnTo>
                    <a:pt x="295987" y="419482"/>
                  </a:lnTo>
                  <a:lnTo>
                    <a:pt x="324125" y="384189"/>
                  </a:lnTo>
                  <a:lnTo>
                    <a:pt x="335292" y="367449"/>
                  </a:lnTo>
                  <a:lnTo>
                    <a:pt x="266862" y="367449"/>
                  </a:lnTo>
                  <a:lnTo>
                    <a:pt x="241463" y="325416"/>
                  </a:lnTo>
                  <a:lnTo>
                    <a:pt x="237616" y="320957"/>
                  </a:lnTo>
                  <a:lnTo>
                    <a:pt x="231896" y="313255"/>
                  </a:lnTo>
                  <a:lnTo>
                    <a:pt x="224271" y="302440"/>
                  </a:lnTo>
                  <a:lnTo>
                    <a:pt x="214709" y="288637"/>
                  </a:lnTo>
                  <a:lnTo>
                    <a:pt x="204246" y="274570"/>
                  </a:lnTo>
                  <a:close/>
                </a:path>
                <a:path w="360045" h="536575">
                  <a:moveTo>
                    <a:pt x="336626" y="283553"/>
                  </a:moveTo>
                  <a:lnTo>
                    <a:pt x="327821" y="283553"/>
                  </a:lnTo>
                  <a:lnTo>
                    <a:pt x="315685" y="285001"/>
                  </a:lnTo>
                  <a:lnTo>
                    <a:pt x="306041" y="289421"/>
                  </a:lnTo>
                  <a:lnTo>
                    <a:pt x="299032" y="296924"/>
                  </a:lnTo>
                  <a:lnTo>
                    <a:pt x="294801" y="307620"/>
                  </a:lnTo>
                  <a:lnTo>
                    <a:pt x="291507" y="318565"/>
                  </a:lnTo>
                  <a:lnTo>
                    <a:pt x="285594" y="332259"/>
                  </a:lnTo>
                  <a:lnTo>
                    <a:pt x="277300" y="348591"/>
                  </a:lnTo>
                  <a:lnTo>
                    <a:pt x="266862" y="367449"/>
                  </a:lnTo>
                  <a:lnTo>
                    <a:pt x="335292" y="367449"/>
                  </a:lnTo>
                  <a:lnTo>
                    <a:pt x="343928" y="354505"/>
                  </a:lnTo>
                  <a:lnTo>
                    <a:pt x="355636" y="330318"/>
                  </a:lnTo>
                  <a:lnTo>
                    <a:pt x="359485" y="311518"/>
                  </a:lnTo>
                  <a:lnTo>
                    <a:pt x="359447" y="302440"/>
                  </a:lnTo>
                  <a:lnTo>
                    <a:pt x="356945" y="296264"/>
                  </a:lnTo>
                  <a:lnTo>
                    <a:pt x="350626" y="291137"/>
                  </a:lnTo>
                  <a:lnTo>
                    <a:pt x="344246" y="286095"/>
                  </a:lnTo>
                  <a:lnTo>
                    <a:pt x="336626" y="283553"/>
                  </a:lnTo>
                  <a:close/>
                </a:path>
                <a:path w="360045" h="536575">
                  <a:moveTo>
                    <a:pt x="264633" y="61015"/>
                  </a:moveTo>
                  <a:lnTo>
                    <a:pt x="176610" y="61015"/>
                  </a:lnTo>
                  <a:lnTo>
                    <a:pt x="183013" y="62194"/>
                  </a:lnTo>
                  <a:lnTo>
                    <a:pt x="189098" y="65740"/>
                  </a:lnTo>
                  <a:lnTo>
                    <a:pt x="209354" y="101841"/>
                  </a:lnTo>
                  <a:lnTo>
                    <a:pt x="212169" y="132200"/>
                  </a:lnTo>
                  <a:lnTo>
                    <a:pt x="208605" y="149149"/>
                  </a:lnTo>
                  <a:lnTo>
                    <a:pt x="198009" y="165843"/>
                  </a:lnTo>
                  <a:lnTo>
                    <a:pt x="180523" y="182538"/>
                  </a:lnTo>
                  <a:lnTo>
                    <a:pt x="156290" y="199487"/>
                  </a:lnTo>
                  <a:lnTo>
                    <a:pt x="242603" y="199487"/>
                  </a:lnTo>
                  <a:lnTo>
                    <a:pt x="265920" y="169225"/>
                  </a:lnTo>
                  <a:lnTo>
                    <a:pt x="278207" y="113048"/>
                  </a:lnTo>
                  <a:lnTo>
                    <a:pt x="276302" y="92532"/>
                  </a:lnTo>
                  <a:lnTo>
                    <a:pt x="270587" y="72858"/>
                  </a:lnTo>
                  <a:lnTo>
                    <a:pt x="264633" y="61015"/>
                  </a:lnTo>
                  <a:close/>
                </a:path>
              </a:pathLst>
            </a:custGeom>
            <a:solidFill>
              <a:srgbClr val="393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75527" y="3665702"/>
              <a:ext cx="2168525" cy="542925"/>
            </a:xfrm>
            <a:custGeom>
              <a:avLst/>
              <a:gdLst/>
              <a:ahLst/>
              <a:cxnLst/>
              <a:rect l="l" t="t" r="r" b="b"/>
              <a:pathLst>
                <a:path w="2168525" h="542925">
                  <a:moveTo>
                    <a:pt x="387413" y="30505"/>
                  </a:moveTo>
                  <a:lnTo>
                    <a:pt x="385991" y="23355"/>
                  </a:lnTo>
                  <a:lnTo>
                    <a:pt x="381698" y="17157"/>
                  </a:lnTo>
                  <a:lnTo>
                    <a:pt x="374561" y="11912"/>
                  </a:lnTo>
                  <a:lnTo>
                    <a:pt x="364566" y="7620"/>
                  </a:lnTo>
                  <a:lnTo>
                    <a:pt x="34366" y="12712"/>
                  </a:lnTo>
                  <a:lnTo>
                    <a:pt x="0" y="40678"/>
                  </a:lnTo>
                  <a:lnTo>
                    <a:pt x="0" y="55930"/>
                  </a:lnTo>
                  <a:lnTo>
                    <a:pt x="2540" y="62204"/>
                  </a:lnTo>
                  <a:lnTo>
                    <a:pt x="7696" y="68757"/>
                  </a:lnTo>
                  <a:lnTo>
                    <a:pt x="11341" y="73723"/>
                  </a:lnTo>
                  <a:lnTo>
                    <a:pt x="18961" y="76263"/>
                  </a:lnTo>
                  <a:lnTo>
                    <a:pt x="27940" y="76263"/>
                  </a:lnTo>
                  <a:lnTo>
                    <a:pt x="51562" y="76949"/>
                  </a:lnTo>
                  <a:lnTo>
                    <a:pt x="73063" y="77304"/>
                  </a:lnTo>
                  <a:lnTo>
                    <a:pt x="110566" y="77457"/>
                  </a:lnTo>
                  <a:lnTo>
                    <a:pt x="139712" y="77304"/>
                  </a:lnTo>
                  <a:lnTo>
                    <a:pt x="151599" y="76949"/>
                  </a:lnTo>
                  <a:lnTo>
                    <a:pt x="161366" y="76263"/>
                  </a:lnTo>
                  <a:lnTo>
                    <a:pt x="158927" y="102006"/>
                  </a:lnTo>
                  <a:lnTo>
                    <a:pt x="157365" y="144907"/>
                  </a:lnTo>
                  <a:lnTo>
                    <a:pt x="156527" y="204978"/>
                  </a:lnTo>
                  <a:lnTo>
                    <a:pt x="156286" y="282194"/>
                  </a:lnTo>
                  <a:lnTo>
                    <a:pt x="156438" y="346430"/>
                  </a:lnTo>
                  <a:lnTo>
                    <a:pt x="156946" y="401891"/>
                  </a:lnTo>
                  <a:lnTo>
                    <a:pt x="157899" y="448627"/>
                  </a:lnTo>
                  <a:lnTo>
                    <a:pt x="161366" y="516089"/>
                  </a:lnTo>
                  <a:lnTo>
                    <a:pt x="186766" y="542874"/>
                  </a:lnTo>
                  <a:lnTo>
                    <a:pt x="204546" y="542874"/>
                  </a:lnTo>
                  <a:lnTo>
                    <a:pt x="224866" y="511009"/>
                  </a:lnTo>
                  <a:lnTo>
                    <a:pt x="220967" y="225082"/>
                  </a:lnTo>
                  <a:lnTo>
                    <a:pt x="220967" y="180505"/>
                  </a:lnTo>
                  <a:lnTo>
                    <a:pt x="221957" y="135775"/>
                  </a:lnTo>
                  <a:lnTo>
                    <a:pt x="224866" y="74917"/>
                  </a:lnTo>
                  <a:lnTo>
                    <a:pt x="291541" y="72097"/>
                  </a:lnTo>
                  <a:lnTo>
                    <a:pt x="354406" y="71183"/>
                  </a:lnTo>
                  <a:lnTo>
                    <a:pt x="368630" y="68757"/>
                  </a:lnTo>
                  <a:lnTo>
                    <a:pt x="378968" y="61328"/>
                  </a:lnTo>
                  <a:lnTo>
                    <a:pt x="385279" y="48666"/>
                  </a:lnTo>
                  <a:lnTo>
                    <a:pt x="387413" y="30505"/>
                  </a:lnTo>
                  <a:close/>
                </a:path>
                <a:path w="2168525" h="542925">
                  <a:moveTo>
                    <a:pt x="725233" y="122034"/>
                  </a:moveTo>
                  <a:lnTo>
                    <a:pt x="723557" y="105117"/>
                  </a:lnTo>
                  <a:lnTo>
                    <a:pt x="718439" y="88785"/>
                  </a:lnTo>
                  <a:lnTo>
                    <a:pt x="709726" y="73190"/>
                  </a:lnTo>
                  <a:lnTo>
                    <a:pt x="703732" y="66103"/>
                  </a:lnTo>
                  <a:lnTo>
                    <a:pt x="697293" y="58470"/>
                  </a:lnTo>
                  <a:lnTo>
                    <a:pt x="683272" y="45072"/>
                  </a:lnTo>
                  <a:lnTo>
                    <a:pt x="667956" y="33489"/>
                  </a:lnTo>
                  <a:lnTo>
                    <a:pt x="663092" y="30581"/>
                  </a:lnTo>
                  <a:lnTo>
                    <a:pt x="663092" y="137287"/>
                  </a:lnTo>
                  <a:lnTo>
                    <a:pt x="658825" y="155625"/>
                  </a:lnTo>
                  <a:lnTo>
                    <a:pt x="625017" y="194792"/>
                  </a:lnTo>
                  <a:lnTo>
                    <a:pt x="562343" y="234670"/>
                  </a:lnTo>
                  <a:lnTo>
                    <a:pt x="500900" y="257060"/>
                  </a:lnTo>
                  <a:lnTo>
                    <a:pt x="472592" y="260667"/>
                  </a:lnTo>
                  <a:lnTo>
                    <a:pt x="472795" y="194398"/>
                  </a:lnTo>
                  <a:lnTo>
                    <a:pt x="473189" y="143764"/>
                  </a:lnTo>
                  <a:lnTo>
                    <a:pt x="473570" y="106781"/>
                  </a:lnTo>
                  <a:lnTo>
                    <a:pt x="473773" y="77457"/>
                  </a:lnTo>
                  <a:lnTo>
                    <a:pt x="489089" y="72466"/>
                  </a:lnTo>
                  <a:lnTo>
                    <a:pt x="506526" y="68922"/>
                  </a:lnTo>
                  <a:lnTo>
                    <a:pt x="526326" y="66802"/>
                  </a:lnTo>
                  <a:lnTo>
                    <a:pt x="548792" y="66103"/>
                  </a:lnTo>
                  <a:lnTo>
                    <a:pt x="570915" y="67259"/>
                  </a:lnTo>
                  <a:lnTo>
                    <a:pt x="610870" y="76250"/>
                  </a:lnTo>
                  <a:lnTo>
                    <a:pt x="654469" y="106781"/>
                  </a:lnTo>
                  <a:lnTo>
                    <a:pt x="663092" y="137287"/>
                  </a:lnTo>
                  <a:lnTo>
                    <a:pt x="663092" y="30581"/>
                  </a:lnTo>
                  <a:lnTo>
                    <a:pt x="616686" y="8585"/>
                  </a:lnTo>
                  <a:lnTo>
                    <a:pt x="567753" y="0"/>
                  </a:lnTo>
                  <a:lnTo>
                    <a:pt x="539026" y="1193"/>
                  </a:lnTo>
                  <a:lnTo>
                    <a:pt x="486727" y="11226"/>
                  </a:lnTo>
                  <a:lnTo>
                    <a:pt x="440067" y="34163"/>
                  </a:lnTo>
                  <a:lnTo>
                    <a:pt x="412470" y="76111"/>
                  </a:lnTo>
                  <a:lnTo>
                    <a:pt x="408940" y="104127"/>
                  </a:lnTo>
                  <a:lnTo>
                    <a:pt x="411467" y="310159"/>
                  </a:lnTo>
                  <a:lnTo>
                    <a:pt x="411683" y="361556"/>
                  </a:lnTo>
                  <a:lnTo>
                    <a:pt x="412330" y="419481"/>
                  </a:lnTo>
                  <a:lnTo>
                    <a:pt x="413169" y="473697"/>
                  </a:lnTo>
                  <a:lnTo>
                    <a:pt x="414007" y="523709"/>
                  </a:lnTo>
                  <a:lnTo>
                    <a:pt x="435673" y="542874"/>
                  </a:lnTo>
                  <a:lnTo>
                    <a:pt x="443153" y="542124"/>
                  </a:lnTo>
                  <a:lnTo>
                    <a:pt x="475589" y="512114"/>
                  </a:lnTo>
                  <a:lnTo>
                    <a:pt x="476313" y="504736"/>
                  </a:lnTo>
                  <a:lnTo>
                    <a:pt x="471233" y="348297"/>
                  </a:lnTo>
                  <a:lnTo>
                    <a:pt x="503631" y="370509"/>
                  </a:lnTo>
                  <a:lnTo>
                    <a:pt x="562152" y="416267"/>
                  </a:lnTo>
                  <a:lnTo>
                    <a:pt x="610920" y="463448"/>
                  </a:lnTo>
                  <a:lnTo>
                    <a:pt x="644728" y="508723"/>
                  </a:lnTo>
                  <a:lnTo>
                    <a:pt x="655472" y="530161"/>
                  </a:lnTo>
                  <a:lnTo>
                    <a:pt x="661403" y="535863"/>
                  </a:lnTo>
                  <a:lnTo>
                    <a:pt x="667804" y="539813"/>
                  </a:lnTo>
                  <a:lnTo>
                    <a:pt x="674687" y="542124"/>
                  </a:lnTo>
                  <a:lnTo>
                    <a:pt x="682053" y="542874"/>
                  </a:lnTo>
                  <a:lnTo>
                    <a:pt x="688733" y="542366"/>
                  </a:lnTo>
                  <a:lnTo>
                    <a:pt x="717613" y="521169"/>
                  </a:lnTo>
                  <a:lnTo>
                    <a:pt x="717613" y="513549"/>
                  </a:lnTo>
                  <a:lnTo>
                    <a:pt x="703516" y="473697"/>
                  </a:lnTo>
                  <a:lnTo>
                    <a:pt x="661733" y="419481"/>
                  </a:lnTo>
                  <a:lnTo>
                    <a:pt x="632167" y="390232"/>
                  </a:lnTo>
                  <a:lnTo>
                    <a:pt x="600456" y="361556"/>
                  </a:lnTo>
                  <a:lnTo>
                    <a:pt x="584301" y="348297"/>
                  </a:lnTo>
                  <a:lnTo>
                    <a:pt x="566369" y="333578"/>
                  </a:lnTo>
                  <a:lnTo>
                    <a:pt x="529653" y="306438"/>
                  </a:lnTo>
                  <a:lnTo>
                    <a:pt x="551624" y="298538"/>
                  </a:lnTo>
                  <a:lnTo>
                    <a:pt x="573659" y="288404"/>
                  </a:lnTo>
                  <a:lnTo>
                    <a:pt x="595922" y="276136"/>
                  </a:lnTo>
                  <a:lnTo>
                    <a:pt x="618553" y="261861"/>
                  </a:lnTo>
                  <a:lnTo>
                    <a:pt x="620293" y="260667"/>
                  </a:lnTo>
                  <a:lnTo>
                    <a:pt x="640461" y="246913"/>
                  </a:lnTo>
                  <a:lnTo>
                    <a:pt x="678561" y="213067"/>
                  </a:lnTo>
                  <a:lnTo>
                    <a:pt x="708088" y="174891"/>
                  </a:lnTo>
                  <a:lnTo>
                    <a:pt x="723328" y="138671"/>
                  </a:lnTo>
                  <a:lnTo>
                    <a:pt x="725233" y="122034"/>
                  </a:lnTo>
                  <a:close/>
                </a:path>
                <a:path w="2168525" h="542925">
                  <a:moveTo>
                    <a:pt x="881519" y="315252"/>
                  </a:moveTo>
                  <a:lnTo>
                    <a:pt x="880922" y="255498"/>
                  </a:lnTo>
                  <a:lnTo>
                    <a:pt x="879805" y="151269"/>
                  </a:lnTo>
                  <a:lnTo>
                    <a:pt x="879373" y="106781"/>
                  </a:lnTo>
                  <a:lnTo>
                    <a:pt x="879094" y="67373"/>
                  </a:lnTo>
                  <a:lnTo>
                    <a:pt x="878979" y="33045"/>
                  </a:lnTo>
                  <a:lnTo>
                    <a:pt x="876160" y="24688"/>
                  </a:lnTo>
                  <a:lnTo>
                    <a:pt x="871677" y="18707"/>
                  </a:lnTo>
                  <a:lnTo>
                    <a:pt x="865771" y="15100"/>
                  </a:lnTo>
                  <a:lnTo>
                    <a:pt x="858659" y="13893"/>
                  </a:lnTo>
                  <a:lnTo>
                    <a:pt x="850557" y="14579"/>
                  </a:lnTo>
                  <a:lnTo>
                    <a:pt x="815479" y="34239"/>
                  </a:lnTo>
                  <a:lnTo>
                    <a:pt x="814133" y="41859"/>
                  </a:lnTo>
                  <a:lnTo>
                    <a:pt x="818019" y="315252"/>
                  </a:lnTo>
                  <a:lnTo>
                    <a:pt x="817549" y="372960"/>
                  </a:lnTo>
                  <a:lnTo>
                    <a:pt x="816114" y="425881"/>
                  </a:lnTo>
                  <a:lnTo>
                    <a:pt x="813739" y="474027"/>
                  </a:lnTo>
                  <a:lnTo>
                    <a:pt x="810399" y="517448"/>
                  </a:lnTo>
                  <a:lnTo>
                    <a:pt x="811834" y="527646"/>
                  </a:lnTo>
                  <a:lnTo>
                    <a:pt x="816114" y="535203"/>
                  </a:lnTo>
                  <a:lnTo>
                    <a:pt x="823264" y="539902"/>
                  </a:lnTo>
                  <a:lnTo>
                    <a:pt x="833259" y="541515"/>
                  </a:lnTo>
                  <a:lnTo>
                    <a:pt x="839965" y="540829"/>
                  </a:lnTo>
                  <a:lnTo>
                    <a:pt x="873544" y="516013"/>
                  </a:lnTo>
                  <a:lnTo>
                    <a:pt x="878382" y="467614"/>
                  </a:lnTo>
                  <a:lnTo>
                    <a:pt x="880300" y="421106"/>
                  </a:lnTo>
                  <a:lnTo>
                    <a:pt x="881253" y="370319"/>
                  </a:lnTo>
                  <a:lnTo>
                    <a:pt x="881519" y="315252"/>
                  </a:lnTo>
                  <a:close/>
                </a:path>
                <a:path w="2168525" h="542925">
                  <a:moveTo>
                    <a:pt x="1347685" y="53390"/>
                  </a:moveTo>
                  <a:lnTo>
                    <a:pt x="1300581" y="19926"/>
                  </a:lnTo>
                  <a:lnTo>
                    <a:pt x="1240650" y="9029"/>
                  </a:lnTo>
                  <a:lnTo>
                    <a:pt x="1213065" y="7620"/>
                  </a:lnTo>
                  <a:lnTo>
                    <a:pt x="1165428" y="11874"/>
                  </a:lnTo>
                  <a:lnTo>
                    <a:pt x="1121460" y="24472"/>
                  </a:lnTo>
                  <a:lnTo>
                    <a:pt x="1081049" y="45161"/>
                  </a:lnTo>
                  <a:lnTo>
                    <a:pt x="1044079" y="73723"/>
                  </a:lnTo>
                  <a:lnTo>
                    <a:pt x="1018806" y="103263"/>
                  </a:lnTo>
                  <a:lnTo>
                    <a:pt x="999261" y="138569"/>
                  </a:lnTo>
                  <a:lnTo>
                    <a:pt x="985367" y="179578"/>
                  </a:lnTo>
                  <a:lnTo>
                    <a:pt x="977061" y="226225"/>
                  </a:lnTo>
                  <a:lnTo>
                    <a:pt x="974318" y="278472"/>
                  </a:lnTo>
                  <a:lnTo>
                    <a:pt x="977214" y="331089"/>
                  </a:lnTo>
                  <a:lnTo>
                    <a:pt x="985951" y="379107"/>
                  </a:lnTo>
                  <a:lnTo>
                    <a:pt x="1000607" y="422567"/>
                  </a:lnTo>
                  <a:lnTo>
                    <a:pt x="1021257" y="461441"/>
                  </a:lnTo>
                  <a:lnTo>
                    <a:pt x="1047978" y="495744"/>
                  </a:lnTo>
                  <a:lnTo>
                    <a:pt x="1093838" y="528358"/>
                  </a:lnTo>
                  <a:lnTo>
                    <a:pt x="1148219" y="538975"/>
                  </a:lnTo>
                  <a:lnTo>
                    <a:pt x="1162481" y="538251"/>
                  </a:lnTo>
                  <a:lnTo>
                    <a:pt x="1215605" y="526262"/>
                  </a:lnTo>
                  <a:lnTo>
                    <a:pt x="1261999" y="508330"/>
                  </a:lnTo>
                  <a:lnTo>
                    <a:pt x="1323644" y="477951"/>
                  </a:lnTo>
                  <a:lnTo>
                    <a:pt x="1329321" y="472871"/>
                  </a:lnTo>
                  <a:lnTo>
                    <a:pt x="1332674" y="469874"/>
                  </a:lnTo>
                  <a:lnTo>
                    <a:pt x="1339011" y="460959"/>
                  </a:lnTo>
                  <a:lnTo>
                    <a:pt x="1342732" y="451358"/>
                  </a:lnTo>
                  <a:lnTo>
                    <a:pt x="1343964" y="441172"/>
                  </a:lnTo>
                  <a:lnTo>
                    <a:pt x="1342732" y="431355"/>
                  </a:lnTo>
                  <a:lnTo>
                    <a:pt x="1339011" y="424611"/>
                  </a:lnTo>
                  <a:lnTo>
                    <a:pt x="1332674" y="420725"/>
                  </a:lnTo>
                  <a:lnTo>
                    <a:pt x="1323644" y="419481"/>
                  </a:lnTo>
                  <a:lnTo>
                    <a:pt x="1317447" y="420230"/>
                  </a:lnTo>
                  <a:lnTo>
                    <a:pt x="1308595" y="422567"/>
                  </a:lnTo>
                  <a:lnTo>
                    <a:pt x="1297520" y="426491"/>
                  </a:lnTo>
                  <a:lnTo>
                    <a:pt x="1284185" y="432193"/>
                  </a:lnTo>
                  <a:lnTo>
                    <a:pt x="1245133" y="450342"/>
                  </a:lnTo>
                  <a:lnTo>
                    <a:pt x="1211795" y="463016"/>
                  </a:lnTo>
                  <a:lnTo>
                    <a:pt x="1184173" y="470446"/>
                  </a:lnTo>
                  <a:lnTo>
                    <a:pt x="1162265" y="472871"/>
                  </a:lnTo>
                  <a:lnTo>
                    <a:pt x="1143901" y="470979"/>
                  </a:lnTo>
                  <a:lnTo>
                    <a:pt x="1096225" y="443712"/>
                  </a:lnTo>
                  <a:lnTo>
                    <a:pt x="1072896" y="411492"/>
                  </a:lnTo>
                  <a:lnTo>
                    <a:pt x="1056220" y="374053"/>
                  </a:lnTo>
                  <a:lnTo>
                    <a:pt x="1046226" y="331406"/>
                  </a:lnTo>
                  <a:lnTo>
                    <a:pt x="1042898" y="283552"/>
                  </a:lnTo>
                  <a:lnTo>
                    <a:pt x="1045756" y="235178"/>
                  </a:lnTo>
                  <a:lnTo>
                    <a:pt x="1054328" y="193090"/>
                  </a:lnTo>
                  <a:lnTo>
                    <a:pt x="1068603" y="157416"/>
                  </a:lnTo>
                  <a:lnTo>
                    <a:pt x="1114082" y="105727"/>
                  </a:lnTo>
                  <a:lnTo>
                    <a:pt x="1180693" y="79578"/>
                  </a:lnTo>
                  <a:lnTo>
                    <a:pt x="1221879" y="76263"/>
                  </a:lnTo>
                  <a:lnTo>
                    <a:pt x="1241272" y="76974"/>
                  </a:lnTo>
                  <a:lnTo>
                    <a:pt x="1261198" y="79082"/>
                  </a:lnTo>
                  <a:lnTo>
                    <a:pt x="1281836" y="82626"/>
                  </a:lnTo>
                  <a:lnTo>
                    <a:pt x="1303324" y="87630"/>
                  </a:lnTo>
                  <a:lnTo>
                    <a:pt x="1311605" y="86944"/>
                  </a:lnTo>
                  <a:lnTo>
                    <a:pt x="1319453" y="84950"/>
                  </a:lnTo>
                  <a:lnTo>
                    <a:pt x="1326845" y="81762"/>
                  </a:lnTo>
                  <a:lnTo>
                    <a:pt x="1333804" y="77457"/>
                  </a:lnTo>
                  <a:lnTo>
                    <a:pt x="1335201" y="76263"/>
                  </a:lnTo>
                  <a:lnTo>
                    <a:pt x="1339684" y="72478"/>
                  </a:lnTo>
                  <a:lnTo>
                    <a:pt x="1344041" y="66878"/>
                  </a:lnTo>
                  <a:lnTo>
                    <a:pt x="1346758" y="60553"/>
                  </a:lnTo>
                  <a:lnTo>
                    <a:pt x="1347685" y="53390"/>
                  </a:lnTo>
                  <a:close/>
                </a:path>
                <a:path w="2168525" h="542925">
                  <a:moveTo>
                    <a:pt x="1794878" y="495744"/>
                  </a:moveTo>
                  <a:lnTo>
                    <a:pt x="1779638" y="449986"/>
                  </a:lnTo>
                  <a:lnTo>
                    <a:pt x="1753374" y="407936"/>
                  </a:lnTo>
                  <a:lnTo>
                    <a:pt x="1746618" y="395414"/>
                  </a:lnTo>
                  <a:lnTo>
                    <a:pt x="1720659" y="351980"/>
                  </a:lnTo>
                  <a:lnTo>
                    <a:pt x="1692287" y="311327"/>
                  </a:lnTo>
                  <a:lnTo>
                    <a:pt x="1661541" y="273316"/>
                  </a:lnTo>
                  <a:lnTo>
                    <a:pt x="1628432" y="237794"/>
                  </a:lnTo>
                  <a:lnTo>
                    <a:pt x="1653946" y="207149"/>
                  </a:lnTo>
                  <a:lnTo>
                    <a:pt x="1678825" y="176314"/>
                  </a:lnTo>
                  <a:lnTo>
                    <a:pt x="1702993" y="145021"/>
                  </a:lnTo>
                  <a:lnTo>
                    <a:pt x="1726298" y="113042"/>
                  </a:lnTo>
                  <a:lnTo>
                    <a:pt x="1760588" y="58940"/>
                  </a:lnTo>
                  <a:lnTo>
                    <a:pt x="1772018" y="22885"/>
                  </a:lnTo>
                  <a:lnTo>
                    <a:pt x="1772018" y="16433"/>
                  </a:lnTo>
                  <a:lnTo>
                    <a:pt x="1769478" y="11353"/>
                  </a:lnTo>
                  <a:lnTo>
                    <a:pt x="1757972" y="2540"/>
                  </a:lnTo>
                  <a:lnTo>
                    <a:pt x="1750352" y="0"/>
                  </a:lnTo>
                  <a:lnTo>
                    <a:pt x="1741538" y="0"/>
                  </a:lnTo>
                  <a:lnTo>
                    <a:pt x="1703451" y="21526"/>
                  </a:lnTo>
                  <a:lnTo>
                    <a:pt x="1681708" y="57277"/>
                  </a:lnTo>
                  <a:lnTo>
                    <a:pt x="1660347" y="89890"/>
                  </a:lnTo>
                  <a:lnTo>
                    <a:pt x="1618272" y="144907"/>
                  </a:lnTo>
                  <a:lnTo>
                    <a:pt x="1570291" y="197510"/>
                  </a:lnTo>
                  <a:lnTo>
                    <a:pt x="1540002" y="227736"/>
                  </a:lnTo>
                  <a:lnTo>
                    <a:pt x="1505165" y="260667"/>
                  </a:lnTo>
                  <a:lnTo>
                    <a:pt x="1503324" y="201879"/>
                  </a:lnTo>
                  <a:lnTo>
                    <a:pt x="1500822" y="149059"/>
                  </a:lnTo>
                  <a:lnTo>
                    <a:pt x="1497584" y="102133"/>
                  </a:lnTo>
                  <a:lnTo>
                    <a:pt x="1493583" y="60947"/>
                  </a:lnTo>
                  <a:lnTo>
                    <a:pt x="1484909" y="15201"/>
                  </a:lnTo>
                  <a:lnTo>
                    <a:pt x="1463332" y="1181"/>
                  </a:lnTo>
                  <a:lnTo>
                    <a:pt x="1455928" y="2120"/>
                  </a:lnTo>
                  <a:lnTo>
                    <a:pt x="1426781" y="29489"/>
                  </a:lnTo>
                  <a:lnTo>
                    <a:pt x="1423885" y="45758"/>
                  </a:lnTo>
                  <a:lnTo>
                    <a:pt x="1426794" y="72631"/>
                  </a:lnTo>
                  <a:lnTo>
                    <a:pt x="1429791" y="113233"/>
                  </a:lnTo>
                  <a:lnTo>
                    <a:pt x="1433004" y="167487"/>
                  </a:lnTo>
                  <a:lnTo>
                    <a:pt x="1439913" y="304342"/>
                  </a:lnTo>
                  <a:lnTo>
                    <a:pt x="1442300" y="362826"/>
                  </a:lnTo>
                  <a:lnTo>
                    <a:pt x="1443723" y="410578"/>
                  </a:lnTo>
                  <a:lnTo>
                    <a:pt x="1444205" y="447446"/>
                  </a:lnTo>
                  <a:lnTo>
                    <a:pt x="1444205" y="511009"/>
                  </a:lnTo>
                  <a:lnTo>
                    <a:pt x="1444942" y="523455"/>
                  </a:lnTo>
                  <a:lnTo>
                    <a:pt x="1448879" y="532168"/>
                  </a:lnTo>
                  <a:lnTo>
                    <a:pt x="1455889" y="537298"/>
                  </a:lnTo>
                  <a:lnTo>
                    <a:pt x="1465872" y="538975"/>
                  </a:lnTo>
                  <a:lnTo>
                    <a:pt x="1482979" y="535660"/>
                  </a:lnTo>
                  <a:lnTo>
                    <a:pt x="1509052" y="486943"/>
                  </a:lnTo>
                  <a:lnTo>
                    <a:pt x="1511363" y="447421"/>
                  </a:lnTo>
                  <a:lnTo>
                    <a:pt x="1511592" y="431012"/>
                  </a:lnTo>
                  <a:lnTo>
                    <a:pt x="1511363" y="412661"/>
                  </a:lnTo>
                  <a:lnTo>
                    <a:pt x="1509052" y="344563"/>
                  </a:lnTo>
                  <a:lnTo>
                    <a:pt x="1521891" y="334276"/>
                  </a:lnTo>
                  <a:lnTo>
                    <a:pt x="1537462" y="320675"/>
                  </a:lnTo>
                  <a:lnTo>
                    <a:pt x="1555635" y="303758"/>
                  </a:lnTo>
                  <a:lnTo>
                    <a:pt x="1576273" y="283552"/>
                  </a:lnTo>
                  <a:lnTo>
                    <a:pt x="1598917" y="309473"/>
                  </a:lnTo>
                  <a:lnTo>
                    <a:pt x="1621091" y="337527"/>
                  </a:lnTo>
                  <a:lnTo>
                    <a:pt x="1642783" y="367499"/>
                  </a:lnTo>
                  <a:lnTo>
                    <a:pt x="1663992" y="399148"/>
                  </a:lnTo>
                  <a:lnTo>
                    <a:pt x="1726298" y="502196"/>
                  </a:lnTo>
                  <a:lnTo>
                    <a:pt x="1737029" y="518096"/>
                  </a:lnTo>
                  <a:lnTo>
                    <a:pt x="1746427" y="529602"/>
                  </a:lnTo>
                  <a:lnTo>
                    <a:pt x="1754670" y="536613"/>
                  </a:lnTo>
                  <a:lnTo>
                    <a:pt x="1761858" y="538975"/>
                  </a:lnTo>
                  <a:lnTo>
                    <a:pt x="1769021" y="538060"/>
                  </a:lnTo>
                  <a:lnTo>
                    <a:pt x="1794383" y="504812"/>
                  </a:lnTo>
                  <a:lnTo>
                    <a:pt x="1794878" y="495744"/>
                  </a:lnTo>
                  <a:close/>
                </a:path>
                <a:path w="2168525" h="542925">
                  <a:moveTo>
                    <a:pt x="2168258" y="358470"/>
                  </a:moveTo>
                  <a:lnTo>
                    <a:pt x="2158898" y="299034"/>
                  </a:lnTo>
                  <a:lnTo>
                    <a:pt x="2131504" y="256768"/>
                  </a:lnTo>
                  <a:lnTo>
                    <a:pt x="2089708" y="228320"/>
                  </a:lnTo>
                  <a:lnTo>
                    <a:pt x="2037359" y="212191"/>
                  </a:lnTo>
                  <a:lnTo>
                    <a:pt x="2009762" y="206273"/>
                  </a:lnTo>
                  <a:lnTo>
                    <a:pt x="1985797" y="199999"/>
                  </a:lnTo>
                  <a:lnTo>
                    <a:pt x="1948459" y="186778"/>
                  </a:lnTo>
                  <a:lnTo>
                    <a:pt x="1917077" y="162814"/>
                  </a:lnTo>
                  <a:lnTo>
                    <a:pt x="1906638" y="128295"/>
                  </a:lnTo>
                  <a:lnTo>
                    <a:pt x="1908771" y="114515"/>
                  </a:lnTo>
                  <a:lnTo>
                    <a:pt x="1940839" y="78816"/>
                  </a:lnTo>
                  <a:lnTo>
                    <a:pt x="1991207" y="59677"/>
                  </a:lnTo>
                  <a:lnTo>
                    <a:pt x="2006879" y="58470"/>
                  </a:lnTo>
                  <a:lnTo>
                    <a:pt x="2023567" y="59626"/>
                  </a:lnTo>
                  <a:lnTo>
                    <a:pt x="2041067" y="63042"/>
                  </a:lnTo>
                  <a:lnTo>
                    <a:pt x="2059292" y="68630"/>
                  </a:lnTo>
                  <a:lnTo>
                    <a:pt x="2078164" y="76263"/>
                  </a:lnTo>
                  <a:lnTo>
                    <a:pt x="2096249" y="84594"/>
                  </a:lnTo>
                  <a:lnTo>
                    <a:pt x="2110676" y="90525"/>
                  </a:lnTo>
                  <a:lnTo>
                    <a:pt x="2121560" y="94068"/>
                  </a:lnTo>
                  <a:lnTo>
                    <a:pt x="2128964" y="95250"/>
                  </a:lnTo>
                  <a:lnTo>
                    <a:pt x="2137778" y="95250"/>
                  </a:lnTo>
                  <a:lnTo>
                    <a:pt x="2142858" y="91516"/>
                  </a:lnTo>
                  <a:lnTo>
                    <a:pt x="2146744" y="86436"/>
                  </a:lnTo>
                  <a:lnTo>
                    <a:pt x="2151824" y="79997"/>
                  </a:lnTo>
                  <a:lnTo>
                    <a:pt x="2153018" y="73723"/>
                  </a:lnTo>
                  <a:lnTo>
                    <a:pt x="2153018" y="64744"/>
                  </a:lnTo>
                  <a:lnTo>
                    <a:pt x="2151951" y="58470"/>
                  </a:lnTo>
                  <a:lnTo>
                    <a:pt x="2150846" y="51866"/>
                  </a:lnTo>
                  <a:lnTo>
                    <a:pt x="2116264" y="18986"/>
                  </a:lnTo>
                  <a:lnTo>
                    <a:pt x="2075395" y="5829"/>
                  </a:lnTo>
                  <a:lnTo>
                    <a:pt x="2026018" y="1181"/>
                  </a:lnTo>
                  <a:lnTo>
                    <a:pt x="1986724" y="3365"/>
                  </a:lnTo>
                  <a:lnTo>
                    <a:pt x="1919173" y="21069"/>
                  </a:lnTo>
                  <a:lnTo>
                    <a:pt x="1868068" y="56400"/>
                  </a:lnTo>
                  <a:lnTo>
                    <a:pt x="1841398" y="105105"/>
                  </a:lnTo>
                  <a:lnTo>
                    <a:pt x="1838058" y="134747"/>
                  </a:lnTo>
                  <a:lnTo>
                    <a:pt x="1840420" y="163347"/>
                  </a:lnTo>
                  <a:lnTo>
                    <a:pt x="1858924" y="209105"/>
                  </a:lnTo>
                  <a:lnTo>
                    <a:pt x="1895284" y="240525"/>
                  </a:lnTo>
                  <a:lnTo>
                    <a:pt x="1949500" y="262369"/>
                  </a:lnTo>
                  <a:lnTo>
                    <a:pt x="2000211" y="272834"/>
                  </a:lnTo>
                  <a:lnTo>
                    <a:pt x="2016429" y="276987"/>
                  </a:lnTo>
                  <a:lnTo>
                    <a:pt x="2071357" y="300875"/>
                  </a:lnTo>
                  <a:lnTo>
                    <a:pt x="2099983" y="340982"/>
                  </a:lnTo>
                  <a:lnTo>
                    <a:pt x="2103564" y="367449"/>
                  </a:lnTo>
                  <a:lnTo>
                    <a:pt x="2101684" y="387692"/>
                  </a:lnTo>
                  <a:lnTo>
                    <a:pt x="2086927" y="423862"/>
                  </a:lnTo>
                  <a:lnTo>
                    <a:pt x="2060524" y="452475"/>
                  </a:lnTo>
                  <a:lnTo>
                    <a:pt x="2017039" y="469138"/>
                  </a:lnTo>
                  <a:lnTo>
                    <a:pt x="2001583" y="468388"/>
                  </a:lnTo>
                  <a:lnTo>
                    <a:pt x="1952358" y="456425"/>
                  </a:lnTo>
                  <a:lnTo>
                    <a:pt x="1899462" y="431469"/>
                  </a:lnTo>
                  <a:lnTo>
                    <a:pt x="1886318" y="424561"/>
                  </a:lnTo>
                  <a:lnTo>
                    <a:pt x="1879892" y="422021"/>
                  </a:lnTo>
                  <a:lnTo>
                    <a:pt x="1844332" y="443712"/>
                  </a:lnTo>
                  <a:lnTo>
                    <a:pt x="1838058" y="456425"/>
                  </a:lnTo>
                  <a:lnTo>
                    <a:pt x="1838096" y="461657"/>
                  </a:lnTo>
                  <a:lnTo>
                    <a:pt x="1861566" y="494004"/>
                  </a:lnTo>
                  <a:lnTo>
                    <a:pt x="1911375" y="520446"/>
                  </a:lnTo>
                  <a:lnTo>
                    <a:pt x="1974723" y="538149"/>
                  </a:lnTo>
                  <a:lnTo>
                    <a:pt x="2006879" y="540321"/>
                  </a:lnTo>
                  <a:lnTo>
                    <a:pt x="2036673" y="538619"/>
                  </a:lnTo>
                  <a:lnTo>
                    <a:pt x="2085721" y="524738"/>
                  </a:lnTo>
                  <a:lnTo>
                    <a:pt x="2132393" y="484212"/>
                  </a:lnTo>
                  <a:lnTo>
                    <a:pt x="2140953" y="469138"/>
                  </a:lnTo>
                  <a:lnTo>
                    <a:pt x="2152256" y="449262"/>
                  </a:lnTo>
                  <a:lnTo>
                    <a:pt x="2164232" y="407390"/>
                  </a:lnTo>
                  <a:lnTo>
                    <a:pt x="2168258" y="358470"/>
                  </a:lnTo>
                  <a:close/>
                </a:path>
              </a:pathLst>
            </a:custGeom>
            <a:solidFill>
              <a:srgbClr val="39B5D7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45585" y="381381"/>
            <a:ext cx="510286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90"/>
              <a:t>Types </a:t>
            </a:r>
            <a:r>
              <a:rPr dirty="0" spc="240"/>
              <a:t>of</a:t>
            </a:r>
            <a:r>
              <a:rPr dirty="0" spc="-235"/>
              <a:t> </a:t>
            </a:r>
            <a:r>
              <a:rPr dirty="0" spc="260"/>
              <a:t>Transfers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12646" y="2107945"/>
            <a:ext cx="4044315" cy="976630"/>
          </a:xfrm>
          <a:prstGeom prst="rect">
            <a:avLst/>
          </a:prstGeom>
          <a:solidFill>
            <a:srgbClr val="AC0101"/>
          </a:solidFill>
        </p:spPr>
        <p:txBody>
          <a:bodyPr wrap="square" lIns="0" tIns="196215" rIns="0" bIns="0" rtlCol="0" vert="horz">
            <a:spAutoFit/>
          </a:bodyPr>
          <a:lstStyle/>
          <a:p>
            <a:pPr marL="423545">
              <a:lnSpc>
                <a:spcPct val="100000"/>
              </a:lnSpc>
              <a:spcBef>
                <a:spcPts val="1545"/>
              </a:spcBef>
            </a:pPr>
            <a:r>
              <a:rPr dirty="0" sz="3300" spc="-5">
                <a:solidFill>
                  <a:srgbClr val="FFFFFF"/>
                </a:solidFill>
                <a:latin typeface="Arial"/>
                <a:cs typeface="Arial"/>
              </a:rPr>
              <a:t>Budget</a:t>
            </a:r>
            <a:r>
              <a:rPr dirty="0" sz="33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300" spc="-15">
                <a:solidFill>
                  <a:srgbClr val="FFFFFF"/>
                </a:solidFill>
                <a:latin typeface="Arial"/>
                <a:cs typeface="Arial"/>
              </a:rPr>
              <a:t>Transfers</a:t>
            </a:r>
            <a:endParaRPr sz="3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2646" y="3084322"/>
            <a:ext cx="4044315" cy="2446020"/>
          </a:xfrm>
          <a:prstGeom prst="rect">
            <a:avLst/>
          </a:prstGeom>
          <a:solidFill>
            <a:srgbClr val="E2CACA">
              <a:alpha val="90194"/>
            </a:srgbClr>
          </a:solidFill>
        </p:spPr>
        <p:txBody>
          <a:bodyPr wrap="square" lIns="0" tIns="118110" rIns="0" bIns="0" rtlCol="0" vert="horz">
            <a:spAutoFit/>
          </a:bodyPr>
          <a:lstStyle/>
          <a:p>
            <a:pPr marL="374015" marR="256540" indent="-228600">
              <a:lnSpc>
                <a:spcPts val="2590"/>
              </a:lnSpc>
              <a:spcBef>
                <a:spcPts val="930"/>
              </a:spcBef>
              <a:buChar char="•"/>
              <a:tabLst>
                <a:tab pos="374015" algn="l"/>
              </a:tabLst>
            </a:pPr>
            <a:r>
              <a:rPr dirty="0" sz="2500" spc="-5">
                <a:latin typeface="Arial"/>
                <a:cs typeface="Arial"/>
              </a:rPr>
              <a:t>Submitted to the</a:t>
            </a:r>
            <a:r>
              <a:rPr dirty="0" sz="2500" spc="-40">
                <a:latin typeface="Arial"/>
                <a:cs typeface="Arial"/>
              </a:rPr>
              <a:t> </a:t>
            </a:r>
            <a:r>
              <a:rPr dirty="0" sz="2500">
                <a:latin typeface="Arial"/>
                <a:cs typeface="Arial"/>
              </a:rPr>
              <a:t>Budget  </a:t>
            </a:r>
            <a:r>
              <a:rPr dirty="0" sz="2500" spc="-10">
                <a:latin typeface="Arial"/>
                <a:cs typeface="Arial"/>
              </a:rPr>
              <a:t>Office</a:t>
            </a:r>
            <a:endParaRPr sz="2500">
              <a:latin typeface="Arial"/>
              <a:cs typeface="Arial"/>
            </a:endParaRPr>
          </a:p>
          <a:p>
            <a:pPr marL="374015" marR="697865" indent="-228600">
              <a:lnSpc>
                <a:spcPts val="2580"/>
              </a:lnSpc>
              <a:spcBef>
                <a:spcPts val="440"/>
              </a:spcBef>
              <a:buChar char="•"/>
              <a:tabLst>
                <a:tab pos="374015" algn="l"/>
              </a:tabLst>
            </a:pPr>
            <a:r>
              <a:rPr dirty="0" sz="2500" spc="-5">
                <a:latin typeface="Arial"/>
                <a:cs typeface="Arial"/>
              </a:rPr>
              <a:t>Posted to the</a:t>
            </a:r>
            <a:r>
              <a:rPr dirty="0" sz="2500" spc="-35">
                <a:latin typeface="Arial"/>
                <a:cs typeface="Arial"/>
              </a:rPr>
              <a:t> </a:t>
            </a:r>
            <a:r>
              <a:rPr dirty="0" sz="2500" spc="-5">
                <a:latin typeface="Arial"/>
                <a:cs typeface="Arial"/>
              </a:rPr>
              <a:t>Budget  Ledger</a:t>
            </a:r>
            <a:endParaRPr sz="2500">
              <a:latin typeface="Arial"/>
              <a:cs typeface="Arial"/>
            </a:endParaRPr>
          </a:p>
          <a:p>
            <a:pPr marL="374015" marR="363855" indent="-228600">
              <a:lnSpc>
                <a:spcPts val="2590"/>
              </a:lnSpc>
              <a:spcBef>
                <a:spcPts val="440"/>
              </a:spcBef>
              <a:buChar char="•"/>
              <a:tabLst>
                <a:tab pos="374015" algn="l"/>
              </a:tabLst>
            </a:pPr>
            <a:r>
              <a:rPr dirty="0" sz="2500" spc="-5">
                <a:latin typeface="Arial"/>
                <a:cs typeface="Arial"/>
              </a:rPr>
              <a:t>Reflects changes in the  </a:t>
            </a:r>
            <a:r>
              <a:rPr dirty="0" sz="2500">
                <a:latin typeface="Arial"/>
                <a:cs typeface="Arial"/>
              </a:rPr>
              <a:t>Budget</a:t>
            </a:r>
            <a:r>
              <a:rPr dirty="0" sz="2500" spc="-20">
                <a:latin typeface="Arial"/>
                <a:cs typeface="Arial"/>
              </a:rPr>
              <a:t> </a:t>
            </a:r>
            <a:r>
              <a:rPr dirty="0" sz="2500" spc="-5">
                <a:latin typeface="Arial"/>
                <a:cs typeface="Arial"/>
              </a:rPr>
              <a:t>column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3790" y="2107945"/>
            <a:ext cx="4043045" cy="976630"/>
          </a:xfrm>
          <a:prstGeom prst="rect">
            <a:avLst/>
          </a:prstGeom>
          <a:solidFill>
            <a:srgbClr val="AC0101"/>
          </a:solidFill>
        </p:spPr>
        <p:txBody>
          <a:bodyPr wrap="square" lIns="0" tIns="196215" rIns="0" bIns="0" rtlCol="0" vert="horz">
            <a:spAutoFit/>
          </a:bodyPr>
          <a:lstStyle/>
          <a:p>
            <a:pPr marL="273050">
              <a:lnSpc>
                <a:spcPct val="100000"/>
              </a:lnSpc>
              <a:spcBef>
                <a:spcPts val="1545"/>
              </a:spcBef>
            </a:pPr>
            <a:r>
              <a:rPr dirty="0" sz="3300">
                <a:solidFill>
                  <a:srgbClr val="FFFFFF"/>
                </a:solidFill>
                <a:latin typeface="Arial"/>
                <a:cs typeface="Arial"/>
              </a:rPr>
              <a:t>Expense</a:t>
            </a:r>
            <a:r>
              <a:rPr dirty="0" sz="33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300" spc="-15">
                <a:solidFill>
                  <a:srgbClr val="FFFFFF"/>
                </a:solidFill>
                <a:latin typeface="Arial"/>
                <a:cs typeface="Arial"/>
              </a:rPr>
              <a:t>Transfers</a:t>
            </a:r>
            <a:endParaRPr sz="3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93790" y="3084322"/>
            <a:ext cx="4043045" cy="2446020"/>
          </a:xfrm>
          <a:prstGeom prst="rect">
            <a:avLst/>
          </a:prstGeom>
          <a:solidFill>
            <a:srgbClr val="E2CACA">
              <a:alpha val="90194"/>
            </a:srgbClr>
          </a:solidFill>
        </p:spPr>
        <p:txBody>
          <a:bodyPr wrap="square" lIns="0" tIns="118110" rIns="0" bIns="0" rtlCol="0" vert="horz">
            <a:spAutoFit/>
          </a:bodyPr>
          <a:lstStyle/>
          <a:p>
            <a:pPr marL="374015" marR="344805" indent="-228600">
              <a:lnSpc>
                <a:spcPts val="2590"/>
              </a:lnSpc>
              <a:spcBef>
                <a:spcPts val="930"/>
              </a:spcBef>
              <a:buChar char="•"/>
              <a:tabLst>
                <a:tab pos="374650" algn="l"/>
              </a:tabLst>
            </a:pPr>
            <a:r>
              <a:rPr dirty="0" sz="2500" spc="-5">
                <a:latin typeface="Arial"/>
                <a:cs typeface="Arial"/>
              </a:rPr>
              <a:t>Submitted to the  Accounting</a:t>
            </a:r>
            <a:r>
              <a:rPr dirty="0" sz="2500" spc="-25">
                <a:latin typeface="Arial"/>
                <a:cs typeface="Arial"/>
              </a:rPr>
              <a:t> </a:t>
            </a:r>
            <a:r>
              <a:rPr dirty="0" sz="2500" spc="-5">
                <a:latin typeface="Arial"/>
                <a:cs typeface="Arial"/>
              </a:rPr>
              <a:t>Department</a:t>
            </a:r>
            <a:endParaRPr sz="2500">
              <a:latin typeface="Arial"/>
              <a:cs typeface="Arial"/>
            </a:endParaRPr>
          </a:p>
          <a:p>
            <a:pPr marL="374015" marR="680085" indent="-228600">
              <a:lnSpc>
                <a:spcPts val="2580"/>
              </a:lnSpc>
              <a:spcBef>
                <a:spcPts val="440"/>
              </a:spcBef>
              <a:buChar char="•"/>
              <a:tabLst>
                <a:tab pos="374650" algn="l"/>
              </a:tabLst>
            </a:pPr>
            <a:r>
              <a:rPr dirty="0" sz="2500" spc="-5">
                <a:latin typeface="Arial"/>
                <a:cs typeface="Arial"/>
              </a:rPr>
              <a:t>Posted to the</a:t>
            </a:r>
            <a:r>
              <a:rPr dirty="0" sz="2500" spc="-180">
                <a:latin typeface="Arial"/>
                <a:cs typeface="Arial"/>
              </a:rPr>
              <a:t> </a:t>
            </a:r>
            <a:r>
              <a:rPr dirty="0" sz="2500" spc="-5">
                <a:latin typeface="Arial"/>
                <a:cs typeface="Arial"/>
              </a:rPr>
              <a:t>Actuals  Ledger</a:t>
            </a:r>
            <a:endParaRPr sz="2500">
              <a:latin typeface="Arial"/>
              <a:cs typeface="Arial"/>
            </a:endParaRPr>
          </a:p>
          <a:p>
            <a:pPr marL="374015" marR="361950" indent="-228600">
              <a:lnSpc>
                <a:spcPts val="2590"/>
              </a:lnSpc>
              <a:spcBef>
                <a:spcPts val="440"/>
              </a:spcBef>
              <a:buChar char="•"/>
              <a:tabLst>
                <a:tab pos="374650" algn="l"/>
              </a:tabLst>
            </a:pPr>
            <a:r>
              <a:rPr dirty="0" sz="2500" spc="-5">
                <a:latin typeface="Arial"/>
                <a:cs typeface="Arial"/>
              </a:rPr>
              <a:t>Reflects changes in the  Actuals</a:t>
            </a:r>
            <a:r>
              <a:rPr dirty="0" sz="2500" spc="-10">
                <a:latin typeface="Arial"/>
                <a:cs typeface="Arial"/>
              </a:rPr>
              <a:t> </a:t>
            </a:r>
            <a:r>
              <a:rPr dirty="0" sz="2500" spc="-5">
                <a:latin typeface="Arial"/>
                <a:cs typeface="Arial"/>
              </a:rPr>
              <a:t>column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5090414"/>
            <a:ext cx="8726170" cy="1774189"/>
            <a:chOff x="-6032" y="5090414"/>
            <a:chExt cx="8726170" cy="1774189"/>
          </a:xfrm>
        </p:grpSpPr>
        <p:sp>
          <p:nvSpPr>
            <p:cNvPr id="3" name="object 3"/>
            <p:cNvSpPr/>
            <p:nvPr/>
          </p:nvSpPr>
          <p:spPr>
            <a:xfrm>
              <a:off x="3608070" y="5103114"/>
              <a:ext cx="5099685" cy="1015365"/>
            </a:xfrm>
            <a:custGeom>
              <a:avLst/>
              <a:gdLst/>
              <a:ahLst/>
              <a:cxnLst/>
              <a:rect l="l" t="t" r="r" b="b"/>
              <a:pathLst>
                <a:path w="5099684" h="1015364">
                  <a:moveTo>
                    <a:pt x="5099304" y="0"/>
                  </a:moveTo>
                  <a:lnTo>
                    <a:pt x="507491" y="0"/>
                  </a:lnTo>
                  <a:lnTo>
                    <a:pt x="0" y="507492"/>
                  </a:lnTo>
                  <a:lnTo>
                    <a:pt x="507491" y="1014984"/>
                  </a:lnTo>
                  <a:lnTo>
                    <a:pt x="5099304" y="1014984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08070" y="5103114"/>
              <a:ext cx="5099685" cy="1015365"/>
            </a:xfrm>
            <a:custGeom>
              <a:avLst/>
              <a:gdLst/>
              <a:ahLst/>
              <a:cxnLst/>
              <a:rect l="l" t="t" r="r" b="b"/>
              <a:pathLst>
                <a:path w="5099684" h="1015364">
                  <a:moveTo>
                    <a:pt x="5099304" y="1014984"/>
                  </a:moveTo>
                  <a:lnTo>
                    <a:pt x="507491" y="1014984"/>
                  </a:lnTo>
                  <a:lnTo>
                    <a:pt x="0" y="507492"/>
                  </a:lnTo>
                  <a:lnTo>
                    <a:pt x="507491" y="0"/>
                  </a:lnTo>
                  <a:lnTo>
                    <a:pt x="5099304" y="0"/>
                  </a:lnTo>
                  <a:lnTo>
                    <a:pt x="5099304" y="101498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68090" y="512190"/>
            <a:ext cx="465709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45"/>
              <a:t>Budget</a:t>
            </a:r>
            <a:r>
              <a:rPr dirty="0" spc="5"/>
              <a:t> </a:t>
            </a:r>
            <a:r>
              <a:rPr dirty="0" spc="260"/>
              <a:t>Transfers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161029" y="2452370"/>
            <a:ext cx="5619750" cy="1040765"/>
            <a:chOff x="3161029" y="2452370"/>
            <a:chExt cx="5619750" cy="1040765"/>
          </a:xfrm>
        </p:grpSpPr>
        <p:sp>
          <p:nvSpPr>
            <p:cNvPr id="7" name="object 7"/>
            <p:cNvSpPr/>
            <p:nvPr/>
          </p:nvSpPr>
          <p:spPr>
            <a:xfrm>
              <a:off x="3681221" y="2465070"/>
              <a:ext cx="5099685" cy="1015365"/>
            </a:xfrm>
            <a:custGeom>
              <a:avLst/>
              <a:gdLst/>
              <a:ahLst/>
              <a:cxnLst/>
              <a:rect l="l" t="t" r="r" b="b"/>
              <a:pathLst>
                <a:path w="5099684" h="1015364">
                  <a:moveTo>
                    <a:pt x="5099304" y="0"/>
                  </a:moveTo>
                  <a:lnTo>
                    <a:pt x="507491" y="0"/>
                  </a:lnTo>
                  <a:lnTo>
                    <a:pt x="0" y="507491"/>
                  </a:lnTo>
                  <a:lnTo>
                    <a:pt x="507491" y="1014983"/>
                  </a:lnTo>
                  <a:lnTo>
                    <a:pt x="5099304" y="1014983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73729" y="2465070"/>
              <a:ext cx="1016507" cy="101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173729" y="2465070"/>
              <a:ext cx="1016635" cy="1015365"/>
            </a:xfrm>
            <a:custGeom>
              <a:avLst/>
              <a:gdLst/>
              <a:ahLst/>
              <a:cxnLst/>
              <a:rect l="l" t="t" r="r" b="b"/>
              <a:pathLst>
                <a:path w="1016635" h="1015364">
                  <a:moveTo>
                    <a:pt x="0" y="507491"/>
                  </a:moveTo>
                  <a:lnTo>
                    <a:pt x="2326" y="458615"/>
                  </a:lnTo>
                  <a:lnTo>
                    <a:pt x="9165" y="411054"/>
                  </a:lnTo>
                  <a:lnTo>
                    <a:pt x="20303" y="365020"/>
                  </a:lnTo>
                  <a:lnTo>
                    <a:pt x="35526" y="320726"/>
                  </a:lnTo>
                  <a:lnTo>
                    <a:pt x="54621" y="278384"/>
                  </a:lnTo>
                  <a:lnTo>
                    <a:pt x="77376" y="238208"/>
                  </a:lnTo>
                  <a:lnTo>
                    <a:pt x="103578" y="200410"/>
                  </a:lnTo>
                  <a:lnTo>
                    <a:pt x="133012" y="165203"/>
                  </a:lnTo>
                  <a:lnTo>
                    <a:pt x="165467" y="132799"/>
                  </a:lnTo>
                  <a:lnTo>
                    <a:pt x="200728" y="103410"/>
                  </a:lnTo>
                  <a:lnTo>
                    <a:pt x="238584" y="77251"/>
                  </a:lnTo>
                  <a:lnTo>
                    <a:pt x="278820" y="54532"/>
                  </a:lnTo>
                  <a:lnTo>
                    <a:pt x="321224" y="35467"/>
                  </a:lnTo>
                  <a:lnTo>
                    <a:pt x="365582" y="20269"/>
                  </a:lnTo>
                  <a:lnTo>
                    <a:pt x="411682" y="9150"/>
                  </a:lnTo>
                  <a:lnTo>
                    <a:pt x="459310" y="2323"/>
                  </a:lnTo>
                  <a:lnTo>
                    <a:pt x="508254" y="0"/>
                  </a:lnTo>
                  <a:lnTo>
                    <a:pt x="557197" y="2323"/>
                  </a:lnTo>
                  <a:lnTo>
                    <a:pt x="604825" y="9150"/>
                  </a:lnTo>
                  <a:lnTo>
                    <a:pt x="650925" y="20269"/>
                  </a:lnTo>
                  <a:lnTo>
                    <a:pt x="695283" y="35467"/>
                  </a:lnTo>
                  <a:lnTo>
                    <a:pt x="737687" y="54532"/>
                  </a:lnTo>
                  <a:lnTo>
                    <a:pt x="777923" y="77251"/>
                  </a:lnTo>
                  <a:lnTo>
                    <a:pt x="815779" y="103410"/>
                  </a:lnTo>
                  <a:lnTo>
                    <a:pt x="851040" y="132799"/>
                  </a:lnTo>
                  <a:lnTo>
                    <a:pt x="883495" y="165203"/>
                  </a:lnTo>
                  <a:lnTo>
                    <a:pt x="912929" y="200410"/>
                  </a:lnTo>
                  <a:lnTo>
                    <a:pt x="939131" y="238208"/>
                  </a:lnTo>
                  <a:lnTo>
                    <a:pt x="961886" y="278384"/>
                  </a:lnTo>
                  <a:lnTo>
                    <a:pt x="980981" y="320726"/>
                  </a:lnTo>
                  <a:lnTo>
                    <a:pt x="996204" y="365020"/>
                  </a:lnTo>
                  <a:lnTo>
                    <a:pt x="1007342" y="411054"/>
                  </a:lnTo>
                  <a:lnTo>
                    <a:pt x="1014181" y="458615"/>
                  </a:lnTo>
                  <a:lnTo>
                    <a:pt x="1016507" y="507491"/>
                  </a:lnTo>
                  <a:lnTo>
                    <a:pt x="1014181" y="556368"/>
                  </a:lnTo>
                  <a:lnTo>
                    <a:pt x="1007342" y="603929"/>
                  </a:lnTo>
                  <a:lnTo>
                    <a:pt x="996204" y="649963"/>
                  </a:lnTo>
                  <a:lnTo>
                    <a:pt x="980981" y="694257"/>
                  </a:lnTo>
                  <a:lnTo>
                    <a:pt x="961886" y="736599"/>
                  </a:lnTo>
                  <a:lnTo>
                    <a:pt x="939131" y="776775"/>
                  </a:lnTo>
                  <a:lnTo>
                    <a:pt x="912929" y="814573"/>
                  </a:lnTo>
                  <a:lnTo>
                    <a:pt x="883495" y="849780"/>
                  </a:lnTo>
                  <a:lnTo>
                    <a:pt x="851040" y="882184"/>
                  </a:lnTo>
                  <a:lnTo>
                    <a:pt x="815779" y="911573"/>
                  </a:lnTo>
                  <a:lnTo>
                    <a:pt x="777923" y="937732"/>
                  </a:lnTo>
                  <a:lnTo>
                    <a:pt x="737687" y="960451"/>
                  </a:lnTo>
                  <a:lnTo>
                    <a:pt x="695283" y="979516"/>
                  </a:lnTo>
                  <a:lnTo>
                    <a:pt x="650925" y="994714"/>
                  </a:lnTo>
                  <a:lnTo>
                    <a:pt x="604825" y="1005833"/>
                  </a:lnTo>
                  <a:lnTo>
                    <a:pt x="557197" y="1012660"/>
                  </a:lnTo>
                  <a:lnTo>
                    <a:pt x="508254" y="1014983"/>
                  </a:lnTo>
                  <a:lnTo>
                    <a:pt x="459310" y="1012660"/>
                  </a:lnTo>
                  <a:lnTo>
                    <a:pt x="411682" y="1005833"/>
                  </a:lnTo>
                  <a:lnTo>
                    <a:pt x="365582" y="994714"/>
                  </a:lnTo>
                  <a:lnTo>
                    <a:pt x="321224" y="979516"/>
                  </a:lnTo>
                  <a:lnTo>
                    <a:pt x="278820" y="960451"/>
                  </a:lnTo>
                  <a:lnTo>
                    <a:pt x="238584" y="937732"/>
                  </a:lnTo>
                  <a:lnTo>
                    <a:pt x="200728" y="911573"/>
                  </a:lnTo>
                  <a:lnTo>
                    <a:pt x="165467" y="882184"/>
                  </a:lnTo>
                  <a:lnTo>
                    <a:pt x="133012" y="849780"/>
                  </a:lnTo>
                  <a:lnTo>
                    <a:pt x="103578" y="814573"/>
                  </a:lnTo>
                  <a:lnTo>
                    <a:pt x="77376" y="776775"/>
                  </a:lnTo>
                  <a:lnTo>
                    <a:pt x="54621" y="736599"/>
                  </a:lnTo>
                  <a:lnTo>
                    <a:pt x="35526" y="694257"/>
                  </a:lnTo>
                  <a:lnTo>
                    <a:pt x="20303" y="649963"/>
                  </a:lnTo>
                  <a:lnTo>
                    <a:pt x="9165" y="603929"/>
                  </a:lnTo>
                  <a:lnTo>
                    <a:pt x="2326" y="556368"/>
                  </a:lnTo>
                  <a:lnTo>
                    <a:pt x="0" y="50749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3161029" y="3770629"/>
            <a:ext cx="5619750" cy="1042035"/>
            <a:chOff x="3161029" y="3770629"/>
            <a:chExt cx="5619750" cy="1042035"/>
          </a:xfrm>
        </p:grpSpPr>
        <p:sp>
          <p:nvSpPr>
            <p:cNvPr id="11" name="object 11"/>
            <p:cNvSpPr/>
            <p:nvPr/>
          </p:nvSpPr>
          <p:spPr>
            <a:xfrm>
              <a:off x="3681221" y="3783329"/>
              <a:ext cx="5099685" cy="1016635"/>
            </a:xfrm>
            <a:custGeom>
              <a:avLst/>
              <a:gdLst/>
              <a:ahLst/>
              <a:cxnLst/>
              <a:rect l="l" t="t" r="r" b="b"/>
              <a:pathLst>
                <a:path w="5099684" h="1016635">
                  <a:moveTo>
                    <a:pt x="5099304" y="0"/>
                  </a:moveTo>
                  <a:lnTo>
                    <a:pt x="508253" y="0"/>
                  </a:lnTo>
                  <a:lnTo>
                    <a:pt x="0" y="508254"/>
                  </a:lnTo>
                  <a:lnTo>
                    <a:pt x="508253" y="1016508"/>
                  </a:lnTo>
                  <a:lnTo>
                    <a:pt x="5099304" y="1016508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173729" y="3783329"/>
              <a:ext cx="1016507" cy="10165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73729" y="3783329"/>
              <a:ext cx="1016635" cy="1016635"/>
            </a:xfrm>
            <a:custGeom>
              <a:avLst/>
              <a:gdLst/>
              <a:ahLst/>
              <a:cxnLst/>
              <a:rect l="l" t="t" r="r" b="b"/>
              <a:pathLst>
                <a:path w="1016635" h="1016635">
                  <a:moveTo>
                    <a:pt x="0" y="508254"/>
                  </a:moveTo>
                  <a:lnTo>
                    <a:pt x="2326" y="459310"/>
                  </a:lnTo>
                  <a:lnTo>
                    <a:pt x="9165" y="411682"/>
                  </a:lnTo>
                  <a:lnTo>
                    <a:pt x="20303" y="365582"/>
                  </a:lnTo>
                  <a:lnTo>
                    <a:pt x="35526" y="321224"/>
                  </a:lnTo>
                  <a:lnTo>
                    <a:pt x="54621" y="278820"/>
                  </a:lnTo>
                  <a:lnTo>
                    <a:pt x="77376" y="238584"/>
                  </a:lnTo>
                  <a:lnTo>
                    <a:pt x="103578" y="200728"/>
                  </a:lnTo>
                  <a:lnTo>
                    <a:pt x="133012" y="165467"/>
                  </a:lnTo>
                  <a:lnTo>
                    <a:pt x="165467" y="133012"/>
                  </a:lnTo>
                  <a:lnTo>
                    <a:pt x="200728" y="103578"/>
                  </a:lnTo>
                  <a:lnTo>
                    <a:pt x="238584" y="77376"/>
                  </a:lnTo>
                  <a:lnTo>
                    <a:pt x="278820" y="54621"/>
                  </a:lnTo>
                  <a:lnTo>
                    <a:pt x="321224" y="35526"/>
                  </a:lnTo>
                  <a:lnTo>
                    <a:pt x="365582" y="20303"/>
                  </a:lnTo>
                  <a:lnTo>
                    <a:pt x="411682" y="9165"/>
                  </a:lnTo>
                  <a:lnTo>
                    <a:pt x="459310" y="2326"/>
                  </a:lnTo>
                  <a:lnTo>
                    <a:pt x="508254" y="0"/>
                  </a:lnTo>
                  <a:lnTo>
                    <a:pt x="557197" y="2326"/>
                  </a:lnTo>
                  <a:lnTo>
                    <a:pt x="604825" y="9165"/>
                  </a:lnTo>
                  <a:lnTo>
                    <a:pt x="650925" y="20303"/>
                  </a:lnTo>
                  <a:lnTo>
                    <a:pt x="695283" y="35526"/>
                  </a:lnTo>
                  <a:lnTo>
                    <a:pt x="737687" y="54621"/>
                  </a:lnTo>
                  <a:lnTo>
                    <a:pt x="777923" y="77376"/>
                  </a:lnTo>
                  <a:lnTo>
                    <a:pt x="815779" y="103578"/>
                  </a:lnTo>
                  <a:lnTo>
                    <a:pt x="851040" y="133012"/>
                  </a:lnTo>
                  <a:lnTo>
                    <a:pt x="883495" y="165467"/>
                  </a:lnTo>
                  <a:lnTo>
                    <a:pt x="912929" y="200728"/>
                  </a:lnTo>
                  <a:lnTo>
                    <a:pt x="939131" y="238584"/>
                  </a:lnTo>
                  <a:lnTo>
                    <a:pt x="961886" y="278820"/>
                  </a:lnTo>
                  <a:lnTo>
                    <a:pt x="980981" y="321224"/>
                  </a:lnTo>
                  <a:lnTo>
                    <a:pt x="996204" y="365582"/>
                  </a:lnTo>
                  <a:lnTo>
                    <a:pt x="1007342" y="411682"/>
                  </a:lnTo>
                  <a:lnTo>
                    <a:pt x="1014181" y="459310"/>
                  </a:lnTo>
                  <a:lnTo>
                    <a:pt x="1016507" y="508254"/>
                  </a:lnTo>
                  <a:lnTo>
                    <a:pt x="1014181" y="557197"/>
                  </a:lnTo>
                  <a:lnTo>
                    <a:pt x="1007342" y="604825"/>
                  </a:lnTo>
                  <a:lnTo>
                    <a:pt x="996204" y="650925"/>
                  </a:lnTo>
                  <a:lnTo>
                    <a:pt x="980981" y="695283"/>
                  </a:lnTo>
                  <a:lnTo>
                    <a:pt x="961886" y="737687"/>
                  </a:lnTo>
                  <a:lnTo>
                    <a:pt x="939131" y="777923"/>
                  </a:lnTo>
                  <a:lnTo>
                    <a:pt x="912929" y="815779"/>
                  </a:lnTo>
                  <a:lnTo>
                    <a:pt x="883495" y="851040"/>
                  </a:lnTo>
                  <a:lnTo>
                    <a:pt x="851040" y="883495"/>
                  </a:lnTo>
                  <a:lnTo>
                    <a:pt x="815779" y="912929"/>
                  </a:lnTo>
                  <a:lnTo>
                    <a:pt x="777923" y="939131"/>
                  </a:lnTo>
                  <a:lnTo>
                    <a:pt x="737687" y="961886"/>
                  </a:lnTo>
                  <a:lnTo>
                    <a:pt x="695283" y="980981"/>
                  </a:lnTo>
                  <a:lnTo>
                    <a:pt x="650925" y="996204"/>
                  </a:lnTo>
                  <a:lnTo>
                    <a:pt x="604825" y="1007342"/>
                  </a:lnTo>
                  <a:lnTo>
                    <a:pt x="557197" y="1014181"/>
                  </a:lnTo>
                  <a:lnTo>
                    <a:pt x="508254" y="1016508"/>
                  </a:lnTo>
                  <a:lnTo>
                    <a:pt x="459310" y="1014181"/>
                  </a:lnTo>
                  <a:lnTo>
                    <a:pt x="411682" y="1007342"/>
                  </a:lnTo>
                  <a:lnTo>
                    <a:pt x="365582" y="996204"/>
                  </a:lnTo>
                  <a:lnTo>
                    <a:pt x="321224" y="980981"/>
                  </a:lnTo>
                  <a:lnTo>
                    <a:pt x="278820" y="961886"/>
                  </a:lnTo>
                  <a:lnTo>
                    <a:pt x="238584" y="939131"/>
                  </a:lnTo>
                  <a:lnTo>
                    <a:pt x="200728" y="912929"/>
                  </a:lnTo>
                  <a:lnTo>
                    <a:pt x="165467" y="883495"/>
                  </a:lnTo>
                  <a:lnTo>
                    <a:pt x="133012" y="851040"/>
                  </a:lnTo>
                  <a:lnTo>
                    <a:pt x="103578" y="815779"/>
                  </a:lnTo>
                  <a:lnTo>
                    <a:pt x="77376" y="777923"/>
                  </a:lnTo>
                  <a:lnTo>
                    <a:pt x="54621" y="737687"/>
                  </a:lnTo>
                  <a:lnTo>
                    <a:pt x="35526" y="695283"/>
                  </a:lnTo>
                  <a:lnTo>
                    <a:pt x="20303" y="650925"/>
                  </a:lnTo>
                  <a:lnTo>
                    <a:pt x="9165" y="604825"/>
                  </a:lnTo>
                  <a:lnTo>
                    <a:pt x="2326" y="557197"/>
                  </a:lnTo>
                  <a:lnTo>
                    <a:pt x="0" y="50825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350511" y="2605532"/>
            <a:ext cx="4150995" cy="33172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49860">
              <a:lnSpc>
                <a:spcPts val="2570"/>
              </a:lnSpc>
              <a:spcBef>
                <a:spcPts val="105"/>
              </a:spcBef>
            </a:pP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Allocate available</a:t>
            </a:r>
            <a:r>
              <a:rPr dirty="0" sz="23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endParaRPr sz="2300">
              <a:latin typeface="Arial"/>
              <a:cs typeface="Arial"/>
            </a:endParaRPr>
          </a:p>
          <a:p>
            <a:pPr algn="ctr" marL="153035">
              <a:lnSpc>
                <a:spcPts val="2570"/>
              </a:lnSpc>
            </a:pP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according to a set</a:t>
            </a:r>
            <a:r>
              <a:rPr dirty="0" sz="23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Arial"/>
              <a:cs typeface="Arial"/>
            </a:endParaRPr>
          </a:p>
          <a:p>
            <a:pPr algn="ctr" marL="459105" marR="304800">
              <a:lnSpc>
                <a:spcPts val="2380"/>
              </a:lnSpc>
              <a:spcBef>
                <a:spcPts val="5"/>
              </a:spcBef>
            </a:pP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Reallocate funds to</a:t>
            </a:r>
            <a:r>
              <a:rPr dirty="0" sz="23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reflect  changes to </a:t>
            </a:r>
            <a:r>
              <a:rPr dirty="0" sz="23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3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ts val="2570"/>
              </a:lnSpc>
            </a:pP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Method for allocating new</a:t>
            </a:r>
            <a:r>
              <a:rPr dirty="0" sz="23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endParaRPr sz="2300">
              <a:latin typeface="Arial"/>
              <a:cs typeface="Arial"/>
            </a:endParaRPr>
          </a:p>
          <a:p>
            <a:pPr marL="134620">
              <a:lnSpc>
                <a:spcPts val="2570"/>
              </a:lnSpc>
            </a:pP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received during the fiscal</a:t>
            </a:r>
            <a:r>
              <a:rPr dirty="0" sz="23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34182" y="5180329"/>
            <a:ext cx="748030" cy="861060"/>
            <a:chOff x="3234182" y="5180329"/>
            <a:chExt cx="748030" cy="861060"/>
          </a:xfrm>
        </p:grpSpPr>
        <p:sp>
          <p:nvSpPr>
            <p:cNvPr id="16" name="object 16"/>
            <p:cNvSpPr/>
            <p:nvPr/>
          </p:nvSpPr>
          <p:spPr>
            <a:xfrm>
              <a:off x="3246882" y="5193029"/>
              <a:ext cx="722376" cy="8351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246882" y="5193029"/>
              <a:ext cx="722630" cy="835660"/>
            </a:xfrm>
            <a:custGeom>
              <a:avLst/>
              <a:gdLst/>
              <a:ahLst/>
              <a:cxnLst/>
              <a:rect l="l" t="t" r="r" b="b"/>
              <a:pathLst>
                <a:path w="722629" h="835660">
                  <a:moveTo>
                    <a:pt x="0" y="417576"/>
                  </a:moveTo>
                  <a:lnTo>
                    <a:pt x="2813" y="365193"/>
                  </a:lnTo>
                  <a:lnTo>
                    <a:pt x="11028" y="314754"/>
                  </a:lnTo>
                  <a:lnTo>
                    <a:pt x="24307" y="266647"/>
                  </a:lnTo>
                  <a:lnTo>
                    <a:pt x="42311" y="221266"/>
                  </a:lnTo>
                  <a:lnTo>
                    <a:pt x="64702" y="179000"/>
                  </a:lnTo>
                  <a:lnTo>
                    <a:pt x="91142" y="140242"/>
                  </a:lnTo>
                  <a:lnTo>
                    <a:pt x="121293" y="105382"/>
                  </a:lnTo>
                  <a:lnTo>
                    <a:pt x="154816" y="74812"/>
                  </a:lnTo>
                  <a:lnTo>
                    <a:pt x="191374" y="48923"/>
                  </a:lnTo>
                  <a:lnTo>
                    <a:pt x="230628" y="28106"/>
                  </a:lnTo>
                  <a:lnTo>
                    <a:pt x="272241" y="12752"/>
                  </a:lnTo>
                  <a:lnTo>
                    <a:pt x="315873" y="3253"/>
                  </a:lnTo>
                  <a:lnTo>
                    <a:pt x="361188" y="0"/>
                  </a:lnTo>
                  <a:lnTo>
                    <a:pt x="406502" y="3253"/>
                  </a:lnTo>
                  <a:lnTo>
                    <a:pt x="450134" y="12752"/>
                  </a:lnTo>
                  <a:lnTo>
                    <a:pt x="491747" y="28106"/>
                  </a:lnTo>
                  <a:lnTo>
                    <a:pt x="531001" y="48923"/>
                  </a:lnTo>
                  <a:lnTo>
                    <a:pt x="567559" y="74812"/>
                  </a:lnTo>
                  <a:lnTo>
                    <a:pt x="601082" y="105382"/>
                  </a:lnTo>
                  <a:lnTo>
                    <a:pt x="631233" y="140242"/>
                  </a:lnTo>
                  <a:lnTo>
                    <a:pt x="657673" y="179000"/>
                  </a:lnTo>
                  <a:lnTo>
                    <a:pt x="680064" y="221266"/>
                  </a:lnTo>
                  <a:lnTo>
                    <a:pt x="698068" y="266647"/>
                  </a:lnTo>
                  <a:lnTo>
                    <a:pt x="711347" y="314754"/>
                  </a:lnTo>
                  <a:lnTo>
                    <a:pt x="719562" y="365193"/>
                  </a:lnTo>
                  <a:lnTo>
                    <a:pt x="722376" y="417576"/>
                  </a:lnTo>
                  <a:lnTo>
                    <a:pt x="719562" y="469955"/>
                  </a:lnTo>
                  <a:lnTo>
                    <a:pt x="711347" y="520393"/>
                  </a:lnTo>
                  <a:lnTo>
                    <a:pt x="698068" y="568498"/>
                  </a:lnTo>
                  <a:lnTo>
                    <a:pt x="680064" y="613879"/>
                  </a:lnTo>
                  <a:lnTo>
                    <a:pt x="657673" y="656145"/>
                  </a:lnTo>
                  <a:lnTo>
                    <a:pt x="631233" y="694904"/>
                  </a:lnTo>
                  <a:lnTo>
                    <a:pt x="601082" y="729764"/>
                  </a:lnTo>
                  <a:lnTo>
                    <a:pt x="567559" y="760335"/>
                  </a:lnTo>
                  <a:lnTo>
                    <a:pt x="531001" y="786226"/>
                  </a:lnTo>
                  <a:lnTo>
                    <a:pt x="491747" y="807044"/>
                  </a:lnTo>
                  <a:lnTo>
                    <a:pt x="450134" y="822398"/>
                  </a:lnTo>
                  <a:lnTo>
                    <a:pt x="406502" y="831898"/>
                  </a:lnTo>
                  <a:lnTo>
                    <a:pt x="361188" y="835152"/>
                  </a:lnTo>
                  <a:lnTo>
                    <a:pt x="315873" y="831898"/>
                  </a:lnTo>
                  <a:lnTo>
                    <a:pt x="272241" y="822398"/>
                  </a:lnTo>
                  <a:lnTo>
                    <a:pt x="230628" y="807044"/>
                  </a:lnTo>
                  <a:lnTo>
                    <a:pt x="191374" y="786226"/>
                  </a:lnTo>
                  <a:lnTo>
                    <a:pt x="154816" y="760335"/>
                  </a:lnTo>
                  <a:lnTo>
                    <a:pt x="121293" y="729764"/>
                  </a:lnTo>
                  <a:lnTo>
                    <a:pt x="91142" y="694904"/>
                  </a:lnTo>
                  <a:lnTo>
                    <a:pt x="64702" y="656145"/>
                  </a:lnTo>
                  <a:lnTo>
                    <a:pt x="42311" y="613879"/>
                  </a:lnTo>
                  <a:lnTo>
                    <a:pt x="24307" y="568498"/>
                  </a:lnTo>
                  <a:lnTo>
                    <a:pt x="11028" y="520393"/>
                  </a:lnTo>
                  <a:lnTo>
                    <a:pt x="2813" y="469955"/>
                  </a:lnTo>
                  <a:lnTo>
                    <a:pt x="0" y="41757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589913" y="1444878"/>
            <a:ext cx="9157970" cy="648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Budget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transfers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are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requests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from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Departments </a:t>
            </a: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to move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budget from</a:t>
            </a:r>
            <a:r>
              <a:rPr dirty="0" sz="2000" spc="-20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one</a:t>
            </a:r>
            <a:endParaRPr sz="2000">
              <a:latin typeface="URW Gothic"/>
              <a:cs typeface="URW Gothic"/>
            </a:endParaRPr>
          </a:p>
          <a:p>
            <a:pPr algn="ctr" marL="635">
              <a:lnSpc>
                <a:spcPct val="100000"/>
              </a:lnSpc>
              <a:spcBef>
                <a:spcPts val="95"/>
              </a:spcBef>
            </a:pP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chart field </a:t>
            </a: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to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another chart</a:t>
            </a:r>
            <a:r>
              <a:rPr dirty="0" sz="2000" spc="-114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field</a:t>
            </a:r>
            <a:endParaRPr sz="2000">
              <a:latin typeface="URW Gothic"/>
              <a:cs typeface="URW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8902" y="512190"/>
            <a:ext cx="3853179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60"/>
              <a:t>Common</a:t>
            </a:r>
            <a:r>
              <a:rPr dirty="0" spc="-40"/>
              <a:t> </a:t>
            </a:r>
            <a:r>
              <a:rPr dirty="0" spc="345"/>
              <a:t>Uses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3313" y="1388256"/>
            <a:ext cx="8672830" cy="1938020"/>
          </a:xfrm>
          <a:prstGeom prst="rect">
            <a:avLst/>
          </a:prstGeom>
        </p:spPr>
        <p:txBody>
          <a:bodyPr wrap="square" lIns="0" tIns="147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dirty="0" sz="2000" b="1">
                <a:solidFill>
                  <a:srgbClr val="C00000"/>
                </a:solidFill>
                <a:latin typeface="Gothic Uralic"/>
                <a:cs typeface="Gothic Uralic"/>
              </a:rPr>
              <a:t>Commonly </a:t>
            </a:r>
            <a:r>
              <a:rPr dirty="0" sz="2000" spc="-5" b="1">
                <a:solidFill>
                  <a:srgbClr val="C00000"/>
                </a:solidFill>
                <a:latin typeface="Gothic Uralic"/>
                <a:cs typeface="Gothic Uralic"/>
              </a:rPr>
              <a:t>Used</a:t>
            </a:r>
            <a:r>
              <a:rPr dirty="0" sz="2000" spc="-190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2000" spc="-20" b="1">
                <a:solidFill>
                  <a:srgbClr val="C00000"/>
                </a:solidFill>
                <a:latin typeface="Gothic Uralic"/>
                <a:cs typeface="Gothic Uralic"/>
              </a:rPr>
              <a:t>for:</a:t>
            </a:r>
            <a:endParaRPr sz="2000">
              <a:latin typeface="Gothic Uralic"/>
              <a:cs typeface="Gothic Uralic"/>
            </a:endParaRPr>
          </a:p>
          <a:p>
            <a:pPr marL="1075055" indent="-343535">
              <a:lnSpc>
                <a:spcPts val="2620"/>
              </a:lnSpc>
              <a:spcBef>
                <a:spcPts val="1155"/>
              </a:spcBef>
              <a:buClr>
                <a:srgbClr val="000000"/>
              </a:buClr>
              <a:buFont typeface="Arial"/>
              <a:buChar char="•"/>
              <a:tabLst>
                <a:tab pos="1075055" algn="l"/>
                <a:tab pos="1075690" algn="l"/>
              </a:tabLst>
            </a:pP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Transfer between Departments </a:t>
            </a:r>
            <a:r>
              <a:rPr dirty="0" sz="2200" spc="5">
                <a:solidFill>
                  <a:srgbClr val="3A3A4A"/>
                </a:solidFill>
                <a:latin typeface="URW Gothic"/>
                <a:cs typeface="URW Gothic"/>
              </a:rPr>
              <a:t>in </a:t>
            </a: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the </a:t>
            </a:r>
            <a:r>
              <a:rPr dirty="0" sz="2200" spc="-10">
                <a:solidFill>
                  <a:srgbClr val="3A3A4A"/>
                </a:solidFill>
                <a:latin typeface="URW Gothic"/>
                <a:cs typeface="URW Gothic"/>
              </a:rPr>
              <a:t>same</a:t>
            </a:r>
            <a:r>
              <a:rPr dirty="0" sz="2200" spc="-204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200" spc="-10">
                <a:solidFill>
                  <a:srgbClr val="3A3A4A"/>
                </a:solidFill>
                <a:latin typeface="URW Gothic"/>
                <a:cs typeface="URW Gothic"/>
              </a:rPr>
              <a:t>Division</a:t>
            </a:r>
            <a:endParaRPr sz="2200">
              <a:latin typeface="URW Gothic"/>
              <a:cs typeface="URW Gothic"/>
            </a:endParaRPr>
          </a:p>
          <a:p>
            <a:pPr marL="1075055" indent="-343535">
              <a:lnSpc>
                <a:spcPts val="2600"/>
              </a:lnSpc>
              <a:buClr>
                <a:srgbClr val="000000"/>
              </a:buClr>
              <a:buFont typeface="Arial"/>
              <a:buChar char="•"/>
              <a:tabLst>
                <a:tab pos="1075055" algn="l"/>
                <a:tab pos="1075690" algn="l"/>
              </a:tabLst>
            </a:pP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Transfer between Departments </a:t>
            </a:r>
            <a:r>
              <a:rPr dirty="0" sz="2200">
                <a:solidFill>
                  <a:srgbClr val="3A3A4A"/>
                </a:solidFill>
                <a:latin typeface="URW Gothic"/>
                <a:cs typeface="URW Gothic"/>
              </a:rPr>
              <a:t>in the </a:t>
            </a: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same</a:t>
            </a:r>
            <a:r>
              <a:rPr dirty="0" sz="2200" spc="-18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College</a:t>
            </a:r>
            <a:endParaRPr sz="2200">
              <a:latin typeface="URW Gothic"/>
              <a:cs typeface="URW Gothic"/>
            </a:endParaRPr>
          </a:p>
          <a:p>
            <a:pPr marL="1075055" indent="-343535">
              <a:lnSpc>
                <a:spcPts val="2600"/>
              </a:lnSpc>
              <a:buClr>
                <a:srgbClr val="000000"/>
              </a:buClr>
              <a:buFont typeface="Arial"/>
              <a:buChar char="•"/>
              <a:tabLst>
                <a:tab pos="1075055" algn="l"/>
                <a:tab pos="1075690" algn="l"/>
              </a:tabLst>
            </a:pP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Transfer between accounts </a:t>
            </a:r>
            <a:r>
              <a:rPr dirty="0" sz="2200">
                <a:solidFill>
                  <a:srgbClr val="3A3A4A"/>
                </a:solidFill>
                <a:latin typeface="URW Gothic"/>
                <a:cs typeface="URW Gothic"/>
              </a:rPr>
              <a:t>within </a:t>
            </a: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the </a:t>
            </a:r>
            <a:r>
              <a:rPr dirty="0" sz="2200" spc="-10">
                <a:solidFill>
                  <a:srgbClr val="3A3A4A"/>
                </a:solidFill>
                <a:latin typeface="URW Gothic"/>
                <a:cs typeface="URW Gothic"/>
              </a:rPr>
              <a:t>same</a:t>
            </a:r>
            <a:r>
              <a:rPr dirty="0" sz="2200" spc="-23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200" spc="-15">
                <a:solidFill>
                  <a:srgbClr val="3A3A4A"/>
                </a:solidFill>
                <a:latin typeface="URW Gothic"/>
                <a:cs typeface="URW Gothic"/>
              </a:rPr>
              <a:t>Department</a:t>
            </a:r>
            <a:endParaRPr sz="2200">
              <a:latin typeface="URW Gothic"/>
              <a:cs typeface="URW Gothic"/>
            </a:endParaRPr>
          </a:p>
          <a:p>
            <a:pPr marL="1075055" indent="-343535">
              <a:lnSpc>
                <a:spcPts val="2620"/>
              </a:lnSpc>
              <a:buClr>
                <a:srgbClr val="000000"/>
              </a:buClr>
              <a:buFont typeface="Arial"/>
              <a:buChar char="•"/>
              <a:tabLst>
                <a:tab pos="1075055" algn="l"/>
                <a:tab pos="1075690" algn="l"/>
              </a:tabLst>
            </a:pPr>
            <a:r>
              <a:rPr dirty="0" sz="2200" spc="-20">
                <a:solidFill>
                  <a:srgbClr val="3A3A4A"/>
                </a:solidFill>
                <a:latin typeface="URW Gothic"/>
                <a:cs typeface="URW Gothic"/>
              </a:rPr>
              <a:t>Transfer </a:t>
            </a:r>
            <a:r>
              <a:rPr dirty="0" sz="2200" spc="-15">
                <a:solidFill>
                  <a:srgbClr val="3A3A4A"/>
                </a:solidFill>
                <a:latin typeface="URW Gothic"/>
                <a:cs typeface="URW Gothic"/>
              </a:rPr>
              <a:t>between Departments </a:t>
            </a:r>
            <a:r>
              <a:rPr dirty="0" sz="2200" spc="-5">
                <a:solidFill>
                  <a:srgbClr val="3A3A4A"/>
                </a:solidFill>
                <a:latin typeface="URW Gothic"/>
                <a:cs typeface="URW Gothic"/>
              </a:rPr>
              <a:t>in </a:t>
            </a:r>
            <a:r>
              <a:rPr dirty="0" sz="2200" spc="-15">
                <a:solidFill>
                  <a:srgbClr val="3A3A4A"/>
                </a:solidFill>
                <a:latin typeface="URW Gothic"/>
                <a:cs typeface="URW Gothic"/>
              </a:rPr>
              <a:t>different</a:t>
            </a:r>
            <a:r>
              <a:rPr dirty="0" sz="2200" spc="-3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200" spc="-10">
                <a:solidFill>
                  <a:srgbClr val="3A3A4A"/>
                </a:solidFill>
                <a:latin typeface="URW Gothic"/>
                <a:cs typeface="URW Gothic"/>
              </a:rPr>
              <a:t>Divisions</a:t>
            </a:r>
            <a:endParaRPr sz="2200">
              <a:latin typeface="URW Gothic"/>
              <a:cs typeface="URW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5088" y="2455164"/>
            <a:ext cx="10022205" cy="3601720"/>
            <a:chOff x="1085088" y="2455164"/>
            <a:chExt cx="10022205" cy="3601720"/>
          </a:xfrm>
        </p:grpSpPr>
        <p:sp>
          <p:nvSpPr>
            <p:cNvPr id="5" name="object 5"/>
            <p:cNvSpPr/>
            <p:nvPr/>
          </p:nvSpPr>
          <p:spPr>
            <a:xfrm>
              <a:off x="1085088" y="3788664"/>
              <a:ext cx="5257800" cy="22677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957316" y="3342132"/>
              <a:ext cx="4203192" cy="2031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632192" y="2455164"/>
              <a:ext cx="3474720" cy="32674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13270" y="4501134"/>
              <a:ext cx="86995" cy="137160"/>
            </a:xfrm>
            <a:custGeom>
              <a:avLst/>
              <a:gdLst/>
              <a:ahLst/>
              <a:cxnLst/>
              <a:rect l="l" t="t" r="r" b="b"/>
              <a:pathLst>
                <a:path w="86995" h="137160">
                  <a:moveTo>
                    <a:pt x="0" y="0"/>
                  </a:moveTo>
                  <a:lnTo>
                    <a:pt x="86868" y="137033"/>
                  </a:lnTo>
                </a:path>
              </a:pathLst>
            </a:custGeom>
            <a:ln w="2538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1386839"/>
            <a:ext cx="11785600" cy="5477510"/>
            <a:chOff x="-6032" y="1386839"/>
            <a:chExt cx="11785600" cy="5477510"/>
          </a:xfrm>
        </p:grpSpPr>
        <p:sp>
          <p:nvSpPr>
            <p:cNvPr id="3" name="object 3"/>
            <p:cNvSpPr/>
            <p:nvPr/>
          </p:nvSpPr>
          <p:spPr>
            <a:xfrm>
              <a:off x="4600956" y="1424939"/>
              <a:ext cx="7139940" cy="47106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81906" y="1405889"/>
              <a:ext cx="7178040" cy="4749165"/>
            </a:xfrm>
            <a:custGeom>
              <a:avLst/>
              <a:gdLst/>
              <a:ahLst/>
              <a:cxnLst/>
              <a:rect l="l" t="t" r="r" b="b"/>
              <a:pathLst>
                <a:path w="7178040" h="4749165">
                  <a:moveTo>
                    <a:pt x="0" y="4748784"/>
                  </a:moveTo>
                  <a:lnTo>
                    <a:pt x="7178040" y="4748784"/>
                  </a:lnTo>
                  <a:lnTo>
                    <a:pt x="7178040" y="0"/>
                  </a:lnTo>
                  <a:lnTo>
                    <a:pt x="0" y="0"/>
                  </a:lnTo>
                  <a:lnTo>
                    <a:pt x="0" y="47487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3182" y="2303525"/>
              <a:ext cx="3746500" cy="3098800"/>
            </a:xfrm>
            <a:custGeom>
              <a:avLst/>
              <a:gdLst/>
              <a:ahLst/>
              <a:cxnLst/>
              <a:rect l="l" t="t" r="r" b="b"/>
              <a:pathLst>
                <a:path w="3746500" h="3098800">
                  <a:moveTo>
                    <a:pt x="0" y="516382"/>
                  </a:moveTo>
                  <a:lnTo>
                    <a:pt x="2110" y="469372"/>
                  </a:lnTo>
                  <a:lnTo>
                    <a:pt x="8319" y="423547"/>
                  </a:lnTo>
                  <a:lnTo>
                    <a:pt x="18445" y="379089"/>
                  </a:lnTo>
                  <a:lnTo>
                    <a:pt x="32306" y="336178"/>
                  </a:lnTo>
                  <a:lnTo>
                    <a:pt x="49718" y="294998"/>
                  </a:lnTo>
                  <a:lnTo>
                    <a:pt x="70501" y="255730"/>
                  </a:lnTo>
                  <a:lnTo>
                    <a:pt x="94471" y="218558"/>
                  </a:lnTo>
                  <a:lnTo>
                    <a:pt x="121447" y="183662"/>
                  </a:lnTo>
                  <a:lnTo>
                    <a:pt x="151245" y="151225"/>
                  </a:lnTo>
                  <a:lnTo>
                    <a:pt x="183685" y="121429"/>
                  </a:lnTo>
                  <a:lnTo>
                    <a:pt x="218583" y="94456"/>
                  </a:lnTo>
                  <a:lnTo>
                    <a:pt x="255757" y="70489"/>
                  </a:lnTo>
                  <a:lnTo>
                    <a:pt x="295025" y="49710"/>
                  </a:lnTo>
                  <a:lnTo>
                    <a:pt x="336205" y="32300"/>
                  </a:lnTo>
                  <a:lnTo>
                    <a:pt x="379114" y="18442"/>
                  </a:lnTo>
                  <a:lnTo>
                    <a:pt x="423570" y="8317"/>
                  </a:lnTo>
                  <a:lnTo>
                    <a:pt x="469391" y="2109"/>
                  </a:lnTo>
                  <a:lnTo>
                    <a:pt x="516394" y="0"/>
                  </a:lnTo>
                  <a:lnTo>
                    <a:pt x="3229610" y="0"/>
                  </a:lnTo>
                  <a:lnTo>
                    <a:pt x="3276619" y="2109"/>
                  </a:lnTo>
                  <a:lnTo>
                    <a:pt x="3322444" y="8317"/>
                  </a:lnTo>
                  <a:lnTo>
                    <a:pt x="3366902" y="18442"/>
                  </a:lnTo>
                  <a:lnTo>
                    <a:pt x="3409813" y="32300"/>
                  </a:lnTo>
                  <a:lnTo>
                    <a:pt x="3450993" y="49710"/>
                  </a:lnTo>
                  <a:lnTo>
                    <a:pt x="3490261" y="70489"/>
                  </a:lnTo>
                  <a:lnTo>
                    <a:pt x="3527433" y="94456"/>
                  </a:lnTo>
                  <a:lnTo>
                    <a:pt x="3562329" y="121429"/>
                  </a:lnTo>
                  <a:lnTo>
                    <a:pt x="3594766" y="151225"/>
                  </a:lnTo>
                  <a:lnTo>
                    <a:pt x="3624562" y="183662"/>
                  </a:lnTo>
                  <a:lnTo>
                    <a:pt x="3651535" y="218558"/>
                  </a:lnTo>
                  <a:lnTo>
                    <a:pt x="3675502" y="255730"/>
                  </a:lnTo>
                  <a:lnTo>
                    <a:pt x="3696281" y="294998"/>
                  </a:lnTo>
                  <a:lnTo>
                    <a:pt x="3713691" y="336178"/>
                  </a:lnTo>
                  <a:lnTo>
                    <a:pt x="3727549" y="379089"/>
                  </a:lnTo>
                  <a:lnTo>
                    <a:pt x="3737674" y="423547"/>
                  </a:lnTo>
                  <a:lnTo>
                    <a:pt x="3743882" y="469372"/>
                  </a:lnTo>
                  <a:lnTo>
                    <a:pt x="3745991" y="516382"/>
                  </a:lnTo>
                  <a:lnTo>
                    <a:pt x="3745991" y="2581910"/>
                  </a:lnTo>
                  <a:lnTo>
                    <a:pt x="3743882" y="2628919"/>
                  </a:lnTo>
                  <a:lnTo>
                    <a:pt x="3737674" y="2674744"/>
                  </a:lnTo>
                  <a:lnTo>
                    <a:pt x="3727549" y="2719202"/>
                  </a:lnTo>
                  <a:lnTo>
                    <a:pt x="3713691" y="2762113"/>
                  </a:lnTo>
                  <a:lnTo>
                    <a:pt x="3696281" y="2803293"/>
                  </a:lnTo>
                  <a:lnTo>
                    <a:pt x="3675502" y="2842561"/>
                  </a:lnTo>
                  <a:lnTo>
                    <a:pt x="3651535" y="2879733"/>
                  </a:lnTo>
                  <a:lnTo>
                    <a:pt x="3624562" y="2914629"/>
                  </a:lnTo>
                  <a:lnTo>
                    <a:pt x="3594766" y="2947066"/>
                  </a:lnTo>
                  <a:lnTo>
                    <a:pt x="3562329" y="2976862"/>
                  </a:lnTo>
                  <a:lnTo>
                    <a:pt x="3527433" y="3003835"/>
                  </a:lnTo>
                  <a:lnTo>
                    <a:pt x="3490261" y="3027802"/>
                  </a:lnTo>
                  <a:lnTo>
                    <a:pt x="3450993" y="3048581"/>
                  </a:lnTo>
                  <a:lnTo>
                    <a:pt x="3409813" y="3065991"/>
                  </a:lnTo>
                  <a:lnTo>
                    <a:pt x="3366902" y="3079849"/>
                  </a:lnTo>
                  <a:lnTo>
                    <a:pt x="3322444" y="3089974"/>
                  </a:lnTo>
                  <a:lnTo>
                    <a:pt x="3276619" y="3096182"/>
                  </a:lnTo>
                  <a:lnTo>
                    <a:pt x="3229610" y="3098292"/>
                  </a:lnTo>
                  <a:lnTo>
                    <a:pt x="516394" y="3098292"/>
                  </a:lnTo>
                  <a:lnTo>
                    <a:pt x="469391" y="3096182"/>
                  </a:lnTo>
                  <a:lnTo>
                    <a:pt x="423570" y="3089974"/>
                  </a:lnTo>
                  <a:lnTo>
                    <a:pt x="379114" y="3079849"/>
                  </a:lnTo>
                  <a:lnTo>
                    <a:pt x="336205" y="3065991"/>
                  </a:lnTo>
                  <a:lnTo>
                    <a:pt x="295025" y="3048581"/>
                  </a:lnTo>
                  <a:lnTo>
                    <a:pt x="255757" y="3027802"/>
                  </a:lnTo>
                  <a:lnTo>
                    <a:pt x="218583" y="3003835"/>
                  </a:lnTo>
                  <a:lnTo>
                    <a:pt x="183685" y="2976862"/>
                  </a:lnTo>
                  <a:lnTo>
                    <a:pt x="151245" y="2947066"/>
                  </a:lnTo>
                  <a:lnTo>
                    <a:pt x="121447" y="2914629"/>
                  </a:lnTo>
                  <a:lnTo>
                    <a:pt x="94471" y="2879733"/>
                  </a:lnTo>
                  <a:lnTo>
                    <a:pt x="70501" y="2842561"/>
                  </a:lnTo>
                  <a:lnTo>
                    <a:pt x="49718" y="2803293"/>
                  </a:lnTo>
                  <a:lnTo>
                    <a:pt x="32306" y="2762113"/>
                  </a:lnTo>
                  <a:lnTo>
                    <a:pt x="18445" y="2719202"/>
                  </a:lnTo>
                  <a:lnTo>
                    <a:pt x="8319" y="2674744"/>
                  </a:lnTo>
                  <a:lnTo>
                    <a:pt x="2110" y="2628919"/>
                  </a:lnTo>
                  <a:lnTo>
                    <a:pt x="0" y="2581910"/>
                  </a:lnTo>
                  <a:lnTo>
                    <a:pt x="0" y="516382"/>
                  </a:lnTo>
                  <a:close/>
                </a:path>
              </a:pathLst>
            </a:custGeom>
            <a:ln w="25400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75129" y="394792"/>
            <a:ext cx="7842884" cy="6515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15"/>
              <a:t>Preparing </a:t>
            </a:r>
            <a:r>
              <a:rPr dirty="0" spc="165"/>
              <a:t>to </a:t>
            </a:r>
            <a:r>
              <a:rPr dirty="0" spc="225"/>
              <a:t>Transfer</a:t>
            </a:r>
            <a:r>
              <a:rPr dirty="0" spc="-265"/>
              <a:t> </a:t>
            </a:r>
            <a:r>
              <a:rPr dirty="0" spc="250"/>
              <a:t>Budget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7677" y="2573172"/>
            <a:ext cx="3502025" cy="2336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180" marR="273685" indent="-285115">
              <a:lnSpc>
                <a:spcPct val="135000"/>
              </a:lnSpc>
              <a:spcBef>
                <a:spcPts val="100"/>
              </a:spcBef>
              <a:buClr>
                <a:srgbClr val="000000"/>
              </a:buClr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Only for funding in the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Budget 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Column</a:t>
            </a:r>
            <a:endParaRPr sz="1600">
              <a:latin typeface="Gothic Uralic"/>
              <a:cs typeface="Gothic Uralic"/>
            </a:endParaRPr>
          </a:p>
          <a:p>
            <a:pPr marL="297180" marR="5080" indent="-285115">
              <a:lnSpc>
                <a:spcPct val="135500"/>
              </a:lnSpc>
              <a:buClr>
                <a:srgbClr val="000000"/>
              </a:buClr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Always run report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before 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transferring budget to double- 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check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that there is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enough 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budget within the chart field that 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you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are pulling budget</a:t>
            </a:r>
            <a:r>
              <a:rPr dirty="0" sz="1600" spc="65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from</a:t>
            </a:r>
            <a:endParaRPr sz="1600">
              <a:latin typeface="Gothic Uralic"/>
              <a:cs typeface="Gothic Ural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0481" y="1326133"/>
            <a:ext cx="1369695" cy="1287780"/>
            <a:chOff x="300481" y="1326133"/>
            <a:chExt cx="1369695" cy="1287780"/>
          </a:xfrm>
        </p:grpSpPr>
        <p:sp>
          <p:nvSpPr>
            <p:cNvPr id="9" name="object 9"/>
            <p:cNvSpPr/>
            <p:nvPr/>
          </p:nvSpPr>
          <p:spPr>
            <a:xfrm>
              <a:off x="313181" y="1338833"/>
              <a:ext cx="1344295" cy="1262380"/>
            </a:xfrm>
            <a:custGeom>
              <a:avLst/>
              <a:gdLst/>
              <a:ahLst/>
              <a:cxnLst/>
              <a:rect l="l" t="t" r="r" b="b"/>
              <a:pathLst>
                <a:path w="1344295" h="1262380">
                  <a:moveTo>
                    <a:pt x="903706" y="0"/>
                  </a:moveTo>
                  <a:lnTo>
                    <a:pt x="672084" y="338836"/>
                  </a:lnTo>
                  <a:lnTo>
                    <a:pt x="519747" y="134112"/>
                  </a:lnTo>
                  <a:lnTo>
                    <a:pt x="455028" y="369188"/>
                  </a:lnTo>
                  <a:lnTo>
                    <a:pt x="23025" y="134112"/>
                  </a:lnTo>
                  <a:lnTo>
                    <a:pt x="287934" y="445007"/>
                  </a:lnTo>
                  <a:lnTo>
                    <a:pt x="0" y="503300"/>
                  </a:lnTo>
                  <a:lnTo>
                    <a:pt x="231622" y="687831"/>
                  </a:lnTo>
                  <a:lnTo>
                    <a:pt x="8394" y="852169"/>
                  </a:lnTo>
                  <a:lnTo>
                    <a:pt x="352653" y="814196"/>
                  </a:lnTo>
                  <a:lnTo>
                    <a:pt x="296341" y="1029207"/>
                  </a:lnTo>
                  <a:lnTo>
                    <a:pt x="480098" y="912876"/>
                  </a:lnTo>
                  <a:lnTo>
                    <a:pt x="528015" y="1261871"/>
                  </a:lnTo>
                  <a:lnTo>
                    <a:pt x="655408" y="872489"/>
                  </a:lnTo>
                  <a:lnTo>
                    <a:pt x="824357" y="1153032"/>
                  </a:lnTo>
                  <a:lnTo>
                    <a:pt x="872464" y="844550"/>
                  </a:lnTo>
                  <a:lnTo>
                    <a:pt x="1129157" y="1057148"/>
                  </a:lnTo>
                  <a:lnTo>
                    <a:pt x="1047750" y="756030"/>
                  </a:lnTo>
                  <a:lnTo>
                    <a:pt x="1344168" y="776351"/>
                  </a:lnTo>
                  <a:lnTo>
                    <a:pt x="1095629" y="611886"/>
                  </a:lnTo>
                  <a:lnTo>
                    <a:pt x="1312926" y="475361"/>
                  </a:lnTo>
                  <a:lnTo>
                    <a:pt x="1039368" y="427354"/>
                  </a:lnTo>
                  <a:lnTo>
                    <a:pt x="1143762" y="260350"/>
                  </a:lnTo>
                  <a:lnTo>
                    <a:pt x="880859" y="311023"/>
                  </a:lnTo>
                  <a:lnTo>
                    <a:pt x="90370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3181" y="1338833"/>
              <a:ext cx="1344295" cy="1262380"/>
            </a:xfrm>
            <a:custGeom>
              <a:avLst/>
              <a:gdLst/>
              <a:ahLst/>
              <a:cxnLst/>
              <a:rect l="l" t="t" r="r" b="b"/>
              <a:pathLst>
                <a:path w="1344295" h="1262380">
                  <a:moveTo>
                    <a:pt x="672084" y="338836"/>
                  </a:moveTo>
                  <a:lnTo>
                    <a:pt x="903706" y="0"/>
                  </a:lnTo>
                  <a:lnTo>
                    <a:pt x="880859" y="311023"/>
                  </a:lnTo>
                  <a:lnTo>
                    <a:pt x="1143762" y="260350"/>
                  </a:lnTo>
                  <a:lnTo>
                    <a:pt x="1039368" y="427354"/>
                  </a:lnTo>
                  <a:lnTo>
                    <a:pt x="1312926" y="475361"/>
                  </a:lnTo>
                  <a:lnTo>
                    <a:pt x="1095629" y="611886"/>
                  </a:lnTo>
                  <a:lnTo>
                    <a:pt x="1344168" y="776351"/>
                  </a:lnTo>
                  <a:lnTo>
                    <a:pt x="1047750" y="756030"/>
                  </a:lnTo>
                  <a:lnTo>
                    <a:pt x="1129157" y="1057148"/>
                  </a:lnTo>
                  <a:lnTo>
                    <a:pt x="872464" y="844550"/>
                  </a:lnTo>
                  <a:lnTo>
                    <a:pt x="824357" y="1153032"/>
                  </a:lnTo>
                  <a:lnTo>
                    <a:pt x="655408" y="872489"/>
                  </a:lnTo>
                  <a:lnTo>
                    <a:pt x="528015" y="1261871"/>
                  </a:lnTo>
                  <a:lnTo>
                    <a:pt x="480098" y="912876"/>
                  </a:lnTo>
                  <a:lnTo>
                    <a:pt x="296341" y="1029207"/>
                  </a:lnTo>
                  <a:lnTo>
                    <a:pt x="352653" y="814196"/>
                  </a:lnTo>
                  <a:lnTo>
                    <a:pt x="8394" y="852169"/>
                  </a:lnTo>
                  <a:lnTo>
                    <a:pt x="231622" y="687831"/>
                  </a:lnTo>
                  <a:lnTo>
                    <a:pt x="0" y="503300"/>
                  </a:lnTo>
                  <a:lnTo>
                    <a:pt x="287934" y="445007"/>
                  </a:lnTo>
                  <a:lnTo>
                    <a:pt x="23025" y="134112"/>
                  </a:lnTo>
                  <a:lnTo>
                    <a:pt x="455028" y="369188"/>
                  </a:lnTo>
                  <a:lnTo>
                    <a:pt x="519747" y="134112"/>
                  </a:lnTo>
                  <a:lnTo>
                    <a:pt x="672084" y="338836"/>
                  </a:lnTo>
                  <a:close/>
                </a:path>
              </a:pathLst>
            </a:custGeom>
            <a:ln w="25399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16991" y="1804543"/>
            <a:ext cx="51943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tes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47657" y="1089913"/>
            <a:ext cx="210185" cy="459740"/>
            <a:chOff x="8947657" y="1089913"/>
            <a:chExt cx="210185" cy="459740"/>
          </a:xfrm>
        </p:grpSpPr>
        <p:sp>
          <p:nvSpPr>
            <p:cNvPr id="13" name="object 13"/>
            <p:cNvSpPr/>
            <p:nvPr/>
          </p:nvSpPr>
          <p:spPr>
            <a:xfrm>
              <a:off x="8960357" y="1102613"/>
              <a:ext cx="184785" cy="434340"/>
            </a:xfrm>
            <a:custGeom>
              <a:avLst/>
              <a:gdLst/>
              <a:ahLst/>
              <a:cxnLst/>
              <a:rect l="l" t="t" r="r" b="b"/>
              <a:pathLst>
                <a:path w="184784" h="434340">
                  <a:moveTo>
                    <a:pt x="138302" y="0"/>
                  </a:moveTo>
                  <a:lnTo>
                    <a:pt x="46100" y="0"/>
                  </a:lnTo>
                  <a:lnTo>
                    <a:pt x="46100" y="342138"/>
                  </a:lnTo>
                  <a:lnTo>
                    <a:pt x="0" y="342138"/>
                  </a:lnTo>
                  <a:lnTo>
                    <a:pt x="92201" y="434339"/>
                  </a:lnTo>
                  <a:lnTo>
                    <a:pt x="184403" y="342138"/>
                  </a:lnTo>
                  <a:lnTo>
                    <a:pt x="138302" y="342138"/>
                  </a:lnTo>
                  <a:lnTo>
                    <a:pt x="138302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960357" y="1102613"/>
              <a:ext cx="184785" cy="434340"/>
            </a:xfrm>
            <a:custGeom>
              <a:avLst/>
              <a:gdLst/>
              <a:ahLst/>
              <a:cxnLst/>
              <a:rect l="l" t="t" r="r" b="b"/>
              <a:pathLst>
                <a:path w="184784" h="434340">
                  <a:moveTo>
                    <a:pt x="0" y="342138"/>
                  </a:moveTo>
                  <a:lnTo>
                    <a:pt x="46100" y="342138"/>
                  </a:lnTo>
                  <a:lnTo>
                    <a:pt x="46100" y="0"/>
                  </a:lnTo>
                  <a:lnTo>
                    <a:pt x="138302" y="0"/>
                  </a:lnTo>
                  <a:lnTo>
                    <a:pt x="138302" y="342138"/>
                  </a:lnTo>
                  <a:lnTo>
                    <a:pt x="184403" y="342138"/>
                  </a:lnTo>
                  <a:lnTo>
                    <a:pt x="92201" y="434339"/>
                  </a:lnTo>
                  <a:lnTo>
                    <a:pt x="0" y="342138"/>
                  </a:lnTo>
                  <a:close/>
                </a:path>
              </a:pathLst>
            </a:custGeom>
            <a:ln w="25399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013" y="435990"/>
            <a:ext cx="878205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35"/>
              <a:t>Sample </a:t>
            </a:r>
            <a:r>
              <a:rPr dirty="0" spc="245"/>
              <a:t>Budget </a:t>
            </a:r>
            <a:r>
              <a:rPr dirty="0" spc="229"/>
              <a:t>Transfer</a:t>
            </a:r>
            <a:r>
              <a:rPr dirty="0" spc="-420"/>
              <a:t> </a:t>
            </a:r>
            <a:r>
              <a:rPr dirty="0" spc="229"/>
              <a:t>Request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47394" y="4664202"/>
            <a:ext cx="5046345" cy="1362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Mandatory fields to</a:t>
            </a:r>
            <a:r>
              <a:rPr dirty="0" sz="1600" spc="35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complete</a:t>
            </a:r>
            <a:endParaRPr sz="1600">
              <a:latin typeface="Gothic Uralic"/>
              <a:cs typeface="Gothic Uralic"/>
            </a:endParaRPr>
          </a:p>
          <a:p>
            <a:pPr marL="833755" indent="-344805">
              <a:lnSpc>
                <a:spcPct val="100000"/>
              </a:lnSpc>
              <a:spcBef>
                <a:spcPts val="1395"/>
              </a:spcBef>
              <a:buClr>
                <a:srgbClr val="000000"/>
              </a:buClr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Prepared by </a:t>
            </a:r>
            <a:r>
              <a:rPr dirty="0" sz="1200" spc="-10">
                <a:solidFill>
                  <a:srgbClr val="3A3A4A"/>
                </a:solidFill>
                <a:latin typeface="URW Gothic"/>
                <a:cs typeface="URW Gothic"/>
              </a:rPr>
              <a:t>(your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name), </a:t>
            </a:r>
            <a:r>
              <a:rPr dirty="0" sz="1200" spc="-10">
                <a:solidFill>
                  <a:srgbClr val="3A3A4A"/>
                </a:solidFill>
                <a:latin typeface="URW Gothic"/>
                <a:cs typeface="URW Gothic"/>
              </a:rPr>
              <a:t>Date, Department,</a:t>
            </a:r>
            <a:r>
              <a:rPr dirty="0" sz="1200" spc="13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 spc="-20">
                <a:solidFill>
                  <a:srgbClr val="3A3A4A"/>
                </a:solidFill>
                <a:latin typeface="URW Gothic"/>
                <a:cs typeface="URW Gothic"/>
              </a:rPr>
              <a:t>Description</a:t>
            </a:r>
            <a:endParaRPr sz="1200">
              <a:latin typeface="URW Gothic"/>
              <a:cs typeface="URW Gothic"/>
            </a:endParaRPr>
          </a:p>
          <a:p>
            <a:pPr marL="833755" indent="-34480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Required chart 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fields: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Account, Fund,</a:t>
            </a:r>
            <a:r>
              <a:rPr dirty="0" sz="1200" spc="-13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 spc="-15">
                <a:solidFill>
                  <a:srgbClr val="3A3A4A"/>
                </a:solidFill>
                <a:latin typeface="URW Gothic"/>
                <a:cs typeface="URW Gothic"/>
              </a:rPr>
              <a:t>DeptID</a:t>
            </a:r>
            <a:endParaRPr sz="1200">
              <a:latin typeface="URW Gothic"/>
              <a:cs typeface="URW Gothic"/>
            </a:endParaRPr>
          </a:p>
          <a:p>
            <a:pPr marL="833755" indent="-34480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dirty="0" sz="1200" spc="-10">
                <a:solidFill>
                  <a:srgbClr val="3A3A4A"/>
                </a:solidFill>
                <a:latin typeface="URW Gothic"/>
                <a:cs typeface="URW Gothic"/>
              </a:rPr>
              <a:t>Use 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Program,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Project and 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Class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as</a:t>
            </a:r>
            <a:r>
              <a:rPr dirty="0" sz="1200" spc="-10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 spc="-15">
                <a:solidFill>
                  <a:srgbClr val="3A3A4A"/>
                </a:solidFill>
                <a:latin typeface="URW Gothic"/>
                <a:cs typeface="URW Gothic"/>
              </a:rPr>
              <a:t>needed</a:t>
            </a:r>
            <a:endParaRPr sz="1200">
              <a:latin typeface="URW Gothic"/>
              <a:cs typeface="URW Gothic"/>
            </a:endParaRPr>
          </a:p>
          <a:p>
            <a:pPr marL="833755" indent="-34480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Line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Description </a:t>
            </a:r>
            <a:r>
              <a:rPr dirty="0" sz="1200" spc="-10">
                <a:solidFill>
                  <a:srgbClr val="3A3A4A"/>
                </a:solidFill>
                <a:latin typeface="URW Gothic"/>
                <a:cs typeface="URW Gothic"/>
              </a:rPr>
              <a:t>(30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characters</a:t>
            </a:r>
            <a:r>
              <a:rPr dirty="0" sz="1200" spc="-13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 spc="-20">
                <a:solidFill>
                  <a:srgbClr val="3A3A4A"/>
                </a:solidFill>
                <a:latin typeface="URW Gothic"/>
                <a:cs typeface="URW Gothic"/>
              </a:rPr>
              <a:t>max)</a:t>
            </a:r>
            <a:endParaRPr sz="1200">
              <a:latin typeface="URW Gothic"/>
              <a:cs typeface="URW Gothic"/>
            </a:endParaRPr>
          </a:p>
          <a:p>
            <a:pPr marL="833755" indent="-344805">
              <a:lnSpc>
                <a:spcPct val="100000"/>
              </a:lnSpc>
              <a:spcBef>
                <a:spcPts val="10"/>
              </a:spcBef>
              <a:buClr>
                <a:srgbClr val="000000"/>
              </a:buClr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Must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transfer within </a:t>
            </a:r>
            <a:r>
              <a:rPr dirty="0" sz="1200" b="1">
                <a:solidFill>
                  <a:srgbClr val="3A3A4A"/>
                </a:solidFill>
                <a:latin typeface="Gothic Uralic"/>
                <a:cs typeface="Gothic Uralic"/>
              </a:rPr>
              <a:t>same</a:t>
            </a:r>
            <a:r>
              <a:rPr dirty="0" sz="1200" spc="-130" b="1">
                <a:solidFill>
                  <a:srgbClr val="3A3A4A"/>
                </a:solidFill>
                <a:latin typeface="Gothic Uralic"/>
                <a:cs typeface="Gothic Uralic"/>
              </a:rPr>
              <a:t> </a:t>
            </a:r>
            <a:r>
              <a:rPr dirty="0" sz="1200" spc="-25" b="1">
                <a:solidFill>
                  <a:srgbClr val="3A3A4A"/>
                </a:solidFill>
                <a:latin typeface="Gothic Uralic"/>
                <a:cs typeface="Gothic Uralic"/>
              </a:rPr>
              <a:t>fund</a:t>
            </a:r>
            <a:endParaRPr sz="1200">
              <a:latin typeface="Gothic Uralic"/>
              <a:cs typeface="Gothic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70228" y="1312481"/>
            <a:ext cx="9353550" cy="3074670"/>
            <a:chOff x="1070228" y="1312481"/>
            <a:chExt cx="9353550" cy="3074670"/>
          </a:xfrm>
        </p:grpSpPr>
        <p:sp>
          <p:nvSpPr>
            <p:cNvPr id="5" name="object 5"/>
            <p:cNvSpPr/>
            <p:nvPr/>
          </p:nvSpPr>
          <p:spPr>
            <a:xfrm>
              <a:off x="1098803" y="1341120"/>
              <a:ext cx="9296400" cy="301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84516" y="1326769"/>
              <a:ext cx="9324975" cy="3046095"/>
            </a:xfrm>
            <a:custGeom>
              <a:avLst/>
              <a:gdLst/>
              <a:ahLst/>
              <a:cxnLst/>
              <a:rect l="l" t="t" r="r" b="b"/>
              <a:pathLst>
                <a:path w="9324975" h="3046095">
                  <a:moveTo>
                    <a:pt x="0" y="3046094"/>
                  </a:moveTo>
                  <a:lnTo>
                    <a:pt x="9324975" y="3046094"/>
                  </a:lnTo>
                  <a:lnTo>
                    <a:pt x="9324975" y="0"/>
                  </a:lnTo>
                  <a:lnTo>
                    <a:pt x="0" y="0"/>
                  </a:lnTo>
                  <a:lnTo>
                    <a:pt x="0" y="304609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779768" y="4705350"/>
            <a:ext cx="19030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C00000"/>
                </a:solidFill>
                <a:latin typeface="Gothic Uralic"/>
                <a:cs typeface="Gothic Uralic"/>
              </a:rPr>
              <a:t>Form</a:t>
            </a:r>
            <a:r>
              <a:rPr dirty="0" sz="1600" spc="-40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Gothic Uralic"/>
                <a:cs typeface="Gothic Uralic"/>
              </a:rPr>
              <a:t>Requirements</a:t>
            </a:r>
            <a:endParaRPr sz="1600">
              <a:latin typeface="Gothic Uralic"/>
              <a:cs typeface="Gothic Ur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6780" y="4966863"/>
            <a:ext cx="3495040" cy="99123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Submit in Excel</a:t>
            </a:r>
            <a:r>
              <a:rPr dirty="0" sz="1200" spc="-3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format</a:t>
            </a:r>
            <a:endParaRPr sz="1200">
              <a:latin typeface="URW Gothic"/>
              <a:cs typeface="URW Gothic"/>
            </a:endParaRPr>
          </a:p>
          <a:p>
            <a:pPr marL="356870" indent="-344805">
              <a:lnSpc>
                <a:spcPct val="100000"/>
              </a:lnSpc>
              <a:spcBef>
                <a:spcPts val="455"/>
              </a:spcBef>
              <a:buClr>
                <a:srgbClr val="000000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1200" spc="-45">
                <a:solidFill>
                  <a:srgbClr val="3A3A4A"/>
                </a:solidFill>
                <a:latin typeface="Verdana"/>
                <a:cs typeface="Verdana"/>
              </a:rPr>
              <a:t>Debits</a:t>
            </a:r>
            <a:r>
              <a:rPr dirty="0" sz="1200" spc="-80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45">
                <a:solidFill>
                  <a:srgbClr val="3A3A4A"/>
                </a:solidFill>
                <a:latin typeface="Verdana"/>
                <a:cs typeface="Verdana"/>
              </a:rPr>
              <a:t>and</a:t>
            </a:r>
            <a:r>
              <a:rPr dirty="0" sz="1200" spc="-75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-35">
                <a:solidFill>
                  <a:srgbClr val="3A3A4A"/>
                </a:solidFill>
                <a:latin typeface="Verdana"/>
                <a:cs typeface="Verdana"/>
              </a:rPr>
              <a:t>Credits</a:t>
            </a:r>
            <a:r>
              <a:rPr dirty="0" sz="1200" spc="-70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-75">
                <a:solidFill>
                  <a:srgbClr val="3A3A4A"/>
                </a:solidFill>
                <a:latin typeface="Verdana"/>
                <a:cs typeface="Verdana"/>
              </a:rPr>
              <a:t>must</a:t>
            </a:r>
            <a:r>
              <a:rPr dirty="0" sz="1200" spc="-114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20">
                <a:solidFill>
                  <a:srgbClr val="3A3A4A"/>
                </a:solidFill>
                <a:latin typeface="Verdana"/>
                <a:cs typeface="Verdana"/>
              </a:rPr>
              <a:t>equal</a:t>
            </a:r>
            <a:r>
              <a:rPr dirty="0" sz="1200" spc="-105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3A3A4A"/>
                </a:solidFill>
                <a:latin typeface="Verdana"/>
                <a:cs typeface="Verdana"/>
              </a:rPr>
              <a:t>to</a:t>
            </a:r>
            <a:r>
              <a:rPr dirty="0" sz="1200" spc="-45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95">
                <a:solidFill>
                  <a:srgbClr val="3A3A4A"/>
                </a:solidFill>
                <a:latin typeface="Verdana"/>
                <a:cs typeface="Verdana"/>
              </a:rPr>
              <a:t>a</a:t>
            </a:r>
            <a:r>
              <a:rPr dirty="0" sz="1200" spc="-100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3A3A4A"/>
                </a:solidFill>
                <a:latin typeface="Verdana"/>
                <a:cs typeface="Verdana"/>
              </a:rPr>
              <a:t>net</a:t>
            </a:r>
            <a:r>
              <a:rPr dirty="0" sz="1200" spc="-75">
                <a:solidFill>
                  <a:srgbClr val="3A3A4A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3A3A4A"/>
                </a:solidFill>
                <a:latin typeface="Verdana"/>
                <a:cs typeface="Verdana"/>
              </a:rPr>
              <a:t>“0”</a:t>
            </a:r>
            <a:endParaRPr sz="1200">
              <a:latin typeface="Verdana"/>
              <a:cs typeface="Verdana"/>
            </a:endParaRPr>
          </a:p>
          <a:p>
            <a:pPr marL="356870" indent="-344805">
              <a:lnSpc>
                <a:spcPct val="100000"/>
              </a:lnSpc>
              <a:spcBef>
                <a:spcPts val="470"/>
              </a:spcBef>
              <a:buClr>
                <a:srgbClr val="000000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No 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commas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in any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 field</a:t>
            </a:r>
            <a:endParaRPr sz="1200">
              <a:latin typeface="URW Gothic"/>
              <a:cs typeface="URW Gothic"/>
            </a:endParaRPr>
          </a:p>
          <a:p>
            <a:pPr marL="356870" indent="-344805">
              <a:lnSpc>
                <a:spcPct val="100000"/>
              </a:lnSpc>
              <a:spcBef>
                <a:spcPts val="455"/>
              </a:spcBef>
              <a:buClr>
                <a:srgbClr val="000000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Line </a:t>
            </a:r>
            <a:r>
              <a:rPr dirty="0" sz="1200" spc="-5">
                <a:solidFill>
                  <a:srgbClr val="3A3A4A"/>
                </a:solidFill>
                <a:latin typeface="URW Gothic"/>
                <a:cs typeface="URW Gothic"/>
              </a:rPr>
              <a:t>description is 30 characters</a:t>
            </a:r>
            <a:r>
              <a:rPr dirty="0" sz="1200" spc="5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1200">
                <a:solidFill>
                  <a:srgbClr val="3A3A4A"/>
                </a:solidFill>
                <a:latin typeface="URW Gothic"/>
                <a:cs typeface="URW Gothic"/>
              </a:rPr>
              <a:t>max</a:t>
            </a:r>
            <a:endParaRPr sz="1200">
              <a:latin typeface="URW Gothic"/>
              <a:cs typeface="URW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1472438"/>
            <a:ext cx="7204075" cy="5391785"/>
            <a:chOff x="-6032" y="1472438"/>
            <a:chExt cx="7204075" cy="5391785"/>
          </a:xfrm>
        </p:grpSpPr>
        <p:sp>
          <p:nvSpPr>
            <p:cNvPr id="3" name="object 3"/>
            <p:cNvSpPr/>
            <p:nvPr/>
          </p:nvSpPr>
          <p:spPr>
            <a:xfrm>
              <a:off x="610361" y="1485138"/>
              <a:ext cx="1144905" cy="1635760"/>
            </a:xfrm>
            <a:custGeom>
              <a:avLst/>
              <a:gdLst/>
              <a:ahLst/>
              <a:cxnLst/>
              <a:rect l="l" t="t" r="r" b="b"/>
              <a:pathLst>
                <a:path w="1144905" h="1635760">
                  <a:moveTo>
                    <a:pt x="1144524" y="0"/>
                  </a:moveTo>
                  <a:lnTo>
                    <a:pt x="572262" y="572262"/>
                  </a:lnTo>
                  <a:lnTo>
                    <a:pt x="0" y="0"/>
                  </a:lnTo>
                  <a:lnTo>
                    <a:pt x="0" y="1062989"/>
                  </a:lnTo>
                  <a:lnTo>
                    <a:pt x="572262" y="1635252"/>
                  </a:lnTo>
                  <a:lnTo>
                    <a:pt x="1144524" y="106298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10361" y="1485138"/>
              <a:ext cx="1144905" cy="1635760"/>
            </a:xfrm>
            <a:custGeom>
              <a:avLst/>
              <a:gdLst/>
              <a:ahLst/>
              <a:cxnLst/>
              <a:rect l="l" t="t" r="r" b="b"/>
              <a:pathLst>
                <a:path w="1144905" h="1635760">
                  <a:moveTo>
                    <a:pt x="1144524" y="0"/>
                  </a:moveTo>
                  <a:lnTo>
                    <a:pt x="1144524" y="1062989"/>
                  </a:lnTo>
                  <a:lnTo>
                    <a:pt x="572262" y="1635252"/>
                  </a:lnTo>
                  <a:lnTo>
                    <a:pt x="0" y="1062989"/>
                  </a:lnTo>
                  <a:lnTo>
                    <a:pt x="0" y="0"/>
                  </a:lnTo>
                  <a:lnTo>
                    <a:pt x="572262" y="572262"/>
                  </a:lnTo>
                  <a:lnTo>
                    <a:pt x="1144524" y="0"/>
                  </a:lnTo>
                  <a:close/>
                </a:path>
              </a:pathLst>
            </a:custGeom>
            <a:ln w="25399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93185" y="512190"/>
            <a:ext cx="533717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15"/>
              <a:t>Submission</a:t>
            </a:r>
            <a:r>
              <a:rPr dirty="0" spc="-45"/>
              <a:t> </a:t>
            </a:r>
            <a:r>
              <a:rPr dirty="0" spc="245"/>
              <a:t>Process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40993" y="2011502"/>
            <a:ext cx="28321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345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42185" y="1472438"/>
            <a:ext cx="9853930" cy="1089660"/>
            <a:chOff x="1742185" y="1472438"/>
            <a:chExt cx="9853930" cy="1089660"/>
          </a:xfrm>
        </p:grpSpPr>
        <p:sp>
          <p:nvSpPr>
            <p:cNvPr id="8" name="object 8"/>
            <p:cNvSpPr/>
            <p:nvPr/>
          </p:nvSpPr>
          <p:spPr>
            <a:xfrm>
              <a:off x="1754885" y="1485138"/>
              <a:ext cx="9828530" cy="1064260"/>
            </a:xfrm>
            <a:custGeom>
              <a:avLst/>
              <a:gdLst/>
              <a:ahLst/>
              <a:cxnLst/>
              <a:rect l="l" t="t" r="r" b="b"/>
              <a:pathLst>
                <a:path w="9828530" h="1064260">
                  <a:moveTo>
                    <a:pt x="9650984" y="0"/>
                  </a:moveTo>
                  <a:lnTo>
                    <a:pt x="0" y="0"/>
                  </a:lnTo>
                  <a:lnTo>
                    <a:pt x="0" y="1063752"/>
                  </a:lnTo>
                  <a:lnTo>
                    <a:pt x="9650984" y="1063752"/>
                  </a:lnTo>
                  <a:lnTo>
                    <a:pt x="9698115" y="1057419"/>
                  </a:lnTo>
                  <a:lnTo>
                    <a:pt x="9740467" y="1039546"/>
                  </a:lnTo>
                  <a:lnTo>
                    <a:pt x="9776348" y="1011824"/>
                  </a:lnTo>
                  <a:lnTo>
                    <a:pt x="9804070" y="975943"/>
                  </a:lnTo>
                  <a:lnTo>
                    <a:pt x="9821943" y="933591"/>
                  </a:lnTo>
                  <a:lnTo>
                    <a:pt x="9828275" y="886460"/>
                  </a:lnTo>
                  <a:lnTo>
                    <a:pt x="9828275" y="177291"/>
                  </a:lnTo>
                  <a:lnTo>
                    <a:pt x="9821943" y="130160"/>
                  </a:lnTo>
                  <a:lnTo>
                    <a:pt x="9804070" y="87808"/>
                  </a:lnTo>
                  <a:lnTo>
                    <a:pt x="9776348" y="51927"/>
                  </a:lnTo>
                  <a:lnTo>
                    <a:pt x="9740467" y="24205"/>
                  </a:lnTo>
                  <a:lnTo>
                    <a:pt x="9698115" y="6332"/>
                  </a:lnTo>
                  <a:lnTo>
                    <a:pt x="965098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754885" y="1485138"/>
              <a:ext cx="9828530" cy="1064260"/>
            </a:xfrm>
            <a:custGeom>
              <a:avLst/>
              <a:gdLst/>
              <a:ahLst/>
              <a:cxnLst/>
              <a:rect l="l" t="t" r="r" b="b"/>
              <a:pathLst>
                <a:path w="9828530" h="1064260">
                  <a:moveTo>
                    <a:pt x="9828275" y="177291"/>
                  </a:moveTo>
                  <a:lnTo>
                    <a:pt x="9828275" y="886460"/>
                  </a:lnTo>
                  <a:lnTo>
                    <a:pt x="9821943" y="933591"/>
                  </a:lnTo>
                  <a:lnTo>
                    <a:pt x="9804070" y="975943"/>
                  </a:lnTo>
                  <a:lnTo>
                    <a:pt x="9776348" y="1011824"/>
                  </a:lnTo>
                  <a:lnTo>
                    <a:pt x="9740467" y="1039546"/>
                  </a:lnTo>
                  <a:lnTo>
                    <a:pt x="9698115" y="1057419"/>
                  </a:lnTo>
                  <a:lnTo>
                    <a:pt x="9650984" y="1063752"/>
                  </a:lnTo>
                  <a:lnTo>
                    <a:pt x="0" y="1063752"/>
                  </a:lnTo>
                  <a:lnTo>
                    <a:pt x="0" y="0"/>
                  </a:lnTo>
                  <a:lnTo>
                    <a:pt x="9650984" y="0"/>
                  </a:lnTo>
                  <a:lnTo>
                    <a:pt x="9698115" y="6332"/>
                  </a:lnTo>
                  <a:lnTo>
                    <a:pt x="9740467" y="24205"/>
                  </a:lnTo>
                  <a:lnTo>
                    <a:pt x="9776348" y="51927"/>
                  </a:lnTo>
                  <a:lnTo>
                    <a:pt x="9804070" y="87808"/>
                  </a:lnTo>
                  <a:lnTo>
                    <a:pt x="9821943" y="130160"/>
                  </a:lnTo>
                  <a:lnTo>
                    <a:pt x="9828275" y="177291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913001" y="1607007"/>
            <a:ext cx="7205980" cy="768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95">
                <a:latin typeface="Trebuchet MS"/>
                <a:cs typeface="Trebuchet MS"/>
              </a:rPr>
              <a:t>Complete </a:t>
            </a:r>
            <a:r>
              <a:rPr dirty="0" sz="2400" spc="45">
                <a:latin typeface="Trebuchet MS"/>
                <a:cs typeface="Trebuchet MS"/>
              </a:rPr>
              <a:t>the </a:t>
            </a:r>
            <a:r>
              <a:rPr dirty="0" sz="2400" spc="35">
                <a:latin typeface="Trebuchet MS"/>
                <a:cs typeface="Trebuchet MS"/>
              </a:rPr>
              <a:t>“Budget </a:t>
            </a:r>
            <a:r>
              <a:rPr dirty="0" sz="2400" spc="90">
                <a:latin typeface="Trebuchet MS"/>
                <a:cs typeface="Trebuchet MS"/>
              </a:rPr>
              <a:t>Transfer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25">
                <a:latin typeface="Trebuchet MS"/>
                <a:cs typeface="Trebuchet MS"/>
              </a:rPr>
              <a:t>Form”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u="heavy" sz="2400" spc="65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2"/>
              </a:rPr>
              <a:t>https://www.csueastbay.edu/budget/index.html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7662" y="2914142"/>
            <a:ext cx="1170305" cy="1662430"/>
            <a:chOff x="597662" y="2914142"/>
            <a:chExt cx="1170305" cy="1662430"/>
          </a:xfrm>
        </p:grpSpPr>
        <p:sp>
          <p:nvSpPr>
            <p:cNvPr id="12" name="object 12"/>
            <p:cNvSpPr/>
            <p:nvPr/>
          </p:nvSpPr>
          <p:spPr>
            <a:xfrm>
              <a:off x="610362" y="2926842"/>
              <a:ext cx="1144905" cy="1637030"/>
            </a:xfrm>
            <a:custGeom>
              <a:avLst/>
              <a:gdLst/>
              <a:ahLst/>
              <a:cxnLst/>
              <a:rect l="l" t="t" r="r" b="b"/>
              <a:pathLst>
                <a:path w="1144905" h="1637029">
                  <a:moveTo>
                    <a:pt x="1144524" y="0"/>
                  </a:moveTo>
                  <a:lnTo>
                    <a:pt x="572262" y="572262"/>
                  </a:lnTo>
                  <a:lnTo>
                    <a:pt x="0" y="0"/>
                  </a:lnTo>
                  <a:lnTo>
                    <a:pt x="0" y="1064514"/>
                  </a:lnTo>
                  <a:lnTo>
                    <a:pt x="572262" y="1636776"/>
                  </a:lnTo>
                  <a:lnTo>
                    <a:pt x="1144524" y="1064514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10362" y="2926842"/>
              <a:ext cx="1144905" cy="1637030"/>
            </a:xfrm>
            <a:custGeom>
              <a:avLst/>
              <a:gdLst/>
              <a:ahLst/>
              <a:cxnLst/>
              <a:rect l="l" t="t" r="r" b="b"/>
              <a:pathLst>
                <a:path w="1144905" h="1637029">
                  <a:moveTo>
                    <a:pt x="1144524" y="0"/>
                  </a:moveTo>
                  <a:lnTo>
                    <a:pt x="1144524" y="1064514"/>
                  </a:lnTo>
                  <a:lnTo>
                    <a:pt x="572262" y="1636776"/>
                  </a:lnTo>
                  <a:lnTo>
                    <a:pt x="0" y="1064514"/>
                  </a:lnTo>
                  <a:lnTo>
                    <a:pt x="0" y="0"/>
                  </a:lnTo>
                  <a:lnTo>
                    <a:pt x="572262" y="572262"/>
                  </a:lnTo>
                  <a:lnTo>
                    <a:pt x="1144524" y="0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008075" y="3387090"/>
            <a:ext cx="34671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25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42185" y="2914142"/>
            <a:ext cx="9853930" cy="1089660"/>
            <a:chOff x="1742185" y="2914142"/>
            <a:chExt cx="9853930" cy="1089660"/>
          </a:xfrm>
        </p:grpSpPr>
        <p:sp>
          <p:nvSpPr>
            <p:cNvPr id="16" name="object 16"/>
            <p:cNvSpPr/>
            <p:nvPr/>
          </p:nvSpPr>
          <p:spPr>
            <a:xfrm>
              <a:off x="1754885" y="2926842"/>
              <a:ext cx="9828530" cy="1064260"/>
            </a:xfrm>
            <a:custGeom>
              <a:avLst/>
              <a:gdLst/>
              <a:ahLst/>
              <a:cxnLst/>
              <a:rect l="l" t="t" r="r" b="b"/>
              <a:pathLst>
                <a:path w="9828530" h="1064260">
                  <a:moveTo>
                    <a:pt x="9650984" y="0"/>
                  </a:moveTo>
                  <a:lnTo>
                    <a:pt x="0" y="0"/>
                  </a:lnTo>
                  <a:lnTo>
                    <a:pt x="0" y="1063752"/>
                  </a:lnTo>
                  <a:lnTo>
                    <a:pt x="9650984" y="1063752"/>
                  </a:lnTo>
                  <a:lnTo>
                    <a:pt x="9698115" y="1057419"/>
                  </a:lnTo>
                  <a:lnTo>
                    <a:pt x="9740467" y="1039546"/>
                  </a:lnTo>
                  <a:lnTo>
                    <a:pt x="9776348" y="1011824"/>
                  </a:lnTo>
                  <a:lnTo>
                    <a:pt x="9804070" y="975943"/>
                  </a:lnTo>
                  <a:lnTo>
                    <a:pt x="9821943" y="933591"/>
                  </a:lnTo>
                  <a:lnTo>
                    <a:pt x="9828275" y="886460"/>
                  </a:lnTo>
                  <a:lnTo>
                    <a:pt x="9828275" y="177292"/>
                  </a:lnTo>
                  <a:lnTo>
                    <a:pt x="9821943" y="130160"/>
                  </a:lnTo>
                  <a:lnTo>
                    <a:pt x="9804070" y="87808"/>
                  </a:lnTo>
                  <a:lnTo>
                    <a:pt x="9776348" y="51927"/>
                  </a:lnTo>
                  <a:lnTo>
                    <a:pt x="9740467" y="24205"/>
                  </a:lnTo>
                  <a:lnTo>
                    <a:pt x="9698115" y="6332"/>
                  </a:lnTo>
                  <a:lnTo>
                    <a:pt x="965098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754885" y="2926842"/>
              <a:ext cx="9828530" cy="1064260"/>
            </a:xfrm>
            <a:custGeom>
              <a:avLst/>
              <a:gdLst/>
              <a:ahLst/>
              <a:cxnLst/>
              <a:rect l="l" t="t" r="r" b="b"/>
              <a:pathLst>
                <a:path w="9828530" h="1064260">
                  <a:moveTo>
                    <a:pt x="9828275" y="177292"/>
                  </a:moveTo>
                  <a:lnTo>
                    <a:pt x="9828275" y="886460"/>
                  </a:lnTo>
                  <a:lnTo>
                    <a:pt x="9821943" y="933591"/>
                  </a:lnTo>
                  <a:lnTo>
                    <a:pt x="9804070" y="975943"/>
                  </a:lnTo>
                  <a:lnTo>
                    <a:pt x="9776348" y="1011824"/>
                  </a:lnTo>
                  <a:lnTo>
                    <a:pt x="9740467" y="1039546"/>
                  </a:lnTo>
                  <a:lnTo>
                    <a:pt x="9698115" y="1057419"/>
                  </a:lnTo>
                  <a:lnTo>
                    <a:pt x="9650984" y="1063752"/>
                  </a:lnTo>
                  <a:lnTo>
                    <a:pt x="0" y="1063752"/>
                  </a:lnTo>
                  <a:lnTo>
                    <a:pt x="0" y="0"/>
                  </a:lnTo>
                  <a:lnTo>
                    <a:pt x="9650984" y="0"/>
                  </a:lnTo>
                  <a:lnTo>
                    <a:pt x="9698115" y="6332"/>
                  </a:lnTo>
                  <a:lnTo>
                    <a:pt x="9740467" y="24205"/>
                  </a:lnTo>
                  <a:lnTo>
                    <a:pt x="9776348" y="51927"/>
                  </a:lnTo>
                  <a:lnTo>
                    <a:pt x="9804070" y="87808"/>
                  </a:lnTo>
                  <a:lnTo>
                    <a:pt x="9821943" y="130160"/>
                  </a:lnTo>
                  <a:lnTo>
                    <a:pt x="9828275" y="177292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913001" y="3077336"/>
            <a:ext cx="8009255" cy="71437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241300" marR="5080" indent="-228600">
              <a:lnSpc>
                <a:spcPts val="2540"/>
              </a:lnSpc>
              <a:spcBef>
                <a:spcPts val="465"/>
              </a:spcBef>
              <a:buChar char="•"/>
              <a:tabLst>
                <a:tab pos="241300" algn="l"/>
              </a:tabLst>
            </a:pPr>
            <a:r>
              <a:rPr dirty="0" sz="2400" spc="160">
                <a:latin typeface="Trebuchet MS"/>
                <a:cs typeface="Trebuchet MS"/>
              </a:rPr>
              <a:t>Make </a:t>
            </a:r>
            <a:r>
              <a:rPr dirty="0" sz="2400" spc="120">
                <a:latin typeface="Trebuchet MS"/>
                <a:cs typeface="Trebuchet MS"/>
              </a:rPr>
              <a:t>sure </a:t>
            </a:r>
            <a:r>
              <a:rPr dirty="0" sz="2400" spc="30">
                <a:latin typeface="Trebuchet MS"/>
                <a:cs typeface="Trebuchet MS"/>
              </a:rPr>
              <a:t>that </a:t>
            </a:r>
            <a:r>
              <a:rPr dirty="0" sz="2400" spc="140">
                <a:latin typeface="Trebuchet MS"/>
                <a:cs typeface="Trebuchet MS"/>
              </a:rPr>
              <a:t>you </a:t>
            </a:r>
            <a:r>
              <a:rPr dirty="0" sz="2400" spc="85">
                <a:latin typeface="Trebuchet MS"/>
                <a:cs typeface="Trebuchet MS"/>
              </a:rPr>
              <a:t>have </a:t>
            </a:r>
            <a:r>
              <a:rPr dirty="0" sz="2400" spc="95">
                <a:latin typeface="Trebuchet MS"/>
                <a:cs typeface="Trebuchet MS"/>
              </a:rPr>
              <a:t>Delegated </a:t>
            </a:r>
            <a:r>
              <a:rPr dirty="0" sz="2400" spc="80">
                <a:latin typeface="Trebuchet MS"/>
                <a:cs typeface="Trebuchet MS"/>
              </a:rPr>
              <a:t>Authority </a:t>
            </a:r>
            <a:r>
              <a:rPr dirty="0" sz="2400" spc="65">
                <a:latin typeface="Trebuchet MS"/>
                <a:cs typeface="Trebuchet MS"/>
              </a:rPr>
              <a:t>for</a:t>
            </a:r>
            <a:r>
              <a:rPr dirty="0" sz="2400" spc="-465">
                <a:latin typeface="Trebuchet MS"/>
                <a:cs typeface="Trebuchet MS"/>
              </a:rPr>
              <a:t> </a:t>
            </a:r>
            <a:r>
              <a:rPr dirty="0" sz="2400" spc="45">
                <a:latin typeface="Trebuchet MS"/>
                <a:cs typeface="Trebuchet MS"/>
              </a:rPr>
              <a:t>the  </a:t>
            </a:r>
            <a:r>
              <a:rPr dirty="0" sz="2400" spc="80">
                <a:latin typeface="Trebuchet MS"/>
                <a:cs typeface="Trebuchet MS"/>
              </a:rPr>
              <a:t>transaction </a:t>
            </a:r>
            <a:r>
              <a:rPr dirty="0" sz="2400" spc="114">
                <a:latin typeface="Trebuchet MS"/>
                <a:cs typeface="Trebuchet MS"/>
              </a:rPr>
              <a:t>or </a:t>
            </a:r>
            <a:r>
              <a:rPr dirty="0" sz="2400" spc="95">
                <a:latin typeface="Trebuchet MS"/>
                <a:cs typeface="Trebuchet MS"/>
              </a:rPr>
              <a:t>be </a:t>
            </a:r>
            <a:r>
              <a:rPr dirty="0" sz="2400" spc="120">
                <a:latin typeface="Trebuchet MS"/>
                <a:cs typeface="Trebuchet MS"/>
              </a:rPr>
              <a:t>sure </a:t>
            </a:r>
            <a:r>
              <a:rPr dirty="0" sz="2400" spc="60">
                <a:latin typeface="Trebuchet MS"/>
                <a:cs typeface="Trebuchet MS"/>
              </a:rPr>
              <a:t>to </a:t>
            </a:r>
            <a:r>
              <a:rPr dirty="0" sz="2400" spc="95">
                <a:latin typeface="Trebuchet MS"/>
                <a:cs typeface="Trebuchet MS"/>
              </a:rPr>
              <a:t>get</a:t>
            </a:r>
            <a:r>
              <a:rPr dirty="0" sz="2400" spc="-335">
                <a:latin typeface="Trebuchet MS"/>
                <a:cs typeface="Trebuchet MS"/>
              </a:rPr>
              <a:t> </a:t>
            </a:r>
            <a:r>
              <a:rPr dirty="0" sz="2400" spc="95">
                <a:latin typeface="Trebuchet MS"/>
                <a:cs typeface="Trebuchet MS"/>
              </a:rPr>
              <a:t>approval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7662" y="4357370"/>
            <a:ext cx="1170305" cy="1661160"/>
            <a:chOff x="597662" y="4357370"/>
            <a:chExt cx="1170305" cy="1661160"/>
          </a:xfrm>
        </p:grpSpPr>
        <p:sp>
          <p:nvSpPr>
            <p:cNvPr id="20" name="object 20"/>
            <p:cNvSpPr/>
            <p:nvPr/>
          </p:nvSpPr>
          <p:spPr>
            <a:xfrm>
              <a:off x="610362" y="4370070"/>
              <a:ext cx="1144905" cy="1635760"/>
            </a:xfrm>
            <a:custGeom>
              <a:avLst/>
              <a:gdLst/>
              <a:ahLst/>
              <a:cxnLst/>
              <a:rect l="l" t="t" r="r" b="b"/>
              <a:pathLst>
                <a:path w="1144905" h="1635760">
                  <a:moveTo>
                    <a:pt x="1144524" y="0"/>
                  </a:moveTo>
                  <a:lnTo>
                    <a:pt x="572262" y="572261"/>
                  </a:lnTo>
                  <a:lnTo>
                    <a:pt x="0" y="0"/>
                  </a:lnTo>
                  <a:lnTo>
                    <a:pt x="0" y="1062989"/>
                  </a:lnTo>
                  <a:lnTo>
                    <a:pt x="572262" y="1635252"/>
                  </a:lnTo>
                  <a:lnTo>
                    <a:pt x="1144524" y="106298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10362" y="4370070"/>
              <a:ext cx="1144905" cy="1635760"/>
            </a:xfrm>
            <a:custGeom>
              <a:avLst/>
              <a:gdLst/>
              <a:ahLst/>
              <a:cxnLst/>
              <a:rect l="l" t="t" r="r" b="b"/>
              <a:pathLst>
                <a:path w="1144905" h="1635760">
                  <a:moveTo>
                    <a:pt x="1144524" y="0"/>
                  </a:moveTo>
                  <a:lnTo>
                    <a:pt x="1144524" y="1062989"/>
                  </a:lnTo>
                  <a:lnTo>
                    <a:pt x="572262" y="1635252"/>
                  </a:lnTo>
                  <a:lnTo>
                    <a:pt x="0" y="1062989"/>
                  </a:lnTo>
                  <a:lnTo>
                    <a:pt x="0" y="0"/>
                  </a:lnTo>
                  <a:lnTo>
                    <a:pt x="572262" y="572261"/>
                  </a:lnTo>
                  <a:lnTo>
                    <a:pt x="1144524" y="0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1008075" y="4829683"/>
            <a:ext cx="34671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25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742185" y="4357370"/>
            <a:ext cx="9853930" cy="1087755"/>
            <a:chOff x="1742185" y="4357370"/>
            <a:chExt cx="9853930" cy="1087755"/>
          </a:xfrm>
        </p:grpSpPr>
        <p:sp>
          <p:nvSpPr>
            <p:cNvPr id="24" name="object 24"/>
            <p:cNvSpPr/>
            <p:nvPr/>
          </p:nvSpPr>
          <p:spPr>
            <a:xfrm>
              <a:off x="1754885" y="4370070"/>
              <a:ext cx="9828530" cy="1062355"/>
            </a:xfrm>
            <a:custGeom>
              <a:avLst/>
              <a:gdLst/>
              <a:ahLst/>
              <a:cxnLst/>
              <a:rect l="l" t="t" r="r" b="b"/>
              <a:pathLst>
                <a:path w="9828530" h="1062354">
                  <a:moveTo>
                    <a:pt x="9651238" y="0"/>
                  </a:moveTo>
                  <a:lnTo>
                    <a:pt x="0" y="0"/>
                  </a:lnTo>
                  <a:lnTo>
                    <a:pt x="0" y="1062227"/>
                  </a:lnTo>
                  <a:lnTo>
                    <a:pt x="9651238" y="1062227"/>
                  </a:lnTo>
                  <a:lnTo>
                    <a:pt x="9698306" y="1055905"/>
                  </a:lnTo>
                  <a:lnTo>
                    <a:pt x="9740598" y="1038060"/>
                  </a:lnTo>
                  <a:lnTo>
                    <a:pt x="9776428" y="1010380"/>
                  </a:lnTo>
                  <a:lnTo>
                    <a:pt x="9804108" y="974550"/>
                  </a:lnTo>
                  <a:lnTo>
                    <a:pt x="9821953" y="932258"/>
                  </a:lnTo>
                  <a:lnTo>
                    <a:pt x="9828275" y="885189"/>
                  </a:lnTo>
                  <a:lnTo>
                    <a:pt x="9828275" y="177037"/>
                  </a:lnTo>
                  <a:lnTo>
                    <a:pt x="9821953" y="129969"/>
                  </a:lnTo>
                  <a:lnTo>
                    <a:pt x="9804108" y="87677"/>
                  </a:lnTo>
                  <a:lnTo>
                    <a:pt x="9776428" y="51847"/>
                  </a:lnTo>
                  <a:lnTo>
                    <a:pt x="9740598" y="24167"/>
                  </a:lnTo>
                  <a:lnTo>
                    <a:pt x="9698306" y="6322"/>
                  </a:lnTo>
                  <a:lnTo>
                    <a:pt x="965123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754885" y="4370070"/>
              <a:ext cx="9828530" cy="1062355"/>
            </a:xfrm>
            <a:custGeom>
              <a:avLst/>
              <a:gdLst/>
              <a:ahLst/>
              <a:cxnLst/>
              <a:rect l="l" t="t" r="r" b="b"/>
              <a:pathLst>
                <a:path w="9828530" h="1062354">
                  <a:moveTo>
                    <a:pt x="9828275" y="177037"/>
                  </a:moveTo>
                  <a:lnTo>
                    <a:pt x="9828275" y="885189"/>
                  </a:lnTo>
                  <a:lnTo>
                    <a:pt x="9821953" y="932258"/>
                  </a:lnTo>
                  <a:lnTo>
                    <a:pt x="9804108" y="974550"/>
                  </a:lnTo>
                  <a:lnTo>
                    <a:pt x="9776428" y="1010380"/>
                  </a:lnTo>
                  <a:lnTo>
                    <a:pt x="9740598" y="1038060"/>
                  </a:lnTo>
                  <a:lnTo>
                    <a:pt x="9698306" y="1055905"/>
                  </a:lnTo>
                  <a:lnTo>
                    <a:pt x="9651238" y="1062227"/>
                  </a:lnTo>
                  <a:lnTo>
                    <a:pt x="0" y="1062227"/>
                  </a:lnTo>
                  <a:lnTo>
                    <a:pt x="0" y="0"/>
                  </a:lnTo>
                  <a:lnTo>
                    <a:pt x="9651238" y="0"/>
                  </a:lnTo>
                  <a:lnTo>
                    <a:pt x="9698306" y="6322"/>
                  </a:lnTo>
                  <a:lnTo>
                    <a:pt x="9740598" y="24167"/>
                  </a:lnTo>
                  <a:lnTo>
                    <a:pt x="9776428" y="51847"/>
                  </a:lnTo>
                  <a:lnTo>
                    <a:pt x="9804108" y="87677"/>
                  </a:lnTo>
                  <a:lnTo>
                    <a:pt x="9821953" y="129969"/>
                  </a:lnTo>
                  <a:lnTo>
                    <a:pt x="9828275" y="177037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1913001" y="4681220"/>
            <a:ext cx="72415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400" spc="60">
                <a:latin typeface="Trebuchet MS"/>
                <a:cs typeface="Trebuchet MS"/>
              </a:rPr>
              <a:t>Email </a:t>
            </a:r>
            <a:r>
              <a:rPr dirty="0" sz="2400" spc="90">
                <a:latin typeface="Trebuchet MS"/>
                <a:cs typeface="Trebuchet MS"/>
              </a:rPr>
              <a:t>request </a:t>
            </a:r>
            <a:r>
              <a:rPr dirty="0" sz="2400" spc="110">
                <a:latin typeface="Trebuchet MS"/>
                <a:cs typeface="Trebuchet MS"/>
              </a:rPr>
              <a:t>form </a:t>
            </a:r>
            <a:r>
              <a:rPr dirty="0" sz="2400">
                <a:latin typeface="Trebuchet MS"/>
                <a:cs typeface="Trebuchet MS"/>
              </a:rPr>
              <a:t>to:</a:t>
            </a:r>
            <a:r>
              <a:rPr dirty="0" sz="2400" spc="-100">
                <a:latin typeface="Trebuchet MS"/>
                <a:cs typeface="Trebuchet MS"/>
              </a:rPr>
              <a:t> </a:t>
            </a:r>
            <a:r>
              <a:rPr dirty="0" u="heavy" sz="2400" spc="10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budget@csueastbay.edu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021834"/>
            <a:ext cx="10591800" cy="1842770"/>
            <a:chOff x="-6025" y="5021834"/>
            <a:chExt cx="10591800" cy="1842770"/>
          </a:xfrm>
        </p:grpSpPr>
        <p:sp>
          <p:nvSpPr>
            <p:cNvPr id="3" name="object 3"/>
            <p:cNvSpPr/>
            <p:nvPr/>
          </p:nvSpPr>
          <p:spPr>
            <a:xfrm>
              <a:off x="1620773" y="5945886"/>
              <a:ext cx="8952230" cy="579120"/>
            </a:xfrm>
            <a:custGeom>
              <a:avLst/>
              <a:gdLst/>
              <a:ahLst/>
              <a:cxnLst/>
              <a:rect l="l" t="t" r="r" b="b"/>
              <a:pathLst>
                <a:path w="8952230" h="579120">
                  <a:moveTo>
                    <a:pt x="8951976" y="0"/>
                  </a:moveTo>
                  <a:lnTo>
                    <a:pt x="0" y="0"/>
                  </a:lnTo>
                  <a:lnTo>
                    <a:pt x="0" y="579119"/>
                  </a:lnTo>
                  <a:lnTo>
                    <a:pt x="8951976" y="579119"/>
                  </a:lnTo>
                  <a:lnTo>
                    <a:pt x="895197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20773" y="5945886"/>
              <a:ext cx="8952230" cy="579120"/>
            </a:xfrm>
            <a:custGeom>
              <a:avLst/>
              <a:gdLst/>
              <a:ahLst/>
              <a:cxnLst/>
              <a:rect l="l" t="t" r="r" b="b"/>
              <a:pathLst>
                <a:path w="8952230" h="579120">
                  <a:moveTo>
                    <a:pt x="0" y="579119"/>
                  </a:moveTo>
                  <a:lnTo>
                    <a:pt x="8951976" y="579119"/>
                  </a:lnTo>
                  <a:lnTo>
                    <a:pt x="8951976" y="0"/>
                  </a:lnTo>
                  <a:lnTo>
                    <a:pt x="0" y="0"/>
                  </a:lnTo>
                  <a:lnTo>
                    <a:pt x="0" y="579119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68829" y="5034534"/>
              <a:ext cx="7564120" cy="1251585"/>
            </a:xfrm>
            <a:custGeom>
              <a:avLst/>
              <a:gdLst/>
              <a:ahLst/>
              <a:cxnLst/>
              <a:rect l="l" t="t" r="r" b="b"/>
              <a:pathLst>
                <a:path w="7564120" h="1251585">
                  <a:moveTo>
                    <a:pt x="7355078" y="0"/>
                  </a:moveTo>
                  <a:lnTo>
                    <a:pt x="208533" y="0"/>
                  </a:lnTo>
                  <a:lnTo>
                    <a:pt x="160713" y="5506"/>
                  </a:lnTo>
                  <a:lnTo>
                    <a:pt x="116817" y="21192"/>
                  </a:lnTo>
                  <a:lnTo>
                    <a:pt x="78098" y="45806"/>
                  </a:lnTo>
                  <a:lnTo>
                    <a:pt x="45806" y="78098"/>
                  </a:lnTo>
                  <a:lnTo>
                    <a:pt x="21192" y="116817"/>
                  </a:lnTo>
                  <a:lnTo>
                    <a:pt x="5506" y="160713"/>
                  </a:lnTo>
                  <a:lnTo>
                    <a:pt x="0" y="208534"/>
                  </a:lnTo>
                  <a:lnTo>
                    <a:pt x="0" y="1042670"/>
                  </a:lnTo>
                  <a:lnTo>
                    <a:pt x="5506" y="1090482"/>
                  </a:lnTo>
                  <a:lnTo>
                    <a:pt x="21192" y="1134375"/>
                  </a:lnTo>
                  <a:lnTo>
                    <a:pt x="45806" y="1173094"/>
                  </a:lnTo>
                  <a:lnTo>
                    <a:pt x="78098" y="1205389"/>
                  </a:lnTo>
                  <a:lnTo>
                    <a:pt x="116817" y="1230007"/>
                  </a:lnTo>
                  <a:lnTo>
                    <a:pt x="160713" y="1245696"/>
                  </a:lnTo>
                  <a:lnTo>
                    <a:pt x="208533" y="1251204"/>
                  </a:lnTo>
                  <a:lnTo>
                    <a:pt x="7355078" y="1251204"/>
                  </a:lnTo>
                  <a:lnTo>
                    <a:pt x="7402898" y="1245696"/>
                  </a:lnTo>
                  <a:lnTo>
                    <a:pt x="7446794" y="1230007"/>
                  </a:lnTo>
                  <a:lnTo>
                    <a:pt x="7485513" y="1205389"/>
                  </a:lnTo>
                  <a:lnTo>
                    <a:pt x="7517805" y="1173094"/>
                  </a:lnTo>
                  <a:lnTo>
                    <a:pt x="7542419" y="1134375"/>
                  </a:lnTo>
                  <a:lnTo>
                    <a:pt x="7558105" y="1090482"/>
                  </a:lnTo>
                  <a:lnTo>
                    <a:pt x="7563612" y="1042670"/>
                  </a:lnTo>
                  <a:lnTo>
                    <a:pt x="7563612" y="208534"/>
                  </a:lnTo>
                  <a:lnTo>
                    <a:pt x="7558105" y="160713"/>
                  </a:lnTo>
                  <a:lnTo>
                    <a:pt x="7542419" y="116817"/>
                  </a:lnTo>
                  <a:lnTo>
                    <a:pt x="7517805" y="78098"/>
                  </a:lnTo>
                  <a:lnTo>
                    <a:pt x="7485513" y="45806"/>
                  </a:lnTo>
                  <a:lnTo>
                    <a:pt x="7446794" y="21192"/>
                  </a:lnTo>
                  <a:lnTo>
                    <a:pt x="7402898" y="5506"/>
                  </a:lnTo>
                  <a:lnTo>
                    <a:pt x="7355078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68829" y="5034534"/>
              <a:ext cx="7564120" cy="1251585"/>
            </a:xfrm>
            <a:custGeom>
              <a:avLst/>
              <a:gdLst/>
              <a:ahLst/>
              <a:cxnLst/>
              <a:rect l="l" t="t" r="r" b="b"/>
              <a:pathLst>
                <a:path w="7564120" h="1251585">
                  <a:moveTo>
                    <a:pt x="0" y="208534"/>
                  </a:moveTo>
                  <a:lnTo>
                    <a:pt x="5506" y="160713"/>
                  </a:lnTo>
                  <a:lnTo>
                    <a:pt x="21192" y="116817"/>
                  </a:lnTo>
                  <a:lnTo>
                    <a:pt x="45806" y="78098"/>
                  </a:lnTo>
                  <a:lnTo>
                    <a:pt x="78098" y="45806"/>
                  </a:lnTo>
                  <a:lnTo>
                    <a:pt x="116817" y="21192"/>
                  </a:lnTo>
                  <a:lnTo>
                    <a:pt x="160713" y="5506"/>
                  </a:lnTo>
                  <a:lnTo>
                    <a:pt x="208533" y="0"/>
                  </a:lnTo>
                  <a:lnTo>
                    <a:pt x="7355078" y="0"/>
                  </a:lnTo>
                  <a:lnTo>
                    <a:pt x="7402898" y="5506"/>
                  </a:lnTo>
                  <a:lnTo>
                    <a:pt x="7446794" y="21192"/>
                  </a:lnTo>
                  <a:lnTo>
                    <a:pt x="7485513" y="45806"/>
                  </a:lnTo>
                  <a:lnTo>
                    <a:pt x="7517805" y="78098"/>
                  </a:lnTo>
                  <a:lnTo>
                    <a:pt x="7542419" y="116817"/>
                  </a:lnTo>
                  <a:lnTo>
                    <a:pt x="7558105" y="160713"/>
                  </a:lnTo>
                  <a:lnTo>
                    <a:pt x="7563612" y="208534"/>
                  </a:lnTo>
                  <a:lnTo>
                    <a:pt x="7563612" y="1042670"/>
                  </a:lnTo>
                  <a:lnTo>
                    <a:pt x="7558105" y="1090482"/>
                  </a:lnTo>
                  <a:lnTo>
                    <a:pt x="7542419" y="1134375"/>
                  </a:lnTo>
                  <a:lnTo>
                    <a:pt x="7517805" y="1173094"/>
                  </a:lnTo>
                  <a:lnTo>
                    <a:pt x="7485513" y="1205389"/>
                  </a:lnTo>
                  <a:lnTo>
                    <a:pt x="7446794" y="1230007"/>
                  </a:lnTo>
                  <a:lnTo>
                    <a:pt x="7402898" y="1245696"/>
                  </a:lnTo>
                  <a:lnTo>
                    <a:pt x="7355078" y="1251204"/>
                  </a:lnTo>
                  <a:lnTo>
                    <a:pt x="208533" y="1251204"/>
                  </a:lnTo>
                  <a:lnTo>
                    <a:pt x="160713" y="1245696"/>
                  </a:lnTo>
                  <a:lnTo>
                    <a:pt x="116817" y="1230007"/>
                  </a:lnTo>
                  <a:lnTo>
                    <a:pt x="78098" y="1205389"/>
                  </a:lnTo>
                  <a:lnTo>
                    <a:pt x="45806" y="1173094"/>
                  </a:lnTo>
                  <a:lnTo>
                    <a:pt x="21192" y="1134375"/>
                  </a:lnTo>
                  <a:lnTo>
                    <a:pt x="5506" y="1090482"/>
                  </a:lnTo>
                  <a:lnTo>
                    <a:pt x="0" y="1042670"/>
                  </a:lnTo>
                  <a:lnTo>
                    <a:pt x="0" y="2085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16123" y="433781"/>
            <a:ext cx="5382895" cy="6515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30"/>
              <a:t>Tips </a:t>
            </a:r>
            <a:r>
              <a:rPr dirty="0" spc="280"/>
              <a:t>and</a:t>
            </a:r>
            <a:r>
              <a:rPr dirty="0" spc="-295"/>
              <a:t> </a:t>
            </a:r>
            <a:r>
              <a:rPr dirty="0" spc="250"/>
              <a:t>Reminders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608074" y="1547113"/>
            <a:ext cx="8977630" cy="1516380"/>
            <a:chOff x="1608074" y="1547113"/>
            <a:chExt cx="8977630" cy="1516380"/>
          </a:xfrm>
        </p:grpSpPr>
        <p:sp>
          <p:nvSpPr>
            <p:cNvPr id="9" name="object 9"/>
            <p:cNvSpPr/>
            <p:nvPr/>
          </p:nvSpPr>
          <p:spPr>
            <a:xfrm>
              <a:off x="1620774" y="2471166"/>
              <a:ext cx="8952230" cy="579120"/>
            </a:xfrm>
            <a:custGeom>
              <a:avLst/>
              <a:gdLst/>
              <a:ahLst/>
              <a:cxnLst/>
              <a:rect l="l" t="t" r="r" b="b"/>
              <a:pathLst>
                <a:path w="8952230" h="579119">
                  <a:moveTo>
                    <a:pt x="0" y="579120"/>
                  </a:moveTo>
                  <a:lnTo>
                    <a:pt x="8951976" y="579120"/>
                  </a:lnTo>
                  <a:lnTo>
                    <a:pt x="8951976" y="0"/>
                  </a:lnTo>
                  <a:lnTo>
                    <a:pt x="0" y="0"/>
                  </a:lnTo>
                  <a:lnTo>
                    <a:pt x="0" y="579120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35302" y="1559813"/>
              <a:ext cx="7257415" cy="1249680"/>
            </a:xfrm>
            <a:custGeom>
              <a:avLst/>
              <a:gdLst/>
              <a:ahLst/>
              <a:cxnLst/>
              <a:rect l="l" t="t" r="r" b="b"/>
              <a:pathLst>
                <a:path w="7257415" h="1249680">
                  <a:moveTo>
                    <a:pt x="7049008" y="0"/>
                  </a:moveTo>
                  <a:lnTo>
                    <a:pt x="208280" y="0"/>
                  </a:lnTo>
                  <a:lnTo>
                    <a:pt x="160513" y="5499"/>
                  </a:lnTo>
                  <a:lnTo>
                    <a:pt x="116669" y="21164"/>
                  </a:lnTo>
                  <a:lnTo>
                    <a:pt x="77997" y="45746"/>
                  </a:lnTo>
                  <a:lnTo>
                    <a:pt x="45746" y="77997"/>
                  </a:lnTo>
                  <a:lnTo>
                    <a:pt x="21164" y="116669"/>
                  </a:lnTo>
                  <a:lnTo>
                    <a:pt x="5499" y="160513"/>
                  </a:lnTo>
                  <a:lnTo>
                    <a:pt x="0" y="208280"/>
                  </a:lnTo>
                  <a:lnTo>
                    <a:pt x="0" y="1041400"/>
                  </a:lnTo>
                  <a:lnTo>
                    <a:pt x="5499" y="1089166"/>
                  </a:lnTo>
                  <a:lnTo>
                    <a:pt x="21164" y="1133010"/>
                  </a:lnTo>
                  <a:lnTo>
                    <a:pt x="45746" y="1171682"/>
                  </a:lnTo>
                  <a:lnTo>
                    <a:pt x="77997" y="1203933"/>
                  </a:lnTo>
                  <a:lnTo>
                    <a:pt x="116669" y="1228515"/>
                  </a:lnTo>
                  <a:lnTo>
                    <a:pt x="160513" y="1244180"/>
                  </a:lnTo>
                  <a:lnTo>
                    <a:pt x="208280" y="1249680"/>
                  </a:lnTo>
                  <a:lnTo>
                    <a:pt x="7049008" y="1249680"/>
                  </a:lnTo>
                  <a:lnTo>
                    <a:pt x="7096774" y="1244180"/>
                  </a:lnTo>
                  <a:lnTo>
                    <a:pt x="7140618" y="1228515"/>
                  </a:lnTo>
                  <a:lnTo>
                    <a:pt x="7179290" y="1203933"/>
                  </a:lnTo>
                  <a:lnTo>
                    <a:pt x="7211541" y="1171682"/>
                  </a:lnTo>
                  <a:lnTo>
                    <a:pt x="7236123" y="1133010"/>
                  </a:lnTo>
                  <a:lnTo>
                    <a:pt x="7251788" y="1089166"/>
                  </a:lnTo>
                  <a:lnTo>
                    <a:pt x="7257288" y="1041400"/>
                  </a:lnTo>
                  <a:lnTo>
                    <a:pt x="7257288" y="208280"/>
                  </a:lnTo>
                  <a:lnTo>
                    <a:pt x="7251788" y="160513"/>
                  </a:lnTo>
                  <a:lnTo>
                    <a:pt x="7236123" y="116669"/>
                  </a:lnTo>
                  <a:lnTo>
                    <a:pt x="7211541" y="77997"/>
                  </a:lnTo>
                  <a:lnTo>
                    <a:pt x="7179290" y="45746"/>
                  </a:lnTo>
                  <a:lnTo>
                    <a:pt x="7140618" y="21164"/>
                  </a:lnTo>
                  <a:lnTo>
                    <a:pt x="7096774" y="5499"/>
                  </a:lnTo>
                  <a:lnTo>
                    <a:pt x="7049008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35302" y="1559813"/>
              <a:ext cx="7257415" cy="1249680"/>
            </a:xfrm>
            <a:custGeom>
              <a:avLst/>
              <a:gdLst/>
              <a:ahLst/>
              <a:cxnLst/>
              <a:rect l="l" t="t" r="r" b="b"/>
              <a:pathLst>
                <a:path w="7257415" h="1249680">
                  <a:moveTo>
                    <a:pt x="0" y="208280"/>
                  </a:moveTo>
                  <a:lnTo>
                    <a:pt x="5499" y="160513"/>
                  </a:lnTo>
                  <a:lnTo>
                    <a:pt x="21164" y="116669"/>
                  </a:lnTo>
                  <a:lnTo>
                    <a:pt x="45746" y="77997"/>
                  </a:lnTo>
                  <a:lnTo>
                    <a:pt x="77997" y="45746"/>
                  </a:lnTo>
                  <a:lnTo>
                    <a:pt x="116669" y="21164"/>
                  </a:lnTo>
                  <a:lnTo>
                    <a:pt x="160513" y="5499"/>
                  </a:lnTo>
                  <a:lnTo>
                    <a:pt x="208280" y="0"/>
                  </a:lnTo>
                  <a:lnTo>
                    <a:pt x="7049008" y="0"/>
                  </a:lnTo>
                  <a:lnTo>
                    <a:pt x="7096774" y="5499"/>
                  </a:lnTo>
                  <a:lnTo>
                    <a:pt x="7140618" y="21164"/>
                  </a:lnTo>
                  <a:lnTo>
                    <a:pt x="7179290" y="45746"/>
                  </a:lnTo>
                  <a:lnTo>
                    <a:pt x="7211541" y="77997"/>
                  </a:lnTo>
                  <a:lnTo>
                    <a:pt x="7236123" y="116669"/>
                  </a:lnTo>
                  <a:lnTo>
                    <a:pt x="7251788" y="160513"/>
                  </a:lnTo>
                  <a:lnTo>
                    <a:pt x="7257288" y="208280"/>
                  </a:lnTo>
                  <a:lnTo>
                    <a:pt x="7257288" y="1041400"/>
                  </a:lnTo>
                  <a:lnTo>
                    <a:pt x="7251788" y="1089166"/>
                  </a:lnTo>
                  <a:lnTo>
                    <a:pt x="7236123" y="1133010"/>
                  </a:lnTo>
                  <a:lnTo>
                    <a:pt x="7211541" y="1171682"/>
                  </a:lnTo>
                  <a:lnTo>
                    <a:pt x="7179290" y="1203933"/>
                  </a:lnTo>
                  <a:lnTo>
                    <a:pt x="7140618" y="1228515"/>
                  </a:lnTo>
                  <a:lnTo>
                    <a:pt x="7096774" y="1244180"/>
                  </a:lnTo>
                  <a:lnTo>
                    <a:pt x="7049008" y="1249680"/>
                  </a:lnTo>
                  <a:lnTo>
                    <a:pt x="208280" y="1249680"/>
                  </a:lnTo>
                  <a:lnTo>
                    <a:pt x="160513" y="1244180"/>
                  </a:lnTo>
                  <a:lnTo>
                    <a:pt x="116669" y="1228515"/>
                  </a:lnTo>
                  <a:lnTo>
                    <a:pt x="77997" y="1203933"/>
                  </a:lnTo>
                  <a:lnTo>
                    <a:pt x="45746" y="1171682"/>
                  </a:lnTo>
                  <a:lnTo>
                    <a:pt x="21164" y="1133010"/>
                  </a:lnTo>
                  <a:lnTo>
                    <a:pt x="5499" y="1089166"/>
                  </a:lnTo>
                  <a:lnTo>
                    <a:pt x="0" y="1041400"/>
                  </a:lnTo>
                  <a:lnTo>
                    <a:pt x="0" y="20828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320544" y="1893823"/>
            <a:ext cx="6522720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14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Always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run a report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double-check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there is enough</a:t>
            </a:r>
            <a:r>
              <a:rPr dirty="0" sz="180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budget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4"/>
              </a:lnSpc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chart field that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you’re pulling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budget</a:t>
            </a:r>
            <a:r>
              <a:rPr dirty="0" sz="180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08074" y="3161029"/>
            <a:ext cx="8977630" cy="1762760"/>
            <a:chOff x="1608074" y="3161029"/>
            <a:chExt cx="8977630" cy="1762760"/>
          </a:xfrm>
        </p:grpSpPr>
        <p:sp>
          <p:nvSpPr>
            <p:cNvPr id="14" name="object 14"/>
            <p:cNvSpPr/>
            <p:nvPr/>
          </p:nvSpPr>
          <p:spPr>
            <a:xfrm>
              <a:off x="1620774" y="4330445"/>
              <a:ext cx="8952230" cy="581025"/>
            </a:xfrm>
            <a:custGeom>
              <a:avLst/>
              <a:gdLst/>
              <a:ahLst/>
              <a:cxnLst/>
              <a:rect l="l" t="t" r="r" b="b"/>
              <a:pathLst>
                <a:path w="8952230" h="581025">
                  <a:moveTo>
                    <a:pt x="0" y="580643"/>
                  </a:moveTo>
                  <a:lnTo>
                    <a:pt x="8951976" y="580643"/>
                  </a:lnTo>
                  <a:lnTo>
                    <a:pt x="8951976" y="0"/>
                  </a:lnTo>
                  <a:lnTo>
                    <a:pt x="0" y="0"/>
                  </a:lnTo>
                  <a:lnTo>
                    <a:pt x="0" y="580643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68830" y="3173729"/>
              <a:ext cx="7259320" cy="1496695"/>
            </a:xfrm>
            <a:custGeom>
              <a:avLst/>
              <a:gdLst/>
              <a:ahLst/>
              <a:cxnLst/>
              <a:rect l="l" t="t" r="r" b="b"/>
              <a:pathLst>
                <a:path w="7259320" h="1496695">
                  <a:moveTo>
                    <a:pt x="7009384" y="0"/>
                  </a:moveTo>
                  <a:lnTo>
                    <a:pt x="249427" y="0"/>
                  </a:lnTo>
                  <a:lnTo>
                    <a:pt x="204582" y="4017"/>
                  </a:lnTo>
                  <a:lnTo>
                    <a:pt x="162378" y="15600"/>
                  </a:lnTo>
                  <a:lnTo>
                    <a:pt x="123519" y="34045"/>
                  </a:lnTo>
                  <a:lnTo>
                    <a:pt x="88708" y="58649"/>
                  </a:lnTo>
                  <a:lnTo>
                    <a:pt x="58649" y="88708"/>
                  </a:lnTo>
                  <a:lnTo>
                    <a:pt x="34045" y="123519"/>
                  </a:lnTo>
                  <a:lnTo>
                    <a:pt x="15600" y="162378"/>
                  </a:lnTo>
                  <a:lnTo>
                    <a:pt x="4017" y="204582"/>
                  </a:lnTo>
                  <a:lnTo>
                    <a:pt x="0" y="249428"/>
                  </a:lnTo>
                  <a:lnTo>
                    <a:pt x="0" y="1247140"/>
                  </a:lnTo>
                  <a:lnTo>
                    <a:pt x="4017" y="1291985"/>
                  </a:lnTo>
                  <a:lnTo>
                    <a:pt x="15600" y="1334189"/>
                  </a:lnTo>
                  <a:lnTo>
                    <a:pt x="34045" y="1373048"/>
                  </a:lnTo>
                  <a:lnTo>
                    <a:pt x="58649" y="1407859"/>
                  </a:lnTo>
                  <a:lnTo>
                    <a:pt x="88708" y="1437918"/>
                  </a:lnTo>
                  <a:lnTo>
                    <a:pt x="123519" y="1462522"/>
                  </a:lnTo>
                  <a:lnTo>
                    <a:pt x="162378" y="1480967"/>
                  </a:lnTo>
                  <a:lnTo>
                    <a:pt x="204582" y="1492550"/>
                  </a:lnTo>
                  <a:lnTo>
                    <a:pt x="249427" y="1496568"/>
                  </a:lnTo>
                  <a:lnTo>
                    <a:pt x="7009384" y="1496568"/>
                  </a:lnTo>
                  <a:lnTo>
                    <a:pt x="7054229" y="1492550"/>
                  </a:lnTo>
                  <a:lnTo>
                    <a:pt x="7096433" y="1480967"/>
                  </a:lnTo>
                  <a:lnTo>
                    <a:pt x="7135292" y="1462522"/>
                  </a:lnTo>
                  <a:lnTo>
                    <a:pt x="7170103" y="1437918"/>
                  </a:lnTo>
                  <a:lnTo>
                    <a:pt x="7200162" y="1407859"/>
                  </a:lnTo>
                  <a:lnTo>
                    <a:pt x="7224766" y="1373048"/>
                  </a:lnTo>
                  <a:lnTo>
                    <a:pt x="7243211" y="1334189"/>
                  </a:lnTo>
                  <a:lnTo>
                    <a:pt x="7254794" y="1291985"/>
                  </a:lnTo>
                  <a:lnTo>
                    <a:pt x="7258812" y="1247140"/>
                  </a:lnTo>
                  <a:lnTo>
                    <a:pt x="7258812" y="249428"/>
                  </a:lnTo>
                  <a:lnTo>
                    <a:pt x="7254794" y="204582"/>
                  </a:lnTo>
                  <a:lnTo>
                    <a:pt x="7243211" y="162378"/>
                  </a:lnTo>
                  <a:lnTo>
                    <a:pt x="7224766" y="123519"/>
                  </a:lnTo>
                  <a:lnTo>
                    <a:pt x="7200162" y="88708"/>
                  </a:lnTo>
                  <a:lnTo>
                    <a:pt x="7170103" y="58649"/>
                  </a:lnTo>
                  <a:lnTo>
                    <a:pt x="7135292" y="34045"/>
                  </a:lnTo>
                  <a:lnTo>
                    <a:pt x="7096433" y="15600"/>
                  </a:lnTo>
                  <a:lnTo>
                    <a:pt x="7054229" y="4017"/>
                  </a:lnTo>
                  <a:lnTo>
                    <a:pt x="7009384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068830" y="3173729"/>
              <a:ext cx="7259320" cy="1496695"/>
            </a:xfrm>
            <a:custGeom>
              <a:avLst/>
              <a:gdLst/>
              <a:ahLst/>
              <a:cxnLst/>
              <a:rect l="l" t="t" r="r" b="b"/>
              <a:pathLst>
                <a:path w="7259320" h="1496695">
                  <a:moveTo>
                    <a:pt x="0" y="249428"/>
                  </a:moveTo>
                  <a:lnTo>
                    <a:pt x="4017" y="204582"/>
                  </a:lnTo>
                  <a:lnTo>
                    <a:pt x="15600" y="162378"/>
                  </a:lnTo>
                  <a:lnTo>
                    <a:pt x="34045" y="123519"/>
                  </a:lnTo>
                  <a:lnTo>
                    <a:pt x="58649" y="88708"/>
                  </a:lnTo>
                  <a:lnTo>
                    <a:pt x="88708" y="58649"/>
                  </a:lnTo>
                  <a:lnTo>
                    <a:pt x="123519" y="34045"/>
                  </a:lnTo>
                  <a:lnTo>
                    <a:pt x="162378" y="15600"/>
                  </a:lnTo>
                  <a:lnTo>
                    <a:pt x="204582" y="4017"/>
                  </a:lnTo>
                  <a:lnTo>
                    <a:pt x="249427" y="0"/>
                  </a:lnTo>
                  <a:lnTo>
                    <a:pt x="7009384" y="0"/>
                  </a:lnTo>
                  <a:lnTo>
                    <a:pt x="7054229" y="4017"/>
                  </a:lnTo>
                  <a:lnTo>
                    <a:pt x="7096433" y="15600"/>
                  </a:lnTo>
                  <a:lnTo>
                    <a:pt x="7135292" y="34045"/>
                  </a:lnTo>
                  <a:lnTo>
                    <a:pt x="7170103" y="58649"/>
                  </a:lnTo>
                  <a:lnTo>
                    <a:pt x="7200162" y="88708"/>
                  </a:lnTo>
                  <a:lnTo>
                    <a:pt x="7224766" y="123519"/>
                  </a:lnTo>
                  <a:lnTo>
                    <a:pt x="7243211" y="162378"/>
                  </a:lnTo>
                  <a:lnTo>
                    <a:pt x="7254794" y="204582"/>
                  </a:lnTo>
                  <a:lnTo>
                    <a:pt x="7258812" y="249428"/>
                  </a:lnTo>
                  <a:lnTo>
                    <a:pt x="7258812" y="1247140"/>
                  </a:lnTo>
                  <a:lnTo>
                    <a:pt x="7254794" y="1291985"/>
                  </a:lnTo>
                  <a:lnTo>
                    <a:pt x="7243211" y="1334189"/>
                  </a:lnTo>
                  <a:lnTo>
                    <a:pt x="7224766" y="1373048"/>
                  </a:lnTo>
                  <a:lnTo>
                    <a:pt x="7200162" y="1407859"/>
                  </a:lnTo>
                  <a:lnTo>
                    <a:pt x="7170103" y="1437918"/>
                  </a:lnTo>
                  <a:lnTo>
                    <a:pt x="7135292" y="1462522"/>
                  </a:lnTo>
                  <a:lnTo>
                    <a:pt x="7096433" y="1480967"/>
                  </a:lnTo>
                  <a:lnTo>
                    <a:pt x="7054229" y="1492550"/>
                  </a:lnTo>
                  <a:lnTo>
                    <a:pt x="7009384" y="1496568"/>
                  </a:lnTo>
                  <a:lnTo>
                    <a:pt x="249427" y="1496568"/>
                  </a:lnTo>
                  <a:lnTo>
                    <a:pt x="204582" y="1492550"/>
                  </a:lnTo>
                  <a:lnTo>
                    <a:pt x="162378" y="1480967"/>
                  </a:lnTo>
                  <a:lnTo>
                    <a:pt x="123519" y="1462522"/>
                  </a:lnTo>
                  <a:lnTo>
                    <a:pt x="88708" y="1437918"/>
                  </a:lnTo>
                  <a:lnTo>
                    <a:pt x="58649" y="1407859"/>
                  </a:lnTo>
                  <a:lnTo>
                    <a:pt x="34045" y="1373048"/>
                  </a:lnTo>
                  <a:lnTo>
                    <a:pt x="15600" y="1334189"/>
                  </a:lnTo>
                  <a:lnTo>
                    <a:pt x="4017" y="1291985"/>
                  </a:lnTo>
                  <a:lnTo>
                    <a:pt x="0" y="1247140"/>
                  </a:lnTo>
                  <a:lnTo>
                    <a:pt x="0" y="24942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365375" y="3513835"/>
            <a:ext cx="6522084" cy="77406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86400"/>
              </a:lnSpc>
              <a:spcBef>
                <a:spcPts val="39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Do not use this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form 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zero out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BBA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(Budget Balance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Available)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chart field…..this eliminates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ability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evaluate actual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spending against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budgeted</a:t>
            </a:r>
            <a:r>
              <a:rPr dirty="0" sz="18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53182" y="5150307"/>
            <a:ext cx="6971665" cy="92075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658620">
              <a:lnSpc>
                <a:spcPct val="100000"/>
              </a:lnSpc>
              <a:spcBef>
                <a:spcPts val="53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Budget does not have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perfect!!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0"/>
              </a:lnSpc>
              <a:spcBef>
                <a:spcPts val="43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Being over or under budget by line helps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see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dirty="0" sz="1800" spc="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adjustments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0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needed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next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year’s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3357" y="1652397"/>
            <a:ext cx="9051290" cy="2545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What is the </a:t>
            </a:r>
            <a:r>
              <a:rPr dirty="0" sz="2800" spc="-10" b="1">
                <a:solidFill>
                  <a:srgbClr val="C00000"/>
                </a:solidFill>
                <a:latin typeface="Gothic Uralic"/>
                <a:cs typeface="Gothic Uralic"/>
              </a:rPr>
              <a:t>difference between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Budget </a:t>
            </a:r>
            <a:r>
              <a:rPr dirty="0" sz="2800" spc="-10" b="1">
                <a:solidFill>
                  <a:srgbClr val="C00000"/>
                </a:solidFill>
                <a:latin typeface="Gothic Uralic"/>
                <a:cs typeface="Gothic Uralic"/>
              </a:rPr>
              <a:t>and</a:t>
            </a:r>
            <a:r>
              <a:rPr dirty="0" sz="2800" spc="80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Actuals?</a:t>
            </a:r>
            <a:endParaRPr sz="2800">
              <a:latin typeface="Gothic Uralic"/>
              <a:cs typeface="Gothic Uralic"/>
            </a:endParaRPr>
          </a:p>
          <a:p>
            <a:pPr marL="478790" indent="-466725">
              <a:lnSpc>
                <a:spcPct val="100000"/>
              </a:lnSpc>
              <a:spcBef>
                <a:spcPts val="2325"/>
              </a:spcBef>
              <a:buAutoNum type="alphaUcPeriod"/>
              <a:tabLst>
                <a:tab pos="478790" algn="l"/>
                <a:tab pos="479425" algn="l"/>
                <a:tab pos="2393950" algn="l"/>
              </a:tabLst>
            </a:pP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No</a:t>
            </a:r>
            <a:r>
              <a:rPr dirty="0" sz="2000" spc="1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difference!	Budget and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Actuals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are always </a:t>
            </a: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the</a:t>
            </a:r>
            <a:r>
              <a:rPr dirty="0" sz="2000" spc="-14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same.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lphaUcPeriod"/>
            </a:pPr>
            <a:endParaRPr sz="1750">
              <a:latin typeface="URW Gothic"/>
              <a:cs typeface="URW Gothic"/>
            </a:endParaRPr>
          </a:p>
          <a:p>
            <a:pPr marL="438150" indent="-425450">
              <a:lnSpc>
                <a:spcPct val="100000"/>
              </a:lnSpc>
              <a:spcBef>
                <a:spcPts val="5"/>
              </a:spcBef>
              <a:buAutoNum type="alphaUcPeriod"/>
              <a:tabLst>
                <a:tab pos="437515" algn="l"/>
                <a:tab pos="438150" algn="l"/>
              </a:tabLst>
            </a:pP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Actuals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are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flexible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and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Budgets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are</a:t>
            </a:r>
            <a:r>
              <a:rPr dirty="0" sz="2000" spc="-16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rigid.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lphaUcPeriod"/>
            </a:pPr>
            <a:endParaRPr sz="1750">
              <a:latin typeface="URW Gothic"/>
              <a:cs typeface="URW Gothic"/>
            </a:endParaRPr>
          </a:p>
          <a:p>
            <a:pPr marL="469265" marR="201295" indent="-469265">
              <a:lnSpc>
                <a:spcPct val="100000"/>
              </a:lnSpc>
              <a:buClr>
                <a:srgbClr val="000000"/>
              </a:buClr>
              <a:buAutoNum type="alphaUcPeriod"/>
              <a:tabLst>
                <a:tab pos="469265" algn="l"/>
                <a:tab pos="469900" algn="l"/>
              </a:tabLst>
            </a:pP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Budgets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are for planning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purposes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and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Actuals reflect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what</a:t>
            </a:r>
            <a:r>
              <a:rPr dirty="0" sz="2000" spc="-17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actually  happened.</a:t>
            </a:r>
            <a:endParaRPr sz="2000">
              <a:latin typeface="URW Gothic"/>
              <a:cs typeface="URW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dirty="0" spc="240"/>
              <a:t>Test </a:t>
            </a:r>
            <a:r>
              <a:rPr dirty="0" spc="245"/>
              <a:t>Your</a:t>
            </a:r>
            <a:r>
              <a:rPr dirty="0" spc="-215"/>
              <a:t> </a:t>
            </a:r>
            <a:r>
              <a:rPr dirty="0" spc="275"/>
              <a:t>Knowledge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71522" y="5291124"/>
            <a:ext cx="9192895" cy="7588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455930" marR="5080" indent="-443865">
              <a:lnSpc>
                <a:spcPct val="100400"/>
              </a:lnSpc>
              <a:spcBef>
                <a:spcPts val="85"/>
              </a:spcBef>
            </a:pPr>
            <a:r>
              <a:rPr dirty="0" sz="2400">
                <a:solidFill>
                  <a:srgbClr val="C00000"/>
                </a:solidFill>
                <a:latin typeface="Arial"/>
                <a:cs typeface="Arial"/>
              </a:rPr>
              <a:t>C. </a:t>
            </a:r>
            <a:r>
              <a:rPr dirty="0" sz="2400" spc="-5">
                <a:solidFill>
                  <a:srgbClr val="C00000"/>
                </a:solidFill>
                <a:latin typeface="URW Gothic"/>
                <a:cs typeface="URW Gothic"/>
              </a:rPr>
              <a:t>Budgets are for planning purposes and </a:t>
            </a:r>
            <a:r>
              <a:rPr dirty="0" sz="2400">
                <a:solidFill>
                  <a:srgbClr val="C00000"/>
                </a:solidFill>
                <a:latin typeface="URW Gothic"/>
                <a:cs typeface="URW Gothic"/>
              </a:rPr>
              <a:t>Actuals </a:t>
            </a:r>
            <a:r>
              <a:rPr dirty="0" sz="2400" spc="-5">
                <a:solidFill>
                  <a:srgbClr val="C00000"/>
                </a:solidFill>
                <a:latin typeface="URW Gothic"/>
                <a:cs typeface="URW Gothic"/>
              </a:rPr>
              <a:t>reflect what  actually</a:t>
            </a:r>
            <a:r>
              <a:rPr dirty="0" sz="2400" spc="-35">
                <a:solidFill>
                  <a:srgbClr val="C00000"/>
                </a:solidFill>
                <a:latin typeface="URW Gothic"/>
                <a:cs typeface="URW Gothic"/>
              </a:rPr>
              <a:t> </a:t>
            </a:r>
            <a:r>
              <a:rPr dirty="0" sz="2400" spc="-5">
                <a:solidFill>
                  <a:srgbClr val="C00000"/>
                </a:solidFill>
                <a:latin typeface="URW Gothic"/>
                <a:cs typeface="URW Gothic"/>
              </a:rPr>
              <a:t>happened.</a:t>
            </a:r>
            <a:endParaRPr sz="2400">
              <a:latin typeface="URW Gothic"/>
              <a:cs typeface="URW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6933" y="4557648"/>
            <a:ext cx="2111375" cy="1703070"/>
            <a:chOff x="456933" y="4557648"/>
            <a:chExt cx="2111375" cy="1703070"/>
          </a:xfrm>
        </p:grpSpPr>
        <p:sp>
          <p:nvSpPr>
            <p:cNvPr id="6" name="object 6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1150886" y="0"/>
                  </a:moveTo>
                  <a:lnTo>
                    <a:pt x="977404" y="514984"/>
                  </a:lnTo>
                  <a:lnTo>
                    <a:pt x="681291" y="348106"/>
                  </a:lnTo>
                  <a:lnTo>
                    <a:pt x="692569" y="657987"/>
                  </a:lnTo>
                  <a:lnTo>
                    <a:pt x="0" y="593344"/>
                  </a:lnTo>
                  <a:lnTo>
                    <a:pt x="495630" y="830072"/>
                  </a:lnTo>
                  <a:lnTo>
                    <a:pt x="125514" y="1041133"/>
                  </a:lnTo>
                  <a:lnTo>
                    <a:pt x="521741" y="1145019"/>
                  </a:lnTo>
                  <a:lnTo>
                    <a:pt x="285470" y="1449412"/>
                  </a:lnTo>
                  <a:lnTo>
                    <a:pt x="741502" y="1234579"/>
                  </a:lnTo>
                  <a:lnTo>
                    <a:pt x="755726" y="1516532"/>
                  </a:lnTo>
                  <a:lnTo>
                    <a:pt x="958354" y="1288376"/>
                  </a:lnTo>
                  <a:lnTo>
                    <a:pt x="1172476" y="1677225"/>
                  </a:lnTo>
                  <a:lnTo>
                    <a:pt x="1181493" y="1154048"/>
                  </a:lnTo>
                  <a:lnTo>
                    <a:pt x="1532648" y="1402270"/>
                  </a:lnTo>
                  <a:lnTo>
                    <a:pt x="1467370" y="1013841"/>
                  </a:lnTo>
                  <a:lnTo>
                    <a:pt x="1909838" y="1138402"/>
                  </a:lnTo>
                  <a:lnTo>
                    <a:pt x="1670189" y="822706"/>
                  </a:lnTo>
                  <a:lnTo>
                    <a:pt x="2085352" y="700404"/>
                  </a:lnTo>
                  <a:lnTo>
                    <a:pt x="1674634" y="628650"/>
                  </a:lnTo>
                  <a:lnTo>
                    <a:pt x="1914283" y="360044"/>
                  </a:lnTo>
                  <a:lnTo>
                    <a:pt x="1518805" y="438276"/>
                  </a:lnTo>
                  <a:lnTo>
                    <a:pt x="1590941" y="189356"/>
                  </a:lnTo>
                  <a:lnTo>
                    <a:pt x="1251978" y="379094"/>
                  </a:lnTo>
                  <a:lnTo>
                    <a:pt x="1150886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977404" y="514984"/>
                  </a:moveTo>
                  <a:lnTo>
                    <a:pt x="1150886" y="0"/>
                  </a:lnTo>
                  <a:lnTo>
                    <a:pt x="1251978" y="379094"/>
                  </a:lnTo>
                  <a:lnTo>
                    <a:pt x="1590941" y="189356"/>
                  </a:lnTo>
                  <a:lnTo>
                    <a:pt x="1518805" y="438276"/>
                  </a:lnTo>
                  <a:lnTo>
                    <a:pt x="1914283" y="360044"/>
                  </a:lnTo>
                  <a:lnTo>
                    <a:pt x="1674634" y="628650"/>
                  </a:lnTo>
                  <a:lnTo>
                    <a:pt x="2085352" y="700404"/>
                  </a:lnTo>
                  <a:lnTo>
                    <a:pt x="1670189" y="822706"/>
                  </a:lnTo>
                  <a:lnTo>
                    <a:pt x="1909838" y="1138402"/>
                  </a:lnTo>
                  <a:lnTo>
                    <a:pt x="1467370" y="1013841"/>
                  </a:lnTo>
                  <a:lnTo>
                    <a:pt x="1532648" y="1402270"/>
                  </a:lnTo>
                  <a:lnTo>
                    <a:pt x="1181493" y="1154048"/>
                  </a:lnTo>
                  <a:lnTo>
                    <a:pt x="1172476" y="1677225"/>
                  </a:lnTo>
                  <a:lnTo>
                    <a:pt x="958354" y="1288376"/>
                  </a:lnTo>
                  <a:lnTo>
                    <a:pt x="755726" y="1516532"/>
                  </a:lnTo>
                  <a:lnTo>
                    <a:pt x="741502" y="1234579"/>
                  </a:lnTo>
                  <a:lnTo>
                    <a:pt x="285470" y="1449412"/>
                  </a:lnTo>
                  <a:lnTo>
                    <a:pt x="521741" y="1145019"/>
                  </a:lnTo>
                  <a:lnTo>
                    <a:pt x="125514" y="1041133"/>
                  </a:lnTo>
                  <a:lnTo>
                    <a:pt x="495630" y="830072"/>
                  </a:lnTo>
                  <a:lnTo>
                    <a:pt x="0" y="593344"/>
                  </a:lnTo>
                  <a:lnTo>
                    <a:pt x="692569" y="657987"/>
                  </a:lnTo>
                  <a:lnTo>
                    <a:pt x="681291" y="348106"/>
                  </a:lnTo>
                  <a:lnTo>
                    <a:pt x="977404" y="514984"/>
                  </a:lnTo>
                  <a:close/>
                </a:path>
              </a:pathLst>
            </a:custGeom>
            <a:ln w="25400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136929" y="5089144"/>
            <a:ext cx="740410" cy="535940"/>
            <a:chOff x="1136929" y="5089144"/>
            <a:chExt cx="740410" cy="535940"/>
          </a:xfrm>
        </p:grpSpPr>
        <p:sp>
          <p:nvSpPr>
            <p:cNvPr id="9" name="object 9"/>
            <p:cNvSpPr/>
            <p:nvPr/>
          </p:nvSpPr>
          <p:spPr>
            <a:xfrm>
              <a:off x="1136929" y="5089144"/>
              <a:ext cx="740410" cy="390525"/>
            </a:xfrm>
            <a:custGeom>
              <a:avLst/>
              <a:gdLst/>
              <a:ahLst/>
              <a:cxnLst/>
              <a:rect l="l" t="t" r="r" b="b"/>
              <a:pathLst>
                <a:path w="740410" h="390525">
                  <a:moveTo>
                    <a:pt x="37426" y="202945"/>
                  </a:moveTo>
                  <a:lnTo>
                    <a:pt x="4559" y="214756"/>
                  </a:lnTo>
                  <a:lnTo>
                    <a:pt x="0" y="390270"/>
                  </a:lnTo>
                  <a:lnTo>
                    <a:pt x="32981" y="378459"/>
                  </a:lnTo>
                  <a:lnTo>
                    <a:pt x="33096" y="338962"/>
                  </a:lnTo>
                  <a:lnTo>
                    <a:pt x="94653" y="316737"/>
                  </a:lnTo>
                  <a:lnTo>
                    <a:pt x="138513" y="316737"/>
                  </a:lnTo>
                  <a:lnTo>
                    <a:pt x="132082" y="309498"/>
                  </a:lnTo>
                  <a:lnTo>
                    <a:pt x="33324" y="309498"/>
                  </a:lnTo>
                  <a:lnTo>
                    <a:pt x="33553" y="244855"/>
                  </a:lnTo>
                  <a:lnTo>
                    <a:pt x="74657" y="244855"/>
                  </a:lnTo>
                  <a:lnTo>
                    <a:pt x="37426" y="202945"/>
                  </a:lnTo>
                  <a:close/>
                </a:path>
                <a:path w="740410" h="390525">
                  <a:moveTo>
                    <a:pt x="138513" y="316737"/>
                  </a:moveTo>
                  <a:lnTo>
                    <a:pt x="94653" y="316737"/>
                  </a:lnTo>
                  <a:lnTo>
                    <a:pt x="120675" y="346836"/>
                  </a:lnTo>
                  <a:lnTo>
                    <a:pt x="154533" y="334771"/>
                  </a:lnTo>
                  <a:lnTo>
                    <a:pt x="138513" y="316737"/>
                  </a:lnTo>
                  <a:close/>
                </a:path>
                <a:path w="740410" h="390525">
                  <a:moveTo>
                    <a:pt x="151612" y="209803"/>
                  </a:moveTo>
                  <a:lnTo>
                    <a:pt x="124218" y="219582"/>
                  </a:lnTo>
                  <a:lnTo>
                    <a:pt x="164312" y="331215"/>
                  </a:lnTo>
                  <a:lnTo>
                    <a:pt x="193903" y="320547"/>
                  </a:lnTo>
                  <a:lnTo>
                    <a:pt x="175742" y="270001"/>
                  </a:lnTo>
                  <a:lnTo>
                    <a:pt x="172740" y="261356"/>
                  </a:lnTo>
                  <a:lnTo>
                    <a:pt x="170583" y="254079"/>
                  </a:lnTo>
                  <a:lnTo>
                    <a:pt x="169259" y="248159"/>
                  </a:lnTo>
                  <a:lnTo>
                    <a:pt x="168757" y="243585"/>
                  </a:lnTo>
                  <a:lnTo>
                    <a:pt x="168642" y="238886"/>
                  </a:lnTo>
                  <a:lnTo>
                    <a:pt x="168686" y="238192"/>
                  </a:lnTo>
                  <a:lnTo>
                    <a:pt x="170027" y="233679"/>
                  </a:lnTo>
                  <a:lnTo>
                    <a:pt x="173075" y="229488"/>
                  </a:lnTo>
                  <a:lnTo>
                    <a:pt x="175406" y="226186"/>
                  </a:lnTo>
                  <a:lnTo>
                    <a:pt x="157581" y="226186"/>
                  </a:lnTo>
                  <a:lnTo>
                    <a:pt x="151612" y="209803"/>
                  </a:lnTo>
                  <a:close/>
                </a:path>
                <a:path w="740410" h="390525">
                  <a:moveTo>
                    <a:pt x="74657" y="244855"/>
                  </a:moveTo>
                  <a:lnTo>
                    <a:pt x="33553" y="244855"/>
                  </a:lnTo>
                  <a:lnTo>
                    <a:pt x="75336" y="294385"/>
                  </a:lnTo>
                  <a:lnTo>
                    <a:pt x="33324" y="309498"/>
                  </a:lnTo>
                  <a:lnTo>
                    <a:pt x="132082" y="309498"/>
                  </a:lnTo>
                  <a:lnTo>
                    <a:pt x="74657" y="244855"/>
                  </a:lnTo>
                  <a:close/>
                </a:path>
                <a:path w="740410" h="390525">
                  <a:moveTo>
                    <a:pt x="238644" y="218566"/>
                  </a:moveTo>
                  <a:lnTo>
                    <a:pt x="193014" y="218566"/>
                  </a:lnTo>
                  <a:lnTo>
                    <a:pt x="196570" y="219582"/>
                  </a:lnTo>
                  <a:lnTo>
                    <a:pt x="200126" y="220471"/>
                  </a:lnTo>
                  <a:lnTo>
                    <a:pt x="203174" y="222503"/>
                  </a:lnTo>
                  <a:lnTo>
                    <a:pt x="205714" y="225551"/>
                  </a:lnTo>
                  <a:lnTo>
                    <a:pt x="208254" y="228726"/>
                  </a:lnTo>
                  <a:lnTo>
                    <a:pt x="211683" y="236219"/>
                  </a:lnTo>
                  <a:lnTo>
                    <a:pt x="216001" y="248284"/>
                  </a:lnTo>
                  <a:lnTo>
                    <a:pt x="236575" y="305180"/>
                  </a:lnTo>
                  <a:lnTo>
                    <a:pt x="266039" y="294639"/>
                  </a:lnTo>
                  <a:lnTo>
                    <a:pt x="240034" y="222503"/>
                  </a:lnTo>
                  <a:lnTo>
                    <a:pt x="238644" y="218566"/>
                  </a:lnTo>
                  <a:close/>
                </a:path>
                <a:path w="740410" h="390525">
                  <a:moveTo>
                    <a:pt x="302615" y="240410"/>
                  </a:moveTo>
                  <a:lnTo>
                    <a:pt x="274675" y="255523"/>
                  </a:lnTo>
                  <a:lnTo>
                    <a:pt x="279981" y="262122"/>
                  </a:lnTo>
                  <a:lnTo>
                    <a:pt x="286169" y="267446"/>
                  </a:lnTo>
                  <a:lnTo>
                    <a:pt x="293213" y="271508"/>
                  </a:lnTo>
                  <a:lnTo>
                    <a:pt x="301091" y="274319"/>
                  </a:lnTo>
                  <a:lnTo>
                    <a:pt x="309761" y="275798"/>
                  </a:lnTo>
                  <a:lnTo>
                    <a:pt x="319204" y="275669"/>
                  </a:lnTo>
                  <a:lnTo>
                    <a:pt x="361511" y="259984"/>
                  </a:lnTo>
                  <a:lnTo>
                    <a:pt x="369827" y="252221"/>
                  </a:lnTo>
                  <a:lnTo>
                    <a:pt x="319887" y="252221"/>
                  </a:lnTo>
                  <a:lnTo>
                    <a:pt x="315061" y="250697"/>
                  </a:lnTo>
                  <a:lnTo>
                    <a:pt x="310108" y="249046"/>
                  </a:lnTo>
                  <a:lnTo>
                    <a:pt x="305917" y="245617"/>
                  </a:lnTo>
                  <a:lnTo>
                    <a:pt x="302615" y="240410"/>
                  </a:lnTo>
                  <a:close/>
                </a:path>
                <a:path w="740410" h="390525">
                  <a:moveTo>
                    <a:pt x="379564" y="223900"/>
                  </a:moveTo>
                  <a:lnTo>
                    <a:pt x="343509" y="223900"/>
                  </a:lnTo>
                  <a:lnTo>
                    <a:pt x="345414" y="224789"/>
                  </a:lnTo>
                  <a:lnTo>
                    <a:pt x="347319" y="225805"/>
                  </a:lnTo>
                  <a:lnTo>
                    <a:pt x="348729" y="227488"/>
                  </a:lnTo>
                  <a:lnTo>
                    <a:pt x="349605" y="229615"/>
                  </a:lnTo>
                  <a:lnTo>
                    <a:pt x="350748" y="232917"/>
                  </a:lnTo>
                  <a:lnTo>
                    <a:pt x="350367" y="235965"/>
                  </a:lnTo>
                  <a:lnTo>
                    <a:pt x="319887" y="252221"/>
                  </a:lnTo>
                  <a:lnTo>
                    <a:pt x="369827" y="252221"/>
                  </a:lnTo>
                  <a:lnTo>
                    <a:pt x="374370" y="245998"/>
                  </a:lnTo>
                  <a:lnTo>
                    <a:pt x="377922" y="238192"/>
                  </a:lnTo>
                  <a:lnTo>
                    <a:pt x="379641" y="230409"/>
                  </a:lnTo>
                  <a:lnTo>
                    <a:pt x="379564" y="223900"/>
                  </a:lnTo>
                  <a:close/>
                </a:path>
                <a:path w="740410" h="390525">
                  <a:moveTo>
                    <a:pt x="389610" y="124078"/>
                  </a:moveTo>
                  <a:lnTo>
                    <a:pt x="360908" y="134492"/>
                  </a:lnTo>
                  <a:lnTo>
                    <a:pt x="436346" y="233298"/>
                  </a:lnTo>
                  <a:lnTo>
                    <a:pt x="464921" y="223011"/>
                  </a:lnTo>
                  <a:lnTo>
                    <a:pt x="462018" y="189737"/>
                  </a:lnTo>
                  <a:lnTo>
                    <a:pt x="436727" y="189737"/>
                  </a:lnTo>
                  <a:lnTo>
                    <a:pt x="389610" y="124078"/>
                  </a:lnTo>
                  <a:close/>
                </a:path>
                <a:path w="740410" h="390525">
                  <a:moveTo>
                    <a:pt x="325338" y="149135"/>
                  </a:moveTo>
                  <a:lnTo>
                    <a:pt x="285083" y="159579"/>
                  </a:lnTo>
                  <a:lnTo>
                    <a:pt x="259598" y="191515"/>
                  </a:lnTo>
                  <a:lnTo>
                    <a:pt x="259619" y="194563"/>
                  </a:lnTo>
                  <a:lnTo>
                    <a:pt x="283692" y="226440"/>
                  </a:lnTo>
                  <a:lnTo>
                    <a:pt x="302298" y="227488"/>
                  </a:lnTo>
                  <a:lnTo>
                    <a:pt x="316589" y="226512"/>
                  </a:lnTo>
                  <a:lnTo>
                    <a:pt x="339699" y="223900"/>
                  </a:lnTo>
                  <a:lnTo>
                    <a:pt x="379564" y="223900"/>
                  </a:lnTo>
                  <a:lnTo>
                    <a:pt x="362899" y="197197"/>
                  </a:lnTo>
                  <a:lnTo>
                    <a:pt x="296164" y="197197"/>
                  </a:lnTo>
                  <a:lnTo>
                    <a:pt x="292328" y="196722"/>
                  </a:lnTo>
                  <a:lnTo>
                    <a:pt x="289915" y="195960"/>
                  </a:lnTo>
                  <a:lnTo>
                    <a:pt x="288264" y="194563"/>
                  </a:lnTo>
                  <a:lnTo>
                    <a:pt x="286613" y="189991"/>
                  </a:lnTo>
                  <a:lnTo>
                    <a:pt x="286994" y="187578"/>
                  </a:lnTo>
                  <a:lnTo>
                    <a:pt x="315569" y="173227"/>
                  </a:lnTo>
                  <a:lnTo>
                    <a:pt x="344800" y="173227"/>
                  </a:lnTo>
                  <a:lnTo>
                    <a:pt x="356082" y="166623"/>
                  </a:lnTo>
                  <a:lnTo>
                    <a:pt x="351058" y="160722"/>
                  </a:lnTo>
                  <a:lnTo>
                    <a:pt x="345509" y="155987"/>
                  </a:lnTo>
                  <a:lnTo>
                    <a:pt x="339437" y="152443"/>
                  </a:lnTo>
                  <a:lnTo>
                    <a:pt x="332841" y="150113"/>
                  </a:lnTo>
                  <a:lnTo>
                    <a:pt x="325338" y="149135"/>
                  </a:lnTo>
                  <a:close/>
                </a:path>
                <a:path w="740410" h="390525">
                  <a:moveTo>
                    <a:pt x="200380" y="190753"/>
                  </a:moveTo>
                  <a:lnTo>
                    <a:pt x="162316" y="215112"/>
                  </a:lnTo>
                  <a:lnTo>
                    <a:pt x="157581" y="226186"/>
                  </a:lnTo>
                  <a:lnTo>
                    <a:pt x="175406" y="226186"/>
                  </a:lnTo>
                  <a:lnTo>
                    <a:pt x="176123" y="225170"/>
                  </a:lnTo>
                  <a:lnTo>
                    <a:pt x="180187" y="222122"/>
                  </a:lnTo>
                  <a:lnTo>
                    <a:pt x="185267" y="220344"/>
                  </a:lnTo>
                  <a:lnTo>
                    <a:pt x="189331" y="218820"/>
                  </a:lnTo>
                  <a:lnTo>
                    <a:pt x="193014" y="218566"/>
                  </a:lnTo>
                  <a:lnTo>
                    <a:pt x="238644" y="218566"/>
                  </a:lnTo>
                  <a:lnTo>
                    <a:pt x="237972" y="216661"/>
                  </a:lnTo>
                  <a:lnTo>
                    <a:pt x="235051" y="210184"/>
                  </a:lnTo>
                  <a:lnTo>
                    <a:pt x="232257" y="205993"/>
                  </a:lnTo>
                  <a:lnTo>
                    <a:pt x="229590" y="201802"/>
                  </a:lnTo>
                  <a:lnTo>
                    <a:pt x="226161" y="198373"/>
                  </a:lnTo>
                  <a:lnTo>
                    <a:pt x="218033" y="193039"/>
                  </a:lnTo>
                  <a:lnTo>
                    <a:pt x="212826" y="191515"/>
                  </a:lnTo>
                  <a:lnTo>
                    <a:pt x="200380" y="190753"/>
                  </a:lnTo>
                  <a:close/>
                </a:path>
                <a:path w="740410" h="390525">
                  <a:moveTo>
                    <a:pt x="488535" y="144398"/>
                  </a:moveTo>
                  <a:lnTo>
                    <a:pt x="458063" y="144398"/>
                  </a:lnTo>
                  <a:lnTo>
                    <a:pt x="503148" y="209295"/>
                  </a:lnTo>
                  <a:lnTo>
                    <a:pt x="531469" y="199008"/>
                  </a:lnTo>
                  <a:lnTo>
                    <a:pt x="530318" y="165861"/>
                  </a:lnTo>
                  <a:lnTo>
                    <a:pt x="503021" y="165861"/>
                  </a:lnTo>
                  <a:lnTo>
                    <a:pt x="488535" y="144398"/>
                  </a:lnTo>
                  <a:close/>
                </a:path>
                <a:path w="740410" h="390525">
                  <a:moveTo>
                    <a:pt x="345128" y="193849"/>
                  </a:moveTo>
                  <a:lnTo>
                    <a:pt x="334865" y="194002"/>
                  </a:lnTo>
                  <a:lnTo>
                    <a:pt x="322935" y="195071"/>
                  </a:lnTo>
                  <a:lnTo>
                    <a:pt x="311455" y="196383"/>
                  </a:lnTo>
                  <a:lnTo>
                    <a:pt x="302536" y="197088"/>
                  </a:lnTo>
                  <a:lnTo>
                    <a:pt x="296164" y="197197"/>
                  </a:lnTo>
                  <a:lnTo>
                    <a:pt x="362899" y="197197"/>
                  </a:lnTo>
                  <a:lnTo>
                    <a:pt x="360654" y="196341"/>
                  </a:lnTo>
                  <a:lnTo>
                    <a:pt x="353725" y="194625"/>
                  </a:lnTo>
                  <a:lnTo>
                    <a:pt x="345128" y="193849"/>
                  </a:lnTo>
                  <a:close/>
                </a:path>
                <a:path w="740410" h="390525">
                  <a:moveTo>
                    <a:pt x="458190" y="99440"/>
                  </a:moveTo>
                  <a:lnTo>
                    <a:pt x="429615" y="109727"/>
                  </a:lnTo>
                  <a:lnTo>
                    <a:pt x="436727" y="189737"/>
                  </a:lnTo>
                  <a:lnTo>
                    <a:pt x="462018" y="189737"/>
                  </a:lnTo>
                  <a:lnTo>
                    <a:pt x="458063" y="144398"/>
                  </a:lnTo>
                  <a:lnTo>
                    <a:pt x="488535" y="144398"/>
                  </a:lnTo>
                  <a:lnTo>
                    <a:pt x="458190" y="99440"/>
                  </a:lnTo>
                  <a:close/>
                </a:path>
                <a:path w="740410" h="390525">
                  <a:moveTo>
                    <a:pt x="344800" y="173227"/>
                  </a:moveTo>
                  <a:lnTo>
                    <a:pt x="315569" y="173227"/>
                  </a:lnTo>
                  <a:lnTo>
                    <a:pt x="319760" y="174243"/>
                  </a:lnTo>
                  <a:lnTo>
                    <a:pt x="323824" y="175386"/>
                  </a:lnTo>
                  <a:lnTo>
                    <a:pt x="327380" y="177926"/>
                  </a:lnTo>
                  <a:lnTo>
                    <a:pt x="330047" y="181863"/>
                  </a:lnTo>
                  <a:lnTo>
                    <a:pt x="344800" y="173227"/>
                  </a:lnTo>
                  <a:close/>
                </a:path>
                <a:path w="740410" h="390525">
                  <a:moveTo>
                    <a:pt x="527151" y="74675"/>
                  </a:moveTo>
                  <a:lnTo>
                    <a:pt x="498068" y="85089"/>
                  </a:lnTo>
                  <a:lnTo>
                    <a:pt x="503021" y="165861"/>
                  </a:lnTo>
                  <a:lnTo>
                    <a:pt x="530318" y="165861"/>
                  </a:lnTo>
                  <a:lnTo>
                    <a:pt x="527151" y="74675"/>
                  </a:lnTo>
                  <a:close/>
                </a:path>
                <a:path w="740410" h="390525">
                  <a:moveTo>
                    <a:pt x="614273" y="45069"/>
                  </a:moveTo>
                  <a:lnTo>
                    <a:pt x="571696" y="60150"/>
                  </a:lnTo>
                  <a:lnTo>
                    <a:pt x="555345" y="100456"/>
                  </a:lnTo>
                  <a:lnTo>
                    <a:pt x="556821" y="113033"/>
                  </a:lnTo>
                  <a:lnTo>
                    <a:pt x="577753" y="154549"/>
                  </a:lnTo>
                  <a:lnTo>
                    <a:pt x="608399" y="168830"/>
                  </a:lnTo>
                  <a:lnTo>
                    <a:pt x="621377" y="168177"/>
                  </a:lnTo>
                  <a:lnTo>
                    <a:pt x="657769" y="151034"/>
                  </a:lnTo>
                  <a:lnTo>
                    <a:pt x="663066" y="144779"/>
                  </a:lnTo>
                  <a:lnTo>
                    <a:pt x="621004" y="144779"/>
                  </a:lnTo>
                  <a:lnTo>
                    <a:pt x="614400" y="144398"/>
                  </a:lnTo>
                  <a:lnTo>
                    <a:pt x="608177" y="141096"/>
                  </a:lnTo>
                  <a:lnTo>
                    <a:pt x="601827" y="137921"/>
                  </a:lnTo>
                  <a:lnTo>
                    <a:pt x="597001" y="131952"/>
                  </a:lnTo>
                  <a:lnTo>
                    <a:pt x="593699" y="123316"/>
                  </a:lnTo>
                  <a:lnTo>
                    <a:pt x="644383" y="105028"/>
                  </a:lnTo>
                  <a:lnTo>
                    <a:pt x="587730" y="105028"/>
                  </a:lnTo>
                  <a:lnTo>
                    <a:pt x="584682" y="97027"/>
                  </a:lnTo>
                  <a:lnTo>
                    <a:pt x="584428" y="89915"/>
                  </a:lnTo>
                  <a:lnTo>
                    <a:pt x="589508" y="77469"/>
                  </a:lnTo>
                  <a:lnTo>
                    <a:pt x="593953" y="73151"/>
                  </a:lnTo>
                  <a:lnTo>
                    <a:pt x="606399" y="68706"/>
                  </a:lnTo>
                  <a:lnTo>
                    <a:pt x="654077" y="68706"/>
                  </a:lnTo>
                  <a:lnTo>
                    <a:pt x="653818" y="68262"/>
                  </a:lnTo>
                  <a:lnTo>
                    <a:pt x="645307" y="58356"/>
                  </a:lnTo>
                  <a:lnTo>
                    <a:pt x="635736" y="51307"/>
                  </a:lnTo>
                  <a:lnTo>
                    <a:pt x="625278" y="46932"/>
                  </a:lnTo>
                  <a:lnTo>
                    <a:pt x="614273" y="45069"/>
                  </a:lnTo>
                  <a:close/>
                </a:path>
                <a:path w="740410" h="390525">
                  <a:moveTo>
                    <a:pt x="672058" y="113918"/>
                  </a:moveTo>
                  <a:lnTo>
                    <a:pt x="640816" y="119633"/>
                  </a:lnTo>
                  <a:lnTo>
                    <a:pt x="641197" y="125729"/>
                  </a:lnTo>
                  <a:lnTo>
                    <a:pt x="640308" y="130682"/>
                  </a:lnTo>
                  <a:lnTo>
                    <a:pt x="638022" y="134365"/>
                  </a:lnTo>
                  <a:lnTo>
                    <a:pt x="635863" y="138048"/>
                  </a:lnTo>
                  <a:lnTo>
                    <a:pt x="632434" y="140588"/>
                  </a:lnTo>
                  <a:lnTo>
                    <a:pt x="627735" y="142366"/>
                  </a:lnTo>
                  <a:lnTo>
                    <a:pt x="621004" y="144779"/>
                  </a:lnTo>
                  <a:lnTo>
                    <a:pt x="663066" y="144779"/>
                  </a:lnTo>
                  <a:lnTo>
                    <a:pt x="666968" y="138243"/>
                  </a:lnTo>
                  <a:lnTo>
                    <a:pt x="669820" y="130809"/>
                  </a:lnTo>
                  <a:lnTo>
                    <a:pt x="671504" y="122709"/>
                  </a:lnTo>
                  <a:lnTo>
                    <a:pt x="672058" y="113918"/>
                  </a:lnTo>
                  <a:close/>
                </a:path>
                <a:path w="740410" h="390525">
                  <a:moveTo>
                    <a:pt x="694029" y="14477"/>
                  </a:moveTo>
                  <a:lnTo>
                    <a:pt x="666597" y="24383"/>
                  </a:lnTo>
                  <a:lnTo>
                    <a:pt x="706729" y="135889"/>
                  </a:lnTo>
                  <a:lnTo>
                    <a:pt x="736320" y="125348"/>
                  </a:lnTo>
                  <a:lnTo>
                    <a:pt x="723874" y="90931"/>
                  </a:lnTo>
                  <a:lnTo>
                    <a:pt x="719234" y="77469"/>
                  </a:lnTo>
                  <a:lnTo>
                    <a:pt x="716032" y="67087"/>
                  </a:lnTo>
                  <a:lnTo>
                    <a:pt x="713909" y="58677"/>
                  </a:lnTo>
                  <a:lnTo>
                    <a:pt x="712952" y="52577"/>
                  </a:lnTo>
                  <a:lnTo>
                    <a:pt x="712509" y="46932"/>
                  </a:lnTo>
                  <a:lnTo>
                    <a:pt x="712603" y="45069"/>
                  </a:lnTo>
                  <a:lnTo>
                    <a:pt x="713206" y="41147"/>
                  </a:lnTo>
                  <a:lnTo>
                    <a:pt x="717270" y="34543"/>
                  </a:lnTo>
                  <a:lnTo>
                    <a:pt x="720318" y="32130"/>
                  </a:lnTo>
                  <a:lnTo>
                    <a:pt x="725229" y="30352"/>
                  </a:lnTo>
                  <a:lnTo>
                    <a:pt x="699744" y="30352"/>
                  </a:lnTo>
                  <a:lnTo>
                    <a:pt x="694029" y="14477"/>
                  </a:lnTo>
                  <a:close/>
                </a:path>
                <a:path w="740410" h="390525">
                  <a:moveTo>
                    <a:pt x="654077" y="68706"/>
                  </a:moveTo>
                  <a:lnTo>
                    <a:pt x="606399" y="68706"/>
                  </a:lnTo>
                  <a:lnTo>
                    <a:pt x="612368" y="69087"/>
                  </a:lnTo>
                  <a:lnTo>
                    <a:pt x="618210" y="72008"/>
                  </a:lnTo>
                  <a:lnTo>
                    <a:pt x="623925" y="74929"/>
                  </a:lnTo>
                  <a:lnTo>
                    <a:pt x="628497" y="80644"/>
                  </a:lnTo>
                  <a:lnTo>
                    <a:pt x="631799" y="89153"/>
                  </a:lnTo>
                  <a:lnTo>
                    <a:pt x="587730" y="105028"/>
                  </a:lnTo>
                  <a:lnTo>
                    <a:pt x="644383" y="105028"/>
                  </a:lnTo>
                  <a:lnTo>
                    <a:pt x="667613" y="96646"/>
                  </a:lnTo>
                  <a:lnTo>
                    <a:pt x="661257" y="81025"/>
                  </a:lnTo>
                  <a:lnTo>
                    <a:pt x="654077" y="68706"/>
                  </a:lnTo>
                  <a:close/>
                </a:path>
                <a:path w="740410" h="390525">
                  <a:moveTo>
                    <a:pt x="740124" y="29082"/>
                  </a:moveTo>
                  <a:lnTo>
                    <a:pt x="734034" y="29082"/>
                  </a:lnTo>
                  <a:lnTo>
                    <a:pt x="740130" y="30479"/>
                  </a:lnTo>
                  <a:lnTo>
                    <a:pt x="740124" y="29082"/>
                  </a:lnTo>
                  <a:close/>
                </a:path>
                <a:path w="740410" h="390525">
                  <a:moveTo>
                    <a:pt x="732383" y="0"/>
                  </a:moveTo>
                  <a:lnTo>
                    <a:pt x="699744" y="30352"/>
                  </a:lnTo>
                  <a:lnTo>
                    <a:pt x="725229" y="30352"/>
                  </a:lnTo>
                  <a:lnTo>
                    <a:pt x="728827" y="29082"/>
                  </a:lnTo>
                  <a:lnTo>
                    <a:pt x="740124" y="29082"/>
                  </a:lnTo>
                  <a:lnTo>
                    <a:pt x="740003" y="1396"/>
                  </a:lnTo>
                  <a:lnTo>
                    <a:pt x="732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88059" y="5460111"/>
              <a:ext cx="198897" cy="1645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4557648"/>
            <a:ext cx="7204075" cy="2306955"/>
            <a:chOff x="-6025" y="4557648"/>
            <a:chExt cx="7204075" cy="2306955"/>
          </a:xfrm>
        </p:grpSpPr>
        <p:sp>
          <p:nvSpPr>
            <p:cNvPr id="3" name="object 3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1150886" y="0"/>
                  </a:moveTo>
                  <a:lnTo>
                    <a:pt x="977404" y="514984"/>
                  </a:lnTo>
                  <a:lnTo>
                    <a:pt x="681291" y="348106"/>
                  </a:lnTo>
                  <a:lnTo>
                    <a:pt x="692569" y="657987"/>
                  </a:lnTo>
                  <a:lnTo>
                    <a:pt x="0" y="593344"/>
                  </a:lnTo>
                  <a:lnTo>
                    <a:pt x="495630" y="830072"/>
                  </a:lnTo>
                  <a:lnTo>
                    <a:pt x="125514" y="1041133"/>
                  </a:lnTo>
                  <a:lnTo>
                    <a:pt x="521741" y="1145019"/>
                  </a:lnTo>
                  <a:lnTo>
                    <a:pt x="285470" y="1449412"/>
                  </a:lnTo>
                  <a:lnTo>
                    <a:pt x="741502" y="1234579"/>
                  </a:lnTo>
                  <a:lnTo>
                    <a:pt x="755726" y="1516532"/>
                  </a:lnTo>
                  <a:lnTo>
                    <a:pt x="958354" y="1288376"/>
                  </a:lnTo>
                  <a:lnTo>
                    <a:pt x="1172476" y="1677225"/>
                  </a:lnTo>
                  <a:lnTo>
                    <a:pt x="1181493" y="1154048"/>
                  </a:lnTo>
                  <a:lnTo>
                    <a:pt x="1532648" y="1402270"/>
                  </a:lnTo>
                  <a:lnTo>
                    <a:pt x="1467370" y="1013841"/>
                  </a:lnTo>
                  <a:lnTo>
                    <a:pt x="1909838" y="1138402"/>
                  </a:lnTo>
                  <a:lnTo>
                    <a:pt x="1670189" y="822706"/>
                  </a:lnTo>
                  <a:lnTo>
                    <a:pt x="2085352" y="700404"/>
                  </a:lnTo>
                  <a:lnTo>
                    <a:pt x="1674634" y="628650"/>
                  </a:lnTo>
                  <a:lnTo>
                    <a:pt x="1914283" y="360044"/>
                  </a:lnTo>
                  <a:lnTo>
                    <a:pt x="1518805" y="438276"/>
                  </a:lnTo>
                  <a:lnTo>
                    <a:pt x="1590941" y="189356"/>
                  </a:lnTo>
                  <a:lnTo>
                    <a:pt x="1251978" y="379094"/>
                  </a:lnTo>
                  <a:lnTo>
                    <a:pt x="1150886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977404" y="514984"/>
                  </a:moveTo>
                  <a:lnTo>
                    <a:pt x="1150886" y="0"/>
                  </a:lnTo>
                  <a:lnTo>
                    <a:pt x="1251978" y="379094"/>
                  </a:lnTo>
                  <a:lnTo>
                    <a:pt x="1590941" y="189356"/>
                  </a:lnTo>
                  <a:lnTo>
                    <a:pt x="1518805" y="438276"/>
                  </a:lnTo>
                  <a:lnTo>
                    <a:pt x="1914283" y="360044"/>
                  </a:lnTo>
                  <a:lnTo>
                    <a:pt x="1674634" y="628650"/>
                  </a:lnTo>
                  <a:lnTo>
                    <a:pt x="2085352" y="700404"/>
                  </a:lnTo>
                  <a:lnTo>
                    <a:pt x="1670189" y="822706"/>
                  </a:lnTo>
                  <a:lnTo>
                    <a:pt x="1909838" y="1138402"/>
                  </a:lnTo>
                  <a:lnTo>
                    <a:pt x="1467370" y="1013841"/>
                  </a:lnTo>
                  <a:lnTo>
                    <a:pt x="1532648" y="1402270"/>
                  </a:lnTo>
                  <a:lnTo>
                    <a:pt x="1181493" y="1154048"/>
                  </a:lnTo>
                  <a:lnTo>
                    <a:pt x="1172476" y="1677225"/>
                  </a:lnTo>
                  <a:lnTo>
                    <a:pt x="958354" y="1288376"/>
                  </a:lnTo>
                  <a:lnTo>
                    <a:pt x="755726" y="1516532"/>
                  </a:lnTo>
                  <a:lnTo>
                    <a:pt x="741502" y="1234579"/>
                  </a:lnTo>
                  <a:lnTo>
                    <a:pt x="285470" y="1449412"/>
                  </a:lnTo>
                  <a:lnTo>
                    <a:pt x="521741" y="1145019"/>
                  </a:lnTo>
                  <a:lnTo>
                    <a:pt x="125514" y="1041133"/>
                  </a:lnTo>
                  <a:lnTo>
                    <a:pt x="495630" y="830072"/>
                  </a:lnTo>
                  <a:lnTo>
                    <a:pt x="0" y="593344"/>
                  </a:lnTo>
                  <a:lnTo>
                    <a:pt x="692569" y="657987"/>
                  </a:lnTo>
                  <a:lnTo>
                    <a:pt x="681291" y="348106"/>
                  </a:lnTo>
                  <a:lnTo>
                    <a:pt x="977404" y="514984"/>
                  </a:lnTo>
                  <a:close/>
                </a:path>
              </a:pathLst>
            </a:custGeom>
            <a:ln w="25400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929" y="5089143"/>
              <a:ext cx="740410" cy="390525"/>
            </a:xfrm>
            <a:custGeom>
              <a:avLst/>
              <a:gdLst/>
              <a:ahLst/>
              <a:cxnLst/>
              <a:rect l="l" t="t" r="r" b="b"/>
              <a:pathLst>
                <a:path w="740410" h="390525">
                  <a:moveTo>
                    <a:pt x="37426" y="202945"/>
                  </a:moveTo>
                  <a:lnTo>
                    <a:pt x="4559" y="214756"/>
                  </a:lnTo>
                  <a:lnTo>
                    <a:pt x="0" y="390270"/>
                  </a:lnTo>
                  <a:lnTo>
                    <a:pt x="32981" y="378459"/>
                  </a:lnTo>
                  <a:lnTo>
                    <a:pt x="33096" y="338962"/>
                  </a:lnTo>
                  <a:lnTo>
                    <a:pt x="94653" y="316737"/>
                  </a:lnTo>
                  <a:lnTo>
                    <a:pt x="138513" y="316737"/>
                  </a:lnTo>
                  <a:lnTo>
                    <a:pt x="132082" y="309498"/>
                  </a:lnTo>
                  <a:lnTo>
                    <a:pt x="33324" y="309498"/>
                  </a:lnTo>
                  <a:lnTo>
                    <a:pt x="33553" y="244855"/>
                  </a:lnTo>
                  <a:lnTo>
                    <a:pt x="74657" y="244855"/>
                  </a:lnTo>
                  <a:lnTo>
                    <a:pt x="37426" y="202945"/>
                  </a:lnTo>
                  <a:close/>
                </a:path>
                <a:path w="740410" h="390525">
                  <a:moveTo>
                    <a:pt x="138513" y="316737"/>
                  </a:moveTo>
                  <a:lnTo>
                    <a:pt x="94653" y="316737"/>
                  </a:lnTo>
                  <a:lnTo>
                    <a:pt x="120675" y="346836"/>
                  </a:lnTo>
                  <a:lnTo>
                    <a:pt x="154533" y="334771"/>
                  </a:lnTo>
                  <a:lnTo>
                    <a:pt x="138513" y="316737"/>
                  </a:lnTo>
                  <a:close/>
                </a:path>
                <a:path w="740410" h="390525">
                  <a:moveTo>
                    <a:pt x="151612" y="209803"/>
                  </a:moveTo>
                  <a:lnTo>
                    <a:pt x="124218" y="219582"/>
                  </a:lnTo>
                  <a:lnTo>
                    <a:pt x="164312" y="331215"/>
                  </a:lnTo>
                  <a:lnTo>
                    <a:pt x="193903" y="320547"/>
                  </a:lnTo>
                  <a:lnTo>
                    <a:pt x="175742" y="270001"/>
                  </a:lnTo>
                  <a:lnTo>
                    <a:pt x="172740" y="261356"/>
                  </a:lnTo>
                  <a:lnTo>
                    <a:pt x="170583" y="254079"/>
                  </a:lnTo>
                  <a:lnTo>
                    <a:pt x="169259" y="248159"/>
                  </a:lnTo>
                  <a:lnTo>
                    <a:pt x="168757" y="243585"/>
                  </a:lnTo>
                  <a:lnTo>
                    <a:pt x="168642" y="238886"/>
                  </a:lnTo>
                  <a:lnTo>
                    <a:pt x="168686" y="238192"/>
                  </a:lnTo>
                  <a:lnTo>
                    <a:pt x="170027" y="233679"/>
                  </a:lnTo>
                  <a:lnTo>
                    <a:pt x="173075" y="229488"/>
                  </a:lnTo>
                  <a:lnTo>
                    <a:pt x="175406" y="226186"/>
                  </a:lnTo>
                  <a:lnTo>
                    <a:pt x="157581" y="226186"/>
                  </a:lnTo>
                  <a:lnTo>
                    <a:pt x="151612" y="209803"/>
                  </a:lnTo>
                  <a:close/>
                </a:path>
                <a:path w="740410" h="390525">
                  <a:moveTo>
                    <a:pt x="74657" y="244855"/>
                  </a:moveTo>
                  <a:lnTo>
                    <a:pt x="33553" y="244855"/>
                  </a:lnTo>
                  <a:lnTo>
                    <a:pt x="75336" y="294385"/>
                  </a:lnTo>
                  <a:lnTo>
                    <a:pt x="33324" y="309498"/>
                  </a:lnTo>
                  <a:lnTo>
                    <a:pt x="132082" y="309498"/>
                  </a:lnTo>
                  <a:lnTo>
                    <a:pt x="74657" y="244855"/>
                  </a:lnTo>
                  <a:close/>
                </a:path>
                <a:path w="740410" h="390525">
                  <a:moveTo>
                    <a:pt x="238644" y="218566"/>
                  </a:moveTo>
                  <a:lnTo>
                    <a:pt x="193014" y="218566"/>
                  </a:lnTo>
                  <a:lnTo>
                    <a:pt x="196570" y="219582"/>
                  </a:lnTo>
                  <a:lnTo>
                    <a:pt x="200126" y="220471"/>
                  </a:lnTo>
                  <a:lnTo>
                    <a:pt x="203174" y="222503"/>
                  </a:lnTo>
                  <a:lnTo>
                    <a:pt x="205714" y="225551"/>
                  </a:lnTo>
                  <a:lnTo>
                    <a:pt x="208254" y="228726"/>
                  </a:lnTo>
                  <a:lnTo>
                    <a:pt x="211683" y="236219"/>
                  </a:lnTo>
                  <a:lnTo>
                    <a:pt x="216001" y="248284"/>
                  </a:lnTo>
                  <a:lnTo>
                    <a:pt x="236575" y="305180"/>
                  </a:lnTo>
                  <a:lnTo>
                    <a:pt x="266039" y="294639"/>
                  </a:lnTo>
                  <a:lnTo>
                    <a:pt x="240034" y="222503"/>
                  </a:lnTo>
                  <a:lnTo>
                    <a:pt x="238644" y="218566"/>
                  </a:lnTo>
                  <a:close/>
                </a:path>
                <a:path w="740410" h="390525">
                  <a:moveTo>
                    <a:pt x="302615" y="240410"/>
                  </a:moveTo>
                  <a:lnTo>
                    <a:pt x="274675" y="255523"/>
                  </a:lnTo>
                  <a:lnTo>
                    <a:pt x="279981" y="262122"/>
                  </a:lnTo>
                  <a:lnTo>
                    <a:pt x="286169" y="267446"/>
                  </a:lnTo>
                  <a:lnTo>
                    <a:pt x="293213" y="271508"/>
                  </a:lnTo>
                  <a:lnTo>
                    <a:pt x="301091" y="274319"/>
                  </a:lnTo>
                  <a:lnTo>
                    <a:pt x="309761" y="275798"/>
                  </a:lnTo>
                  <a:lnTo>
                    <a:pt x="319204" y="275669"/>
                  </a:lnTo>
                  <a:lnTo>
                    <a:pt x="361511" y="259984"/>
                  </a:lnTo>
                  <a:lnTo>
                    <a:pt x="369827" y="252221"/>
                  </a:lnTo>
                  <a:lnTo>
                    <a:pt x="319887" y="252221"/>
                  </a:lnTo>
                  <a:lnTo>
                    <a:pt x="315061" y="250697"/>
                  </a:lnTo>
                  <a:lnTo>
                    <a:pt x="310108" y="249046"/>
                  </a:lnTo>
                  <a:lnTo>
                    <a:pt x="305917" y="245617"/>
                  </a:lnTo>
                  <a:lnTo>
                    <a:pt x="302615" y="240410"/>
                  </a:lnTo>
                  <a:close/>
                </a:path>
                <a:path w="740410" h="390525">
                  <a:moveTo>
                    <a:pt x="379564" y="223900"/>
                  </a:moveTo>
                  <a:lnTo>
                    <a:pt x="343509" y="223900"/>
                  </a:lnTo>
                  <a:lnTo>
                    <a:pt x="345414" y="224789"/>
                  </a:lnTo>
                  <a:lnTo>
                    <a:pt x="347319" y="225805"/>
                  </a:lnTo>
                  <a:lnTo>
                    <a:pt x="348729" y="227488"/>
                  </a:lnTo>
                  <a:lnTo>
                    <a:pt x="349605" y="229615"/>
                  </a:lnTo>
                  <a:lnTo>
                    <a:pt x="350748" y="232917"/>
                  </a:lnTo>
                  <a:lnTo>
                    <a:pt x="350367" y="235965"/>
                  </a:lnTo>
                  <a:lnTo>
                    <a:pt x="319887" y="252221"/>
                  </a:lnTo>
                  <a:lnTo>
                    <a:pt x="369827" y="252221"/>
                  </a:lnTo>
                  <a:lnTo>
                    <a:pt x="374370" y="245998"/>
                  </a:lnTo>
                  <a:lnTo>
                    <a:pt x="377922" y="238192"/>
                  </a:lnTo>
                  <a:lnTo>
                    <a:pt x="379641" y="230409"/>
                  </a:lnTo>
                  <a:lnTo>
                    <a:pt x="379564" y="223900"/>
                  </a:lnTo>
                  <a:close/>
                </a:path>
                <a:path w="740410" h="390525">
                  <a:moveTo>
                    <a:pt x="389610" y="124078"/>
                  </a:moveTo>
                  <a:lnTo>
                    <a:pt x="360908" y="134492"/>
                  </a:lnTo>
                  <a:lnTo>
                    <a:pt x="436346" y="233298"/>
                  </a:lnTo>
                  <a:lnTo>
                    <a:pt x="464921" y="223011"/>
                  </a:lnTo>
                  <a:lnTo>
                    <a:pt x="462018" y="189737"/>
                  </a:lnTo>
                  <a:lnTo>
                    <a:pt x="436727" y="189737"/>
                  </a:lnTo>
                  <a:lnTo>
                    <a:pt x="389610" y="124078"/>
                  </a:lnTo>
                  <a:close/>
                </a:path>
                <a:path w="740410" h="390525">
                  <a:moveTo>
                    <a:pt x="325338" y="149135"/>
                  </a:moveTo>
                  <a:lnTo>
                    <a:pt x="285083" y="159579"/>
                  </a:lnTo>
                  <a:lnTo>
                    <a:pt x="259598" y="191515"/>
                  </a:lnTo>
                  <a:lnTo>
                    <a:pt x="259619" y="194563"/>
                  </a:lnTo>
                  <a:lnTo>
                    <a:pt x="283692" y="226440"/>
                  </a:lnTo>
                  <a:lnTo>
                    <a:pt x="302298" y="227488"/>
                  </a:lnTo>
                  <a:lnTo>
                    <a:pt x="316589" y="226512"/>
                  </a:lnTo>
                  <a:lnTo>
                    <a:pt x="339699" y="223900"/>
                  </a:lnTo>
                  <a:lnTo>
                    <a:pt x="379564" y="223900"/>
                  </a:lnTo>
                  <a:lnTo>
                    <a:pt x="362899" y="197197"/>
                  </a:lnTo>
                  <a:lnTo>
                    <a:pt x="296164" y="197197"/>
                  </a:lnTo>
                  <a:lnTo>
                    <a:pt x="292328" y="196722"/>
                  </a:lnTo>
                  <a:lnTo>
                    <a:pt x="289915" y="195960"/>
                  </a:lnTo>
                  <a:lnTo>
                    <a:pt x="288264" y="194563"/>
                  </a:lnTo>
                  <a:lnTo>
                    <a:pt x="286613" y="189991"/>
                  </a:lnTo>
                  <a:lnTo>
                    <a:pt x="286994" y="187578"/>
                  </a:lnTo>
                  <a:lnTo>
                    <a:pt x="315569" y="173227"/>
                  </a:lnTo>
                  <a:lnTo>
                    <a:pt x="344800" y="173227"/>
                  </a:lnTo>
                  <a:lnTo>
                    <a:pt x="356082" y="166623"/>
                  </a:lnTo>
                  <a:lnTo>
                    <a:pt x="351058" y="160722"/>
                  </a:lnTo>
                  <a:lnTo>
                    <a:pt x="345509" y="155987"/>
                  </a:lnTo>
                  <a:lnTo>
                    <a:pt x="339437" y="152443"/>
                  </a:lnTo>
                  <a:lnTo>
                    <a:pt x="332841" y="150113"/>
                  </a:lnTo>
                  <a:lnTo>
                    <a:pt x="325338" y="149135"/>
                  </a:lnTo>
                  <a:close/>
                </a:path>
                <a:path w="740410" h="390525">
                  <a:moveTo>
                    <a:pt x="200380" y="190753"/>
                  </a:moveTo>
                  <a:lnTo>
                    <a:pt x="162316" y="215112"/>
                  </a:lnTo>
                  <a:lnTo>
                    <a:pt x="157581" y="226186"/>
                  </a:lnTo>
                  <a:lnTo>
                    <a:pt x="175406" y="226186"/>
                  </a:lnTo>
                  <a:lnTo>
                    <a:pt x="176123" y="225170"/>
                  </a:lnTo>
                  <a:lnTo>
                    <a:pt x="180187" y="222122"/>
                  </a:lnTo>
                  <a:lnTo>
                    <a:pt x="185267" y="220344"/>
                  </a:lnTo>
                  <a:lnTo>
                    <a:pt x="189331" y="218820"/>
                  </a:lnTo>
                  <a:lnTo>
                    <a:pt x="193014" y="218566"/>
                  </a:lnTo>
                  <a:lnTo>
                    <a:pt x="238644" y="218566"/>
                  </a:lnTo>
                  <a:lnTo>
                    <a:pt x="237972" y="216661"/>
                  </a:lnTo>
                  <a:lnTo>
                    <a:pt x="235051" y="210184"/>
                  </a:lnTo>
                  <a:lnTo>
                    <a:pt x="232257" y="205993"/>
                  </a:lnTo>
                  <a:lnTo>
                    <a:pt x="229590" y="201802"/>
                  </a:lnTo>
                  <a:lnTo>
                    <a:pt x="226161" y="198373"/>
                  </a:lnTo>
                  <a:lnTo>
                    <a:pt x="218033" y="193039"/>
                  </a:lnTo>
                  <a:lnTo>
                    <a:pt x="212826" y="191515"/>
                  </a:lnTo>
                  <a:lnTo>
                    <a:pt x="200380" y="190753"/>
                  </a:lnTo>
                  <a:close/>
                </a:path>
                <a:path w="740410" h="390525">
                  <a:moveTo>
                    <a:pt x="488535" y="144398"/>
                  </a:moveTo>
                  <a:lnTo>
                    <a:pt x="458063" y="144398"/>
                  </a:lnTo>
                  <a:lnTo>
                    <a:pt x="503148" y="209295"/>
                  </a:lnTo>
                  <a:lnTo>
                    <a:pt x="531469" y="199008"/>
                  </a:lnTo>
                  <a:lnTo>
                    <a:pt x="530318" y="165861"/>
                  </a:lnTo>
                  <a:lnTo>
                    <a:pt x="503021" y="165861"/>
                  </a:lnTo>
                  <a:lnTo>
                    <a:pt x="488535" y="144398"/>
                  </a:lnTo>
                  <a:close/>
                </a:path>
                <a:path w="740410" h="390525">
                  <a:moveTo>
                    <a:pt x="345128" y="193849"/>
                  </a:moveTo>
                  <a:lnTo>
                    <a:pt x="334865" y="194002"/>
                  </a:lnTo>
                  <a:lnTo>
                    <a:pt x="322935" y="195071"/>
                  </a:lnTo>
                  <a:lnTo>
                    <a:pt x="311455" y="196383"/>
                  </a:lnTo>
                  <a:lnTo>
                    <a:pt x="302536" y="197088"/>
                  </a:lnTo>
                  <a:lnTo>
                    <a:pt x="296164" y="197197"/>
                  </a:lnTo>
                  <a:lnTo>
                    <a:pt x="362899" y="197197"/>
                  </a:lnTo>
                  <a:lnTo>
                    <a:pt x="360654" y="196341"/>
                  </a:lnTo>
                  <a:lnTo>
                    <a:pt x="353725" y="194625"/>
                  </a:lnTo>
                  <a:lnTo>
                    <a:pt x="345128" y="193849"/>
                  </a:lnTo>
                  <a:close/>
                </a:path>
                <a:path w="740410" h="390525">
                  <a:moveTo>
                    <a:pt x="458190" y="99440"/>
                  </a:moveTo>
                  <a:lnTo>
                    <a:pt x="429615" y="109727"/>
                  </a:lnTo>
                  <a:lnTo>
                    <a:pt x="436727" y="189737"/>
                  </a:lnTo>
                  <a:lnTo>
                    <a:pt x="462018" y="189737"/>
                  </a:lnTo>
                  <a:lnTo>
                    <a:pt x="458063" y="144398"/>
                  </a:lnTo>
                  <a:lnTo>
                    <a:pt x="488535" y="144398"/>
                  </a:lnTo>
                  <a:lnTo>
                    <a:pt x="458190" y="99440"/>
                  </a:lnTo>
                  <a:close/>
                </a:path>
                <a:path w="740410" h="390525">
                  <a:moveTo>
                    <a:pt x="344800" y="173227"/>
                  </a:moveTo>
                  <a:lnTo>
                    <a:pt x="315569" y="173227"/>
                  </a:lnTo>
                  <a:lnTo>
                    <a:pt x="319760" y="174243"/>
                  </a:lnTo>
                  <a:lnTo>
                    <a:pt x="323824" y="175386"/>
                  </a:lnTo>
                  <a:lnTo>
                    <a:pt x="327380" y="177926"/>
                  </a:lnTo>
                  <a:lnTo>
                    <a:pt x="330047" y="181863"/>
                  </a:lnTo>
                  <a:lnTo>
                    <a:pt x="344800" y="173227"/>
                  </a:lnTo>
                  <a:close/>
                </a:path>
                <a:path w="740410" h="390525">
                  <a:moveTo>
                    <a:pt x="527151" y="74675"/>
                  </a:moveTo>
                  <a:lnTo>
                    <a:pt x="498068" y="85089"/>
                  </a:lnTo>
                  <a:lnTo>
                    <a:pt x="503021" y="165861"/>
                  </a:lnTo>
                  <a:lnTo>
                    <a:pt x="530318" y="165861"/>
                  </a:lnTo>
                  <a:lnTo>
                    <a:pt x="527151" y="74675"/>
                  </a:lnTo>
                  <a:close/>
                </a:path>
                <a:path w="740410" h="390525">
                  <a:moveTo>
                    <a:pt x="614273" y="45069"/>
                  </a:moveTo>
                  <a:lnTo>
                    <a:pt x="571696" y="60150"/>
                  </a:lnTo>
                  <a:lnTo>
                    <a:pt x="555345" y="100456"/>
                  </a:lnTo>
                  <a:lnTo>
                    <a:pt x="556821" y="113033"/>
                  </a:lnTo>
                  <a:lnTo>
                    <a:pt x="577753" y="154549"/>
                  </a:lnTo>
                  <a:lnTo>
                    <a:pt x="608399" y="168830"/>
                  </a:lnTo>
                  <a:lnTo>
                    <a:pt x="621377" y="168177"/>
                  </a:lnTo>
                  <a:lnTo>
                    <a:pt x="657769" y="151034"/>
                  </a:lnTo>
                  <a:lnTo>
                    <a:pt x="663066" y="144779"/>
                  </a:lnTo>
                  <a:lnTo>
                    <a:pt x="621004" y="144779"/>
                  </a:lnTo>
                  <a:lnTo>
                    <a:pt x="614400" y="144398"/>
                  </a:lnTo>
                  <a:lnTo>
                    <a:pt x="608177" y="141096"/>
                  </a:lnTo>
                  <a:lnTo>
                    <a:pt x="601827" y="137921"/>
                  </a:lnTo>
                  <a:lnTo>
                    <a:pt x="597001" y="131952"/>
                  </a:lnTo>
                  <a:lnTo>
                    <a:pt x="593699" y="123316"/>
                  </a:lnTo>
                  <a:lnTo>
                    <a:pt x="644383" y="105028"/>
                  </a:lnTo>
                  <a:lnTo>
                    <a:pt x="587730" y="105028"/>
                  </a:lnTo>
                  <a:lnTo>
                    <a:pt x="584682" y="97027"/>
                  </a:lnTo>
                  <a:lnTo>
                    <a:pt x="584428" y="89915"/>
                  </a:lnTo>
                  <a:lnTo>
                    <a:pt x="589508" y="77469"/>
                  </a:lnTo>
                  <a:lnTo>
                    <a:pt x="593953" y="73151"/>
                  </a:lnTo>
                  <a:lnTo>
                    <a:pt x="606399" y="68706"/>
                  </a:lnTo>
                  <a:lnTo>
                    <a:pt x="654077" y="68706"/>
                  </a:lnTo>
                  <a:lnTo>
                    <a:pt x="653818" y="68262"/>
                  </a:lnTo>
                  <a:lnTo>
                    <a:pt x="645307" y="58356"/>
                  </a:lnTo>
                  <a:lnTo>
                    <a:pt x="635736" y="51307"/>
                  </a:lnTo>
                  <a:lnTo>
                    <a:pt x="625278" y="46932"/>
                  </a:lnTo>
                  <a:lnTo>
                    <a:pt x="614273" y="45069"/>
                  </a:lnTo>
                  <a:close/>
                </a:path>
                <a:path w="740410" h="390525">
                  <a:moveTo>
                    <a:pt x="672058" y="113918"/>
                  </a:moveTo>
                  <a:lnTo>
                    <a:pt x="640816" y="119633"/>
                  </a:lnTo>
                  <a:lnTo>
                    <a:pt x="641197" y="125729"/>
                  </a:lnTo>
                  <a:lnTo>
                    <a:pt x="640308" y="130682"/>
                  </a:lnTo>
                  <a:lnTo>
                    <a:pt x="638022" y="134365"/>
                  </a:lnTo>
                  <a:lnTo>
                    <a:pt x="635863" y="138048"/>
                  </a:lnTo>
                  <a:lnTo>
                    <a:pt x="632434" y="140588"/>
                  </a:lnTo>
                  <a:lnTo>
                    <a:pt x="627735" y="142366"/>
                  </a:lnTo>
                  <a:lnTo>
                    <a:pt x="621004" y="144779"/>
                  </a:lnTo>
                  <a:lnTo>
                    <a:pt x="663066" y="144779"/>
                  </a:lnTo>
                  <a:lnTo>
                    <a:pt x="666968" y="138243"/>
                  </a:lnTo>
                  <a:lnTo>
                    <a:pt x="669820" y="130809"/>
                  </a:lnTo>
                  <a:lnTo>
                    <a:pt x="671504" y="122709"/>
                  </a:lnTo>
                  <a:lnTo>
                    <a:pt x="672058" y="113918"/>
                  </a:lnTo>
                  <a:close/>
                </a:path>
                <a:path w="740410" h="390525">
                  <a:moveTo>
                    <a:pt x="694029" y="14477"/>
                  </a:moveTo>
                  <a:lnTo>
                    <a:pt x="666597" y="24383"/>
                  </a:lnTo>
                  <a:lnTo>
                    <a:pt x="706729" y="135889"/>
                  </a:lnTo>
                  <a:lnTo>
                    <a:pt x="736320" y="125348"/>
                  </a:lnTo>
                  <a:lnTo>
                    <a:pt x="723874" y="90931"/>
                  </a:lnTo>
                  <a:lnTo>
                    <a:pt x="719234" y="77469"/>
                  </a:lnTo>
                  <a:lnTo>
                    <a:pt x="716032" y="67087"/>
                  </a:lnTo>
                  <a:lnTo>
                    <a:pt x="713909" y="58677"/>
                  </a:lnTo>
                  <a:lnTo>
                    <a:pt x="712952" y="52577"/>
                  </a:lnTo>
                  <a:lnTo>
                    <a:pt x="712509" y="46932"/>
                  </a:lnTo>
                  <a:lnTo>
                    <a:pt x="712603" y="45069"/>
                  </a:lnTo>
                  <a:lnTo>
                    <a:pt x="713206" y="41147"/>
                  </a:lnTo>
                  <a:lnTo>
                    <a:pt x="717270" y="34543"/>
                  </a:lnTo>
                  <a:lnTo>
                    <a:pt x="720318" y="32130"/>
                  </a:lnTo>
                  <a:lnTo>
                    <a:pt x="725229" y="30352"/>
                  </a:lnTo>
                  <a:lnTo>
                    <a:pt x="699744" y="30352"/>
                  </a:lnTo>
                  <a:lnTo>
                    <a:pt x="694029" y="14477"/>
                  </a:lnTo>
                  <a:close/>
                </a:path>
                <a:path w="740410" h="390525">
                  <a:moveTo>
                    <a:pt x="654077" y="68706"/>
                  </a:moveTo>
                  <a:lnTo>
                    <a:pt x="606399" y="68706"/>
                  </a:lnTo>
                  <a:lnTo>
                    <a:pt x="612368" y="69087"/>
                  </a:lnTo>
                  <a:lnTo>
                    <a:pt x="618210" y="72008"/>
                  </a:lnTo>
                  <a:lnTo>
                    <a:pt x="623925" y="74929"/>
                  </a:lnTo>
                  <a:lnTo>
                    <a:pt x="628497" y="80644"/>
                  </a:lnTo>
                  <a:lnTo>
                    <a:pt x="631799" y="89153"/>
                  </a:lnTo>
                  <a:lnTo>
                    <a:pt x="587730" y="105028"/>
                  </a:lnTo>
                  <a:lnTo>
                    <a:pt x="644383" y="105028"/>
                  </a:lnTo>
                  <a:lnTo>
                    <a:pt x="667613" y="96646"/>
                  </a:lnTo>
                  <a:lnTo>
                    <a:pt x="661257" y="81025"/>
                  </a:lnTo>
                  <a:lnTo>
                    <a:pt x="654077" y="68706"/>
                  </a:lnTo>
                  <a:close/>
                </a:path>
                <a:path w="740410" h="390525">
                  <a:moveTo>
                    <a:pt x="740124" y="29082"/>
                  </a:moveTo>
                  <a:lnTo>
                    <a:pt x="734034" y="29082"/>
                  </a:lnTo>
                  <a:lnTo>
                    <a:pt x="740130" y="30479"/>
                  </a:lnTo>
                  <a:lnTo>
                    <a:pt x="740124" y="29082"/>
                  </a:lnTo>
                  <a:close/>
                </a:path>
                <a:path w="740410" h="390525">
                  <a:moveTo>
                    <a:pt x="732383" y="0"/>
                  </a:moveTo>
                  <a:lnTo>
                    <a:pt x="699744" y="30352"/>
                  </a:lnTo>
                  <a:lnTo>
                    <a:pt x="725229" y="30352"/>
                  </a:lnTo>
                  <a:lnTo>
                    <a:pt x="728827" y="29082"/>
                  </a:lnTo>
                  <a:lnTo>
                    <a:pt x="740124" y="29082"/>
                  </a:lnTo>
                  <a:lnTo>
                    <a:pt x="740003" y="1396"/>
                  </a:lnTo>
                  <a:lnTo>
                    <a:pt x="732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8058" y="5460110"/>
              <a:ext cx="198897" cy="1645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dirty="0" spc="240"/>
              <a:t>Test </a:t>
            </a:r>
            <a:r>
              <a:rPr dirty="0" spc="245"/>
              <a:t>Your</a:t>
            </a:r>
            <a:r>
              <a:rPr dirty="0" spc="-215"/>
              <a:t> </a:t>
            </a:r>
            <a:r>
              <a:rPr dirty="0" spc="275"/>
              <a:t>Knowledge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13357" y="1652397"/>
            <a:ext cx="8154034" cy="2256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Can </a:t>
            </a:r>
            <a:r>
              <a:rPr dirty="0" sz="2800" spc="-10" b="1">
                <a:solidFill>
                  <a:srgbClr val="C00000"/>
                </a:solidFill>
                <a:latin typeface="Gothic Uralic"/>
                <a:cs typeface="Gothic Uralic"/>
              </a:rPr>
              <a:t>you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transfer budget across </a:t>
            </a:r>
            <a:r>
              <a:rPr dirty="0" sz="2800" spc="-10" b="1">
                <a:solidFill>
                  <a:srgbClr val="C00000"/>
                </a:solidFill>
                <a:latin typeface="Gothic Uralic"/>
                <a:cs typeface="Gothic Uralic"/>
              </a:rPr>
              <a:t>different</a:t>
            </a:r>
            <a:r>
              <a:rPr dirty="0" sz="2800" spc="65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funds?</a:t>
            </a:r>
            <a:endParaRPr sz="2800">
              <a:latin typeface="Gothic Uralic"/>
              <a:cs typeface="Gothic Uralic"/>
            </a:endParaRPr>
          </a:p>
          <a:p>
            <a:pPr marL="478790" indent="-466725">
              <a:lnSpc>
                <a:spcPct val="100000"/>
              </a:lnSpc>
              <a:spcBef>
                <a:spcPts val="2325"/>
              </a:spcBef>
              <a:buAutoNum type="alphaUcPeriod"/>
              <a:tabLst>
                <a:tab pos="478790" algn="l"/>
                <a:tab pos="479425" algn="l"/>
              </a:tabLst>
            </a:pP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Never!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lphaUcPeriod"/>
            </a:pPr>
            <a:endParaRPr sz="1750">
              <a:latin typeface="URW Gothic"/>
              <a:cs typeface="URW Gothic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lphaUcPeriod"/>
              <a:tabLst>
                <a:tab pos="469265" algn="l"/>
                <a:tab pos="469900" algn="l"/>
              </a:tabLst>
            </a:pP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Sometimes.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AutoNum type="alphaUcPeriod"/>
            </a:pPr>
            <a:endParaRPr sz="1850">
              <a:latin typeface="URW Gothic"/>
              <a:cs typeface="URW Gothic"/>
            </a:endParaRPr>
          </a:p>
          <a:p>
            <a:pPr marL="539750" indent="-527685">
              <a:lnSpc>
                <a:spcPct val="100000"/>
              </a:lnSpc>
              <a:buClr>
                <a:srgbClr val="000000"/>
              </a:buClr>
              <a:buAutoNum type="alphaUcPeriod"/>
              <a:tabLst>
                <a:tab pos="539750" algn="l"/>
                <a:tab pos="540385" algn="l"/>
              </a:tabLst>
            </a:pP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Yes.</a:t>
            </a:r>
            <a:endParaRPr sz="2000">
              <a:latin typeface="URW Gothic"/>
              <a:cs typeface="URW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92145" y="5291124"/>
            <a:ext cx="12833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C00000"/>
                </a:solidFill>
                <a:latin typeface="Arial"/>
                <a:cs typeface="Arial"/>
              </a:rPr>
              <a:t>A.</a:t>
            </a:r>
            <a:r>
              <a:rPr dirty="0" sz="2400" spc="-8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C00000"/>
                </a:solidFill>
                <a:latin typeface="URW Gothic"/>
                <a:cs typeface="URW Gothic"/>
              </a:rPr>
              <a:t>Never</a:t>
            </a:r>
            <a:endParaRPr sz="2400">
              <a:latin typeface="URW Gothic"/>
              <a:cs typeface="URW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4557648"/>
            <a:ext cx="7204075" cy="2306955"/>
            <a:chOff x="-6025" y="4557648"/>
            <a:chExt cx="7204075" cy="2306955"/>
          </a:xfrm>
        </p:grpSpPr>
        <p:sp>
          <p:nvSpPr>
            <p:cNvPr id="3" name="object 3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1150886" y="0"/>
                  </a:moveTo>
                  <a:lnTo>
                    <a:pt x="977404" y="514984"/>
                  </a:lnTo>
                  <a:lnTo>
                    <a:pt x="681291" y="348106"/>
                  </a:lnTo>
                  <a:lnTo>
                    <a:pt x="692569" y="657987"/>
                  </a:lnTo>
                  <a:lnTo>
                    <a:pt x="0" y="593344"/>
                  </a:lnTo>
                  <a:lnTo>
                    <a:pt x="495630" y="830072"/>
                  </a:lnTo>
                  <a:lnTo>
                    <a:pt x="125514" y="1041133"/>
                  </a:lnTo>
                  <a:lnTo>
                    <a:pt x="521741" y="1145019"/>
                  </a:lnTo>
                  <a:lnTo>
                    <a:pt x="285470" y="1449412"/>
                  </a:lnTo>
                  <a:lnTo>
                    <a:pt x="741502" y="1234579"/>
                  </a:lnTo>
                  <a:lnTo>
                    <a:pt x="755726" y="1516532"/>
                  </a:lnTo>
                  <a:lnTo>
                    <a:pt x="958354" y="1288376"/>
                  </a:lnTo>
                  <a:lnTo>
                    <a:pt x="1172476" y="1677225"/>
                  </a:lnTo>
                  <a:lnTo>
                    <a:pt x="1181493" y="1154048"/>
                  </a:lnTo>
                  <a:lnTo>
                    <a:pt x="1532648" y="1402270"/>
                  </a:lnTo>
                  <a:lnTo>
                    <a:pt x="1467370" y="1013841"/>
                  </a:lnTo>
                  <a:lnTo>
                    <a:pt x="1909838" y="1138402"/>
                  </a:lnTo>
                  <a:lnTo>
                    <a:pt x="1670189" y="822706"/>
                  </a:lnTo>
                  <a:lnTo>
                    <a:pt x="2085352" y="700404"/>
                  </a:lnTo>
                  <a:lnTo>
                    <a:pt x="1674634" y="628650"/>
                  </a:lnTo>
                  <a:lnTo>
                    <a:pt x="1914283" y="360044"/>
                  </a:lnTo>
                  <a:lnTo>
                    <a:pt x="1518805" y="438276"/>
                  </a:lnTo>
                  <a:lnTo>
                    <a:pt x="1590941" y="189356"/>
                  </a:lnTo>
                  <a:lnTo>
                    <a:pt x="1251978" y="379094"/>
                  </a:lnTo>
                  <a:lnTo>
                    <a:pt x="1150886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69633" y="4570348"/>
              <a:ext cx="2085975" cy="1677670"/>
            </a:xfrm>
            <a:custGeom>
              <a:avLst/>
              <a:gdLst/>
              <a:ahLst/>
              <a:cxnLst/>
              <a:rect l="l" t="t" r="r" b="b"/>
              <a:pathLst>
                <a:path w="2085975" h="1677670">
                  <a:moveTo>
                    <a:pt x="977404" y="514984"/>
                  </a:moveTo>
                  <a:lnTo>
                    <a:pt x="1150886" y="0"/>
                  </a:lnTo>
                  <a:lnTo>
                    <a:pt x="1251978" y="379094"/>
                  </a:lnTo>
                  <a:lnTo>
                    <a:pt x="1590941" y="189356"/>
                  </a:lnTo>
                  <a:lnTo>
                    <a:pt x="1518805" y="438276"/>
                  </a:lnTo>
                  <a:lnTo>
                    <a:pt x="1914283" y="360044"/>
                  </a:lnTo>
                  <a:lnTo>
                    <a:pt x="1674634" y="628650"/>
                  </a:lnTo>
                  <a:lnTo>
                    <a:pt x="2085352" y="700404"/>
                  </a:lnTo>
                  <a:lnTo>
                    <a:pt x="1670189" y="822706"/>
                  </a:lnTo>
                  <a:lnTo>
                    <a:pt x="1909838" y="1138402"/>
                  </a:lnTo>
                  <a:lnTo>
                    <a:pt x="1467370" y="1013841"/>
                  </a:lnTo>
                  <a:lnTo>
                    <a:pt x="1532648" y="1402270"/>
                  </a:lnTo>
                  <a:lnTo>
                    <a:pt x="1181493" y="1154048"/>
                  </a:lnTo>
                  <a:lnTo>
                    <a:pt x="1172476" y="1677225"/>
                  </a:lnTo>
                  <a:lnTo>
                    <a:pt x="958354" y="1288376"/>
                  </a:lnTo>
                  <a:lnTo>
                    <a:pt x="755726" y="1516532"/>
                  </a:lnTo>
                  <a:lnTo>
                    <a:pt x="741502" y="1234579"/>
                  </a:lnTo>
                  <a:lnTo>
                    <a:pt x="285470" y="1449412"/>
                  </a:lnTo>
                  <a:lnTo>
                    <a:pt x="521741" y="1145019"/>
                  </a:lnTo>
                  <a:lnTo>
                    <a:pt x="125514" y="1041133"/>
                  </a:lnTo>
                  <a:lnTo>
                    <a:pt x="495630" y="830072"/>
                  </a:lnTo>
                  <a:lnTo>
                    <a:pt x="0" y="593344"/>
                  </a:lnTo>
                  <a:lnTo>
                    <a:pt x="692569" y="657987"/>
                  </a:lnTo>
                  <a:lnTo>
                    <a:pt x="681291" y="348106"/>
                  </a:lnTo>
                  <a:lnTo>
                    <a:pt x="977404" y="514984"/>
                  </a:lnTo>
                  <a:close/>
                </a:path>
              </a:pathLst>
            </a:custGeom>
            <a:ln w="25400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929" y="5089143"/>
              <a:ext cx="740410" cy="390525"/>
            </a:xfrm>
            <a:custGeom>
              <a:avLst/>
              <a:gdLst/>
              <a:ahLst/>
              <a:cxnLst/>
              <a:rect l="l" t="t" r="r" b="b"/>
              <a:pathLst>
                <a:path w="740410" h="390525">
                  <a:moveTo>
                    <a:pt x="37426" y="202945"/>
                  </a:moveTo>
                  <a:lnTo>
                    <a:pt x="4559" y="214756"/>
                  </a:lnTo>
                  <a:lnTo>
                    <a:pt x="0" y="390270"/>
                  </a:lnTo>
                  <a:lnTo>
                    <a:pt x="32981" y="378459"/>
                  </a:lnTo>
                  <a:lnTo>
                    <a:pt x="33096" y="338962"/>
                  </a:lnTo>
                  <a:lnTo>
                    <a:pt x="94653" y="316737"/>
                  </a:lnTo>
                  <a:lnTo>
                    <a:pt x="138513" y="316737"/>
                  </a:lnTo>
                  <a:lnTo>
                    <a:pt x="132082" y="309498"/>
                  </a:lnTo>
                  <a:lnTo>
                    <a:pt x="33324" y="309498"/>
                  </a:lnTo>
                  <a:lnTo>
                    <a:pt x="33553" y="244855"/>
                  </a:lnTo>
                  <a:lnTo>
                    <a:pt x="74657" y="244855"/>
                  </a:lnTo>
                  <a:lnTo>
                    <a:pt x="37426" y="202945"/>
                  </a:lnTo>
                  <a:close/>
                </a:path>
                <a:path w="740410" h="390525">
                  <a:moveTo>
                    <a:pt x="138513" y="316737"/>
                  </a:moveTo>
                  <a:lnTo>
                    <a:pt x="94653" y="316737"/>
                  </a:lnTo>
                  <a:lnTo>
                    <a:pt x="120675" y="346836"/>
                  </a:lnTo>
                  <a:lnTo>
                    <a:pt x="154533" y="334771"/>
                  </a:lnTo>
                  <a:lnTo>
                    <a:pt x="138513" y="316737"/>
                  </a:lnTo>
                  <a:close/>
                </a:path>
                <a:path w="740410" h="390525">
                  <a:moveTo>
                    <a:pt x="151612" y="209803"/>
                  </a:moveTo>
                  <a:lnTo>
                    <a:pt x="124218" y="219582"/>
                  </a:lnTo>
                  <a:lnTo>
                    <a:pt x="164312" y="331215"/>
                  </a:lnTo>
                  <a:lnTo>
                    <a:pt x="193903" y="320547"/>
                  </a:lnTo>
                  <a:lnTo>
                    <a:pt x="175742" y="270001"/>
                  </a:lnTo>
                  <a:lnTo>
                    <a:pt x="172740" y="261356"/>
                  </a:lnTo>
                  <a:lnTo>
                    <a:pt x="170583" y="254079"/>
                  </a:lnTo>
                  <a:lnTo>
                    <a:pt x="169259" y="248159"/>
                  </a:lnTo>
                  <a:lnTo>
                    <a:pt x="168757" y="243585"/>
                  </a:lnTo>
                  <a:lnTo>
                    <a:pt x="168642" y="238886"/>
                  </a:lnTo>
                  <a:lnTo>
                    <a:pt x="168686" y="238192"/>
                  </a:lnTo>
                  <a:lnTo>
                    <a:pt x="170027" y="233679"/>
                  </a:lnTo>
                  <a:lnTo>
                    <a:pt x="173075" y="229488"/>
                  </a:lnTo>
                  <a:lnTo>
                    <a:pt x="175406" y="226186"/>
                  </a:lnTo>
                  <a:lnTo>
                    <a:pt x="157581" y="226186"/>
                  </a:lnTo>
                  <a:lnTo>
                    <a:pt x="151612" y="209803"/>
                  </a:lnTo>
                  <a:close/>
                </a:path>
                <a:path w="740410" h="390525">
                  <a:moveTo>
                    <a:pt x="74657" y="244855"/>
                  </a:moveTo>
                  <a:lnTo>
                    <a:pt x="33553" y="244855"/>
                  </a:lnTo>
                  <a:lnTo>
                    <a:pt x="75336" y="294385"/>
                  </a:lnTo>
                  <a:lnTo>
                    <a:pt x="33324" y="309498"/>
                  </a:lnTo>
                  <a:lnTo>
                    <a:pt x="132082" y="309498"/>
                  </a:lnTo>
                  <a:lnTo>
                    <a:pt x="74657" y="244855"/>
                  </a:lnTo>
                  <a:close/>
                </a:path>
                <a:path w="740410" h="390525">
                  <a:moveTo>
                    <a:pt x="238644" y="218566"/>
                  </a:moveTo>
                  <a:lnTo>
                    <a:pt x="193014" y="218566"/>
                  </a:lnTo>
                  <a:lnTo>
                    <a:pt x="196570" y="219582"/>
                  </a:lnTo>
                  <a:lnTo>
                    <a:pt x="200126" y="220471"/>
                  </a:lnTo>
                  <a:lnTo>
                    <a:pt x="203174" y="222503"/>
                  </a:lnTo>
                  <a:lnTo>
                    <a:pt x="205714" y="225551"/>
                  </a:lnTo>
                  <a:lnTo>
                    <a:pt x="208254" y="228726"/>
                  </a:lnTo>
                  <a:lnTo>
                    <a:pt x="211683" y="236219"/>
                  </a:lnTo>
                  <a:lnTo>
                    <a:pt x="216001" y="248284"/>
                  </a:lnTo>
                  <a:lnTo>
                    <a:pt x="236575" y="305180"/>
                  </a:lnTo>
                  <a:lnTo>
                    <a:pt x="266039" y="294639"/>
                  </a:lnTo>
                  <a:lnTo>
                    <a:pt x="240034" y="222503"/>
                  </a:lnTo>
                  <a:lnTo>
                    <a:pt x="238644" y="218566"/>
                  </a:lnTo>
                  <a:close/>
                </a:path>
                <a:path w="740410" h="390525">
                  <a:moveTo>
                    <a:pt x="302615" y="240410"/>
                  </a:moveTo>
                  <a:lnTo>
                    <a:pt x="274675" y="255523"/>
                  </a:lnTo>
                  <a:lnTo>
                    <a:pt x="279981" y="262122"/>
                  </a:lnTo>
                  <a:lnTo>
                    <a:pt x="286169" y="267446"/>
                  </a:lnTo>
                  <a:lnTo>
                    <a:pt x="293213" y="271508"/>
                  </a:lnTo>
                  <a:lnTo>
                    <a:pt x="301091" y="274319"/>
                  </a:lnTo>
                  <a:lnTo>
                    <a:pt x="309761" y="275798"/>
                  </a:lnTo>
                  <a:lnTo>
                    <a:pt x="319204" y="275669"/>
                  </a:lnTo>
                  <a:lnTo>
                    <a:pt x="361511" y="259984"/>
                  </a:lnTo>
                  <a:lnTo>
                    <a:pt x="369827" y="252221"/>
                  </a:lnTo>
                  <a:lnTo>
                    <a:pt x="319887" y="252221"/>
                  </a:lnTo>
                  <a:lnTo>
                    <a:pt x="315061" y="250697"/>
                  </a:lnTo>
                  <a:lnTo>
                    <a:pt x="310108" y="249046"/>
                  </a:lnTo>
                  <a:lnTo>
                    <a:pt x="305917" y="245617"/>
                  </a:lnTo>
                  <a:lnTo>
                    <a:pt x="302615" y="240410"/>
                  </a:lnTo>
                  <a:close/>
                </a:path>
                <a:path w="740410" h="390525">
                  <a:moveTo>
                    <a:pt x="379564" y="223900"/>
                  </a:moveTo>
                  <a:lnTo>
                    <a:pt x="343509" y="223900"/>
                  </a:lnTo>
                  <a:lnTo>
                    <a:pt x="345414" y="224789"/>
                  </a:lnTo>
                  <a:lnTo>
                    <a:pt x="347319" y="225805"/>
                  </a:lnTo>
                  <a:lnTo>
                    <a:pt x="348729" y="227488"/>
                  </a:lnTo>
                  <a:lnTo>
                    <a:pt x="349605" y="229615"/>
                  </a:lnTo>
                  <a:lnTo>
                    <a:pt x="350748" y="232917"/>
                  </a:lnTo>
                  <a:lnTo>
                    <a:pt x="350367" y="235965"/>
                  </a:lnTo>
                  <a:lnTo>
                    <a:pt x="319887" y="252221"/>
                  </a:lnTo>
                  <a:lnTo>
                    <a:pt x="369827" y="252221"/>
                  </a:lnTo>
                  <a:lnTo>
                    <a:pt x="374370" y="245998"/>
                  </a:lnTo>
                  <a:lnTo>
                    <a:pt x="377922" y="238192"/>
                  </a:lnTo>
                  <a:lnTo>
                    <a:pt x="379641" y="230409"/>
                  </a:lnTo>
                  <a:lnTo>
                    <a:pt x="379564" y="223900"/>
                  </a:lnTo>
                  <a:close/>
                </a:path>
                <a:path w="740410" h="390525">
                  <a:moveTo>
                    <a:pt x="389610" y="124078"/>
                  </a:moveTo>
                  <a:lnTo>
                    <a:pt x="360908" y="134492"/>
                  </a:lnTo>
                  <a:lnTo>
                    <a:pt x="436346" y="233298"/>
                  </a:lnTo>
                  <a:lnTo>
                    <a:pt x="464921" y="223011"/>
                  </a:lnTo>
                  <a:lnTo>
                    <a:pt x="462018" y="189737"/>
                  </a:lnTo>
                  <a:lnTo>
                    <a:pt x="436727" y="189737"/>
                  </a:lnTo>
                  <a:lnTo>
                    <a:pt x="389610" y="124078"/>
                  </a:lnTo>
                  <a:close/>
                </a:path>
                <a:path w="740410" h="390525">
                  <a:moveTo>
                    <a:pt x="325338" y="149135"/>
                  </a:moveTo>
                  <a:lnTo>
                    <a:pt x="285083" y="159579"/>
                  </a:lnTo>
                  <a:lnTo>
                    <a:pt x="259598" y="191515"/>
                  </a:lnTo>
                  <a:lnTo>
                    <a:pt x="259619" y="194563"/>
                  </a:lnTo>
                  <a:lnTo>
                    <a:pt x="283692" y="226440"/>
                  </a:lnTo>
                  <a:lnTo>
                    <a:pt x="302298" y="227488"/>
                  </a:lnTo>
                  <a:lnTo>
                    <a:pt x="316589" y="226512"/>
                  </a:lnTo>
                  <a:lnTo>
                    <a:pt x="339699" y="223900"/>
                  </a:lnTo>
                  <a:lnTo>
                    <a:pt x="379564" y="223900"/>
                  </a:lnTo>
                  <a:lnTo>
                    <a:pt x="362899" y="197197"/>
                  </a:lnTo>
                  <a:lnTo>
                    <a:pt x="296164" y="197197"/>
                  </a:lnTo>
                  <a:lnTo>
                    <a:pt x="292328" y="196722"/>
                  </a:lnTo>
                  <a:lnTo>
                    <a:pt x="289915" y="195960"/>
                  </a:lnTo>
                  <a:lnTo>
                    <a:pt x="288264" y="194563"/>
                  </a:lnTo>
                  <a:lnTo>
                    <a:pt x="286613" y="189991"/>
                  </a:lnTo>
                  <a:lnTo>
                    <a:pt x="286994" y="187578"/>
                  </a:lnTo>
                  <a:lnTo>
                    <a:pt x="315569" y="173227"/>
                  </a:lnTo>
                  <a:lnTo>
                    <a:pt x="344800" y="173227"/>
                  </a:lnTo>
                  <a:lnTo>
                    <a:pt x="356082" y="166623"/>
                  </a:lnTo>
                  <a:lnTo>
                    <a:pt x="351058" y="160722"/>
                  </a:lnTo>
                  <a:lnTo>
                    <a:pt x="345509" y="155987"/>
                  </a:lnTo>
                  <a:lnTo>
                    <a:pt x="339437" y="152443"/>
                  </a:lnTo>
                  <a:lnTo>
                    <a:pt x="332841" y="150113"/>
                  </a:lnTo>
                  <a:lnTo>
                    <a:pt x="325338" y="149135"/>
                  </a:lnTo>
                  <a:close/>
                </a:path>
                <a:path w="740410" h="390525">
                  <a:moveTo>
                    <a:pt x="200380" y="190753"/>
                  </a:moveTo>
                  <a:lnTo>
                    <a:pt x="162316" y="215112"/>
                  </a:lnTo>
                  <a:lnTo>
                    <a:pt x="157581" y="226186"/>
                  </a:lnTo>
                  <a:lnTo>
                    <a:pt x="175406" y="226186"/>
                  </a:lnTo>
                  <a:lnTo>
                    <a:pt x="176123" y="225170"/>
                  </a:lnTo>
                  <a:lnTo>
                    <a:pt x="180187" y="222122"/>
                  </a:lnTo>
                  <a:lnTo>
                    <a:pt x="185267" y="220344"/>
                  </a:lnTo>
                  <a:lnTo>
                    <a:pt x="189331" y="218820"/>
                  </a:lnTo>
                  <a:lnTo>
                    <a:pt x="193014" y="218566"/>
                  </a:lnTo>
                  <a:lnTo>
                    <a:pt x="238644" y="218566"/>
                  </a:lnTo>
                  <a:lnTo>
                    <a:pt x="237972" y="216661"/>
                  </a:lnTo>
                  <a:lnTo>
                    <a:pt x="235051" y="210184"/>
                  </a:lnTo>
                  <a:lnTo>
                    <a:pt x="232257" y="205993"/>
                  </a:lnTo>
                  <a:lnTo>
                    <a:pt x="229590" y="201802"/>
                  </a:lnTo>
                  <a:lnTo>
                    <a:pt x="226161" y="198373"/>
                  </a:lnTo>
                  <a:lnTo>
                    <a:pt x="218033" y="193039"/>
                  </a:lnTo>
                  <a:lnTo>
                    <a:pt x="212826" y="191515"/>
                  </a:lnTo>
                  <a:lnTo>
                    <a:pt x="200380" y="190753"/>
                  </a:lnTo>
                  <a:close/>
                </a:path>
                <a:path w="740410" h="390525">
                  <a:moveTo>
                    <a:pt x="488535" y="144398"/>
                  </a:moveTo>
                  <a:lnTo>
                    <a:pt x="458063" y="144398"/>
                  </a:lnTo>
                  <a:lnTo>
                    <a:pt x="503148" y="209295"/>
                  </a:lnTo>
                  <a:lnTo>
                    <a:pt x="531469" y="199008"/>
                  </a:lnTo>
                  <a:lnTo>
                    <a:pt x="530318" y="165861"/>
                  </a:lnTo>
                  <a:lnTo>
                    <a:pt x="503021" y="165861"/>
                  </a:lnTo>
                  <a:lnTo>
                    <a:pt x="488535" y="144398"/>
                  </a:lnTo>
                  <a:close/>
                </a:path>
                <a:path w="740410" h="390525">
                  <a:moveTo>
                    <a:pt x="345128" y="193849"/>
                  </a:moveTo>
                  <a:lnTo>
                    <a:pt x="334865" y="194002"/>
                  </a:lnTo>
                  <a:lnTo>
                    <a:pt x="322935" y="195071"/>
                  </a:lnTo>
                  <a:lnTo>
                    <a:pt x="311455" y="196383"/>
                  </a:lnTo>
                  <a:lnTo>
                    <a:pt x="302536" y="197088"/>
                  </a:lnTo>
                  <a:lnTo>
                    <a:pt x="296164" y="197197"/>
                  </a:lnTo>
                  <a:lnTo>
                    <a:pt x="362899" y="197197"/>
                  </a:lnTo>
                  <a:lnTo>
                    <a:pt x="360654" y="196341"/>
                  </a:lnTo>
                  <a:lnTo>
                    <a:pt x="353725" y="194625"/>
                  </a:lnTo>
                  <a:lnTo>
                    <a:pt x="345128" y="193849"/>
                  </a:lnTo>
                  <a:close/>
                </a:path>
                <a:path w="740410" h="390525">
                  <a:moveTo>
                    <a:pt x="458190" y="99440"/>
                  </a:moveTo>
                  <a:lnTo>
                    <a:pt x="429615" y="109727"/>
                  </a:lnTo>
                  <a:lnTo>
                    <a:pt x="436727" y="189737"/>
                  </a:lnTo>
                  <a:lnTo>
                    <a:pt x="462018" y="189737"/>
                  </a:lnTo>
                  <a:lnTo>
                    <a:pt x="458063" y="144398"/>
                  </a:lnTo>
                  <a:lnTo>
                    <a:pt x="488535" y="144398"/>
                  </a:lnTo>
                  <a:lnTo>
                    <a:pt x="458190" y="99440"/>
                  </a:lnTo>
                  <a:close/>
                </a:path>
                <a:path w="740410" h="390525">
                  <a:moveTo>
                    <a:pt x="344800" y="173227"/>
                  </a:moveTo>
                  <a:lnTo>
                    <a:pt x="315569" y="173227"/>
                  </a:lnTo>
                  <a:lnTo>
                    <a:pt x="319760" y="174243"/>
                  </a:lnTo>
                  <a:lnTo>
                    <a:pt x="323824" y="175386"/>
                  </a:lnTo>
                  <a:lnTo>
                    <a:pt x="327380" y="177926"/>
                  </a:lnTo>
                  <a:lnTo>
                    <a:pt x="330047" y="181863"/>
                  </a:lnTo>
                  <a:lnTo>
                    <a:pt x="344800" y="173227"/>
                  </a:lnTo>
                  <a:close/>
                </a:path>
                <a:path w="740410" h="390525">
                  <a:moveTo>
                    <a:pt x="527151" y="74675"/>
                  </a:moveTo>
                  <a:lnTo>
                    <a:pt x="498068" y="85089"/>
                  </a:lnTo>
                  <a:lnTo>
                    <a:pt x="503021" y="165861"/>
                  </a:lnTo>
                  <a:lnTo>
                    <a:pt x="530318" y="165861"/>
                  </a:lnTo>
                  <a:lnTo>
                    <a:pt x="527151" y="74675"/>
                  </a:lnTo>
                  <a:close/>
                </a:path>
                <a:path w="740410" h="390525">
                  <a:moveTo>
                    <a:pt x="614273" y="45069"/>
                  </a:moveTo>
                  <a:lnTo>
                    <a:pt x="571696" y="60150"/>
                  </a:lnTo>
                  <a:lnTo>
                    <a:pt x="555345" y="100456"/>
                  </a:lnTo>
                  <a:lnTo>
                    <a:pt x="556821" y="113033"/>
                  </a:lnTo>
                  <a:lnTo>
                    <a:pt x="577753" y="154549"/>
                  </a:lnTo>
                  <a:lnTo>
                    <a:pt x="608399" y="168830"/>
                  </a:lnTo>
                  <a:lnTo>
                    <a:pt x="621377" y="168177"/>
                  </a:lnTo>
                  <a:lnTo>
                    <a:pt x="657769" y="151034"/>
                  </a:lnTo>
                  <a:lnTo>
                    <a:pt x="663066" y="144779"/>
                  </a:lnTo>
                  <a:lnTo>
                    <a:pt x="621004" y="144779"/>
                  </a:lnTo>
                  <a:lnTo>
                    <a:pt x="614400" y="144398"/>
                  </a:lnTo>
                  <a:lnTo>
                    <a:pt x="608177" y="141096"/>
                  </a:lnTo>
                  <a:lnTo>
                    <a:pt x="601827" y="137921"/>
                  </a:lnTo>
                  <a:lnTo>
                    <a:pt x="597001" y="131952"/>
                  </a:lnTo>
                  <a:lnTo>
                    <a:pt x="593699" y="123316"/>
                  </a:lnTo>
                  <a:lnTo>
                    <a:pt x="644383" y="105028"/>
                  </a:lnTo>
                  <a:lnTo>
                    <a:pt x="587730" y="105028"/>
                  </a:lnTo>
                  <a:lnTo>
                    <a:pt x="584682" y="97027"/>
                  </a:lnTo>
                  <a:lnTo>
                    <a:pt x="584428" y="89915"/>
                  </a:lnTo>
                  <a:lnTo>
                    <a:pt x="589508" y="77469"/>
                  </a:lnTo>
                  <a:lnTo>
                    <a:pt x="593953" y="73151"/>
                  </a:lnTo>
                  <a:lnTo>
                    <a:pt x="606399" y="68706"/>
                  </a:lnTo>
                  <a:lnTo>
                    <a:pt x="654077" y="68706"/>
                  </a:lnTo>
                  <a:lnTo>
                    <a:pt x="653818" y="68262"/>
                  </a:lnTo>
                  <a:lnTo>
                    <a:pt x="645307" y="58356"/>
                  </a:lnTo>
                  <a:lnTo>
                    <a:pt x="635736" y="51307"/>
                  </a:lnTo>
                  <a:lnTo>
                    <a:pt x="625278" y="46932"/>
                  </a:lnTo>
                  <a:lnTo>
                    <a:pt x="614273" y="45069"/>
                  </a:lnTo>
                  <a:close/>
                </a:path>
                <a:path w="740410" h="390525">
                  <a:moveTo>
                    <a:pt x="672058" y="113918"/>
                  </a:moveTo>
                  <a:lnTo>
                    <a:pt x="640816" y="119633"/>
                  </a:lnTo>
                  <a:lnTo>
                    <a:pt x="641197" y="125729"/>
                  </a:lnTo>
                  <a:lnTo>
                    <a:pt x="640308" y="130682"/>
                  </a:lnTo>
                  <a:lnTo>
                    <a:pt x="638022" y="134365"/>
                  </a:lnTo>
                  <a:lnTo>
                    <a:pt x="635863" y="138048"/>
                  </a:lnTo>
                  <a:lnTo>
                    <a:pt x="632434" y="140588"/>
                  </a:lnTo>
                  <a:lnTo>
                    <a:pt x="627735" y="142366"/>
                  </a:lnTo>
                  <a:lnTo>
                    <a:pt x="621004" y="144779"/>
                  </a:lnTo>
                  <a:lnTo>
                    <a:pt x="663066" y="144779"/>
                  </a:lnTo>
                  <a:lnTo>
                    <a:pt x="666968" y="138243"/>
                  </a:lnTo>
                  <a:lnTo>
                    <a:pt x="669820" y="130809"/>
                  </a:lnTo>
                  <a:lnTo>
                    <a:pt x="671504" y="122709"/>
                  </a:lnTo>
                  <a:lnTo>
                    <a:pt x="672058" y="113918"/>
                  </a:lnTo>
                  <a:close/>
                </a:path>
                <a:path w="740410" h="390525">
                  <a:moveTo>
                    <a:pt x="694029" y="14477"/>
                  </a:moveTo>
                  <a:lnTo>
                    <a:pt x="666597" y="24383"/>
                  </a:lnTo>
                  <a:lnTo>
                    <a:pt x="706729" y="135889"/>
                  </a:lnTo>
                  <a:lnTo>
                    <a:pt x="736320" y="125348"/>
                  </a:lnTo>
                  <a:lnTo>
                    <a:pt x="723874" y="90931"/>
                  </a:lnTo>
                  <a:lnTo>
                    <a:pt x="719234" y="77469"/>
                  </a:lnTo>
                  <a:lnTo>
                    <a:pt x="716032" y="67087"/>
                  </a:lnTo>
                  <a:lnTo>
                    <a:pt x="713909" y="58677"/>
                  </a:lnTo>
                  <a:lnTo>
                    <a:pt x="712952" y="52577"/>
                  </a:lnTo>
                  <a:lnTo>
                    <a:pt x="712509" y="46932"/>
                  </a:lnTo>
                  <a:lnTo>
                    <a:pt x="712603" y="45069"/>
                  </a:lnTo>
                  <a:lnTo>
                    <a:pt x="713206" y="41147"/>
                  </a:lnTo>
                  <a:lnTo>
                    <a:pt x="717270" y="34543"/>
                  </a:lnTo>
                  <a:lnTo>
                    <a:pt x="720318" y="32130"/>
                  </a:lnTo>
                  <a:lnTo>
                    <a:pt x="725229" y="30352"/>
                  </a:lnTo>
                  <a:lnTo>
                    <a:pt x="699744" y="30352"/>
                  </a:lnTo>
                  <a:lnTo>
                    <a:pt x="694029" y="14477"/>
                  </a:lnTo>
                  <a:close/>
                </a:path>
                <a:path w="740410" h="390525">
                  <a:moveTo>
                    <a:pt x="654077" y="68706"/>
                  </a:moveTo>
                  <a:lnTo>
                    <a:pt x="606399" y="68706"/>
                  </a:lnTo>
                  <a:lnTo>
                    <a:pt x="612368" y="69087"/>
                  </a:lnTo>
                  <a:lnTo>
                    <a:pt x="618210" y="72008"/>
                  </a:lnTo>
                  <a:lnTo>
                    <a:pt x="623925" y="74929"/>
                  </a:lnTo>
                  <a:lnTo>
                    <a:pt x="628497" y="80644"/>
                  </a:lnTo>
                  <a:lnTo>
                    <a:pt x="631799" y="89153"/>
                  </a:lnTo>
                  <a:lnTo>
                    <a:pt x="587730" y="105028"/>
                  </a:lnTo>
                  <a:lnTo>
                    <a:pt x="644383" y="105028"/>
                  </a:lnTo>
                  <a:lnTo>
                    <a:pt x="667613" y="96646"/>
                  </a:lnTo>
                  <a:lnTo>
                    <a:pt x="661257" y="81025"/>
                  </a:lnTo>
                  <a:lnTo>
                    <a:pt x="654077" y="68706"/>
                  </a:lnTo>
                  <a:close/>
                </a:path>
                <a:path w="740410" h="390525">
                  <a:moveTo>
                    <a:pt x="740124" y="29082"/>
                  </a:moveTo>
                  <a:lnTo>
                    <a:pt x="734034" y="29082"/>
                  </a:lnTo>
                  <a:lnTo>
                    <a:pt x="740130" y="30479"/>
                  </a:lnTo>
                  <a:lnTo>
                    <a:pt x="740124" y="29082"/>
                  </a:lnTo>
                  <a:close/>
                </a:path>
                <a:path w="740410" h="390525">
                  <a:moveTo>
                    <a:pt x="732383" y="0"/>
                  </a:moveTo>
                  <a:lnTo>
                    <a:pt x="699744" y="30352"/>
                  </a:lnTo>
                  <a:lnTo>
                    <a:pt x="725229" y="30352"/>
                  </a:lnTo>
                  <a:lnTo>
                    <a:pt x="728827" y="29082"/>
                  </a:lnTo>
                  <a:lnTo>
                    <a:pt x="740124" y="29082"/>
                  </a:lnTo>
                  <a:lnTo>
                    <a:pt x="740003" y="1396"/>
                  </a:lnTo>
                  <a:lnTo>
                    <a:pt x="732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8058" y="5460110"/>
              <a:ext cx="198897" cy="1645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dirty="0" spc="240"/>
              <a:t>Test </a:t>
            </a:r>
            <a:r>
              <a:rPr dirty="0" spc="245"/>
              <a:t>Your</a:t>
            </a:r>
            <a:r>
              <a:rPr dirty="0" spc="-215"/>
              <a:t> </a:t>
            </a:r>
            <a:r>
              <a:rPr dirty="0" spc="275"/>
              <a:t>Knowledge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13357" y="1652397"/>
            <a:ext cx="8608060" cy="2256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Who </a:t>
            </a:r>
            <a:r>
              <a:rPr dirty="0" sz="2800" spc="-10" b="1">
                <a:solidFill>
                  <a:srgbClr val="C00000"/>
                </a:solidFill>
                <a:latin typeface="Gothic Uralic"/>
                <a:cs typeface="Gothic Uralic"/>
              </a:rPr>
              <a:t>approves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budget transfers for a</a:t>
            </a:r>
            <a:r>
              <a:rPr dirty="0" sz="2800" spc="65" b="1">
                <a:solidFill>
                  <a:srgbClr val="C00000"/>
                </a:solidFill>
                <a:latin typeface="Gothic Uralic"/>
                <a:cs typeface="Gothic Uralic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Gothic Uralic"/>
                <a:cs typeface="Gothic Uralic"/>
              </a:rPr>
              <a:t>Department?</a:t>
            </a:r>
            <a:endParaRPr sz="2800">
              <a:latin typeface="Gothic Uralic"/>
              <a:cs typeface="Gothic Uralic"/>
            </a:endParaRPr>
          </a:p>
          <a:p>
            <a:pPr marL="478790" indent="-466725">
              <a:lnSpc>
                <a:spcPct val="100000"/>
              </a:lnSpc>
              <a:spcBef>
                <a:spcPts val="2325"/>
              </a:spcBef>
              <a:buAutoNum type="alphaUcPeriod"/>
              <a:tabLst>
                <a:tab pos="478790" algn="l"/>
                <a:tab pos="479425" algn="l"/>
              </a:tabLst>
            </a:pP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Administrative</a:t>
            </a:r>
            <a:r>
              <a:rPr dirty="0" sz="2000" spc="-3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Assistants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lphaUcPeriod"/>
            </a:pPr>
            <a:endParaRPr sz="1750">
              <a:latin typeface="URW Gothic"/>
              <a:cs typeface="URW Gothic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lphaUcPeriod"/>
              <a:tabLst>
                <a:tab pos="469265" algn="l"/>
                <a:tab pos="469900" algn="l"/>
              </a:tabLst>
            </a:pP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Delegated</a:t>
            </a:r>
            <a:r>
              <a:rPr dirty="0" sz="2000" spc="-50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>
                <a:solidFill>
                  <a:srgbClr val="3A3A4A"/>
                </a:solidFill>
                <a:latin typeface="URW Gothic"/>
                <a:cs typeface="URW Gothic"/>
              </a:rPr>
              <a:t>Authority</a:t>
            </a:r>
            <a:endParaRPr sz="2000">
              <a:latin typeface="URW Gothic"/>
              <a:cs typeface="URW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AutoNum type="alphaUcPeriod"/>
            </a:pPr>
            <a:endParaRPr sz="1850">
              <a:latin typeface="URW Gothic"/>
              <a:cs typeface="URW Gothic"/>
            </a:endParaRPr>
          </a:p>
          <a:p>
            <a:pPr marL="539750" indent="-527685">
              <a:lnSpc>
                <a:spcPct val="100000"/>
              </a:lnSpc>
              <a:buClr>
                <a:srgbClr val="000000"/>
              </a:buClr>
              <a:buAutoNum type="alphaUcPeriod"/>
              <a:tabLst>
                <a:tab pos="539750" algn="l"/>
                <a:tab pos="540385" algn="l"/>
              </a:tabLst>
            </a:pP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Anyone in </a:t>
            </a:r>
            <a:r>
              <a:rPr dirty="0" sz="2000" spc="5">
                <a:solidFill>
                  <a:srgbClr val="3A3A4A"/>
                </a:solidFill>
                <a:latin typeface="URW Gothic"/>
                <a:cs typeface="URW Gothic"/>
              </a:rPr>
              <a:t>the</a:t>
            </a:r>
            <a:r>
              <a:rPr dirty="0" sz="2000" spc="-15">
                <a:solidFill>
                  <a:srgbClr val="3A3A4A"/>
                </a:solidFill>
                <a:latin typeface="URW Gothic"/>
                <a:cs typeface="URW Gothic"/>
              </a:rPr>
              <a:t> </a:t>
            </a:r>
            <a:r>
              <a:rPr dirty="0" sz="2000" spc="-5">
                <a:solidFill>
                  <a:srgbClr val="3A3A4A"/>
                </a:solidFill>
                <a:latin typeface="URW Gothic"/>
                <a:cs typeface="URW Gothic"/>
              </a:rPr>
              <a:t>Department</a:t>
            </a:r>
            <a:endParaRPr sz="2000">
              <a:latin typeface="URW Gothic"/>
              <a:cs typeface="URW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92145" y="5291124"/>
            <a:ext cx="3410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C00000"/>
                </a:solidFill>
                <a:latin typeface="Arial"/>
                <a:cs typeface="Arial"/>
              </a:rPr>
              <a:t>B. </a:t>
            </a:r>
            <a:r>
              <a:rPr dirty="0" sz="2400" spc="-5">
                <a:solidFill>
                  <a:srgbClr val="C00000"/>
                </a:solidFill>
                <a:latin typeface="URW Gothic"/>
                <a:cs typeface="URW Gothic"/>
              </a:rPr>
              <a:t>Delegated</a:t>
            </a:r>
            <a:r>
              <a:rPr dirty="0" sz="2400" spc="-90">
                <a:solidFill>
                  <a:srgbClr val="C00000"/>
                </a:solidFill>
                <a:latin typeface="URW Gothic"/>
                <a:cs typeface="URW Gothic"/>
              </a:rPr>
              <a:t> </a:t>
            </a:r>
            <a:r>
              <a:rPr dirty="0" sz="2400">
                <a:solidFill>
                  <a:srgbClr val="C00000"/>
                </a:solidFill>
                <a:latin typeface="URW Gothic"/>
                <a:cs typeface="URW Gothic"/>
              </a:rPr>
              <a:t>Authority</a:t>
            </a:r>
            <a:endParaRPr sz="2400">
              <a:latin typeface="URW Gothic"/>
              <a:cs typeface="URW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69414"/>
              <a:ext cx="11631167" cy="13404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29629" y="2672665"/>
              <a:ext cx="135971" cy="1830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570642" y="2673851"/>
              <a:ext cx="146131" cy="1894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329629" y="3486376"/>
              <a:ext cx="135971" cy="18304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026927" y="3485020"/>
              <a:ext cx="121916" cy="1883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169163" y="3487563"/>
              <a:ext cx="144945" cy="1894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479205" y="3485020"/>
              <a:ext cx="144776" cy="19592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29629" y="4274664"/>
              <a:ext cx="135971" cy="1830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400016" y="4273478"/>
              <a:ext cx="141051" cy="1944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731563" y="4273478"/>
              <a:ext cx="141051" cy="1944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163521" y="4276020"/>
              <a:ext cx="146131" cy="1893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576427" y="4274664"/>
              <a:ext cx="142154" cy="1894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46521" y="4270935"/>
              <a:ext cx="130891" cy="19440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900272" y="4273478"/>
              <a:ext cx="243678" cy="1906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182205" y="4273478"/>
              <a:ext cx="123271" cy="18813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051314" y="6459006"/>
              <a:ext cx="94146" cy="14494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5515387" y="1305915"/>
            <a:ext cx="1163460" cy="2923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03410" y="2589961"/>
            <a:ext cx="344805" cy="396875"/>
          </a:xfrm>
          <a:custGeom>
            <a:avLst/>
            <a:gdLst/>
            <a:ahLst/>
            <a:cxnLst/>
            <a:rect l="l" t="t" r="r" b="b"/>
            <a:pathLst>
              <a:path w="344805" h="396875">
                <a:moveTo>
                  <a:pt x="166446" y="189484"/>
                </a:moveTo>
                <a:lnTo>
                  <a:pt x="165722" y="176657"/>
                </a:lnTo>
                <a:lnTo>
                  <a:pt x="163550" y="165023"/>
                </a:lnTo>
                <a:lnTo>
                  <a:pt x="159943" y="154813"/>
                </a:lnTo>
                <a:lnTo>
                  <a:pt x="155727" y="147624"/>
                </a:lnTo>
                <a:lnTo>
                  <a:pt x="151206" y="139827"/>
                </a:lnTo>
                <a:lnTo>
                  <a:pt x="146126" y="133553"/>
                </a:lnTo>
                <a:lnTo>
                  <a:pt x="139687" y="128473"/>
                </a:lnTo>
                <a:lnTo>
                  <a:pt x="133426" y="122034"/>
                </a:lnTo>
                <a:lnTo>
                  <a:pt x="133426" y="180670"/>
                </a:lnTo>
                <a:lnTo>
                  <a:pt x="133426" y="204736"/>
                </a:lnTo>
                <a:lnTo>
                  <a:pt x="130886" y="211188"/>
                </a:lnTo>
                <a:lnTo>
                  <a:pt x="89179" y="235356"/>
                </a:lnTo>
                <a:lnTo>
                  <a:pt x="34201" y="239153"/>
                </a:lnTo>
                <a:lnTo>
                  <a:pt x="33299" y="225285"/>
                </a:lnTo>
                <a:lnTo>
                  <a:pt x="32486" y="206413"/>
                </a:lnTo>
                <a:lnTo>
                  <a:pt x="31889" y="182308"/>
                </a:lnTo>
                <a:lnTo>
                  <a:pt x="31661" y="152704"/>
                </a:lnTo>
                <a:lnTo>
                  <a:pt x="64782" y="149212"/>
                </a:lnTo>
                <a:lnTo>
                  <a:pt x="77114" y="148056"/>
                </a:lnTo>
                <a:lnTo>
                  <a:pt x="86347" y="147624"/>
                </a:lnTo>
                <a:lnTo>
                  <a:pt x="94297" y="147853"/>
                </a:lnTo>
                <a:lnTo>
                  <a:pt x="126987" y="162877"/>
                </a:lnTo>
                <a:lnTo>
                  <a:pt x="129527" y="166611"/>
                </a:lnTo>
                <a:lnTo>
                  <a:pt x="130886" y="171691"/>
                </a:lnTo>
                <a:lnTo>
                  <a:pt x="132080" y="176796"/>
                </a:lnTo>
                <a:lnTo>
                  <a:pt x="133426" y="180670"/>
                </a:lnTo>
                <a:lnTo>
                  <a:pt x="133426" y="122034"/>
                </a:lnTo>
                <a:lnTo>
                  <a:pt x="126987" y="119494"/>
                </a:lnTo>
                <a:lnTo>
                  <a:pt x="120726" y="118300"/>
                </a:lnTo>
                <a:lnTo>
                  <a:pt x="129044" y="108483"/>
                </a:lnTo>
                <a:lnTo>
                  <a:pt x="134975" y="96316"/>
                </a:lnTo>
                <a:lnTo>
                  <a:pt x="138518" y="81788"/>
                </a:lnTo>
                <a:lnTo>
                  <a:pt x="139687" y="64909"/>
                </a:lnTo>
                <a:lnTo>
                  <a:pt x="139014" y="52984"/>
                </a:lnTo>
                <a:lnTo>
                  <a:pt x="137020" y="42164"/>
                </a:lnTo>
                <a:lnTo>
                  <a:pt x="133832" y="32550"/>
                </a:lnTo>
                <a:lnTo>
                  <a:pt x="133477" y="31864"/>
                </a:lnTo>
                <a:lnTo>
                  <a:pt x="129527" y="24231"/>
                </a:lnTo>
                <a:lnTo>
                  <a:pt x="123647" y="16535"/>
                </a:lnTo>
                <a:lnTo>
                  <a:pt x="115481" y="10528"/>
                </a:lnTo>
                <a:lnTo>
                  <a:pt x="110566" y="8356"/>
                </a:lnTo>
                <a:lnTo>
                  <a:pt x="110566" y="66103"/>
                </a:lnTo>
                <a:lnTo>
                  <a:pt x="107937" y="83286"/>
                </a:lnTo>
                <a:lnTo>
                  <a:pt x="68580" y="113220"/>
                </a:lnTo>
                <a:lnTo>
                  <a:pt x="47066" y="116941"/>
                </a:lnTo>
                <a:lnTo>
                  <a:pt x="38100" y="118300"/>
                </a:lnTo>
                <a:lnTo>
                  <a:pt x="34201" y="119494"/>
                </a:lnTo>
                <a:lnTo>
                  <a:pt x="33020" y="119494"/>
                </a:lnTo>
                <a:lnTo>
                  <a:pt x="31661" y="72542"/>
                </a:lnTo>
                <a:lnTo>
                  <a:pt x="31661" y="57289"/>
                </a:lnTo>
                <a:lnTo>
                  <a:pt x="33020" y="54749"/>
                </a:lnTo>
                <a:lnTo>
                  <a:pt x="33020" y="52197"/>
                </a:lnTo>
                <a:lnTo>
                  <a:pt x="34201" y="48298"/>
                </a:lnTo>
                <a:lnTo>
                  <a:pt x="34201" y="45758"/>
                </a:lnTo>
                <a:lnTo>
                  <a:pt x="35560" y="44577"/>
                </a:lnTo>
                <a:lnTo>
                  <a:pt x="36741" y="43218"/>
                </a:lnTo>
                <a:lnTo>
                  <a:pt x="39281" y="40678"/>
                </a:lnTo>
                <a:lnTo>
                  <a:pt x="41821" y="39497"/>
                </a:lnTo>
                <a:lnTo>
                  <a:pt x="46469" y="36156"/>
                </a:lnTo>
                <a:lnTo>
                  <a:pt x="52717" y="33769"/>
                </a:lnTo>
                <a:lnTo>
                  <a:pt x="60845" y="32346"/>
                </a:lnTo>
                <a:lnTo>
                  <a:pt x="71120" y="31864"/>
                </a:lnTo>
                <a:lnTo>
                  <a:pt x="79260" y="32346"/>
                </a:lnTo>
                <a:lnTo>
                  <a:pt x="109842" y="58039"/>
                </a:lnTo>
                <a:lnTo>
                  <a:pt x="110566" y="66103"/>
                </a:lnTo>
                <a:lnTo>
                  <a:pt x="110566" y="8356"/>
                </a:lnTo>
                <a:lnTo>
                  <a:pt x="72351" y="228"/>
                </a:lnTo>
                <a:lnTo>
                  <a:pt x="63500" y="0"/>
                </a:lnTo>
                <a:lnTo>
                  <a:pt x="54444" y="266"/>
                </a:lnTo>
                <a:lnTo>
                  <a:pt x="16332" y="18288"/>
                </a:lnTo>
                <a:lnTo>
                  <a:pt x="1727" y="56603"/>
                </a:lnTo>
                <a:lnTo>
                  <a:pt x="0" y="116941"/>
                </a:lnTo>
                <a:lnTo>
                  <a:pt x="431" y="176657"/>
                </a:lnTo>
                <a:lnTo>
                  <a:pt x="1587" y="222707"/>
                </a:lnTo>
                <a:lnTo>
                  <a:pt x="3213" y="253619"/>
                </a:lnTo>
                <a:lnTo>
                  <a:pt x="5080" y="269659"/>
                </a:lnTo>
                <a:lnTo>
                  <a:pt x="57226" y="270840"/>
                </a:lnTo>
                <a:lnTo>
                  <a:pt x="83108" y="269684"/>
                </a:lnTo>
                <a:lnTo>
                  <a:pt x="124472" y="260692"/>
                </a:lnTo>
                <a:lnTo>
                  <a:pt x="159740" y="227495"/>
                </a:lnTo>
                <a:lnTo>
                  <a:pt x="164769" y="210007"/>
                </a:lnTo>
                <a:lnTo>
                  <a:pt x="166446" y="189484"/>
                </a:lnTo>
                <a:close/>
              </a:path>
              <a:path w="344805" h="396875">
                <a:moveTo>
                  <a:pt x="344246" y="92875"/>
                </a:moveTo>
                <a:lnTo>
                  <a:pt x="339166" y="87795"/>
                </a:lnTo>
                <a:lnTo>
                  <a:pt x="335267" y="85255"/>
                </a:lnTo>
                <a:lnTo>
                  <a:pt x="331546" y="83896"/>
                </a:lnTo>
                <a:lnTo>
                  <a:pt x="317487" y="83896"/>
                </a:lnTo>
                <a:lnTo>
                  <a:pt x="311226" y="86436"/>
                </a:lnTo>
                <a:lnTo>
                  <a:pt x="309867" y="92875"/>
                </a:lnTo>
                <a:lnTo>
                  <a:pt x="283235" y="201726"/>
                </a:lnTo>
                <a:lnTo>
                  <a:pt x="275666" y="230162"/>
                </a:lnTo>
                <a:lnTo>
                  <a:pt x="265239" y="204470"/>
                </a:lnTo>
                <a:lnTo>
                  <a:pt x="257556" y="186893"/>
                </a:lnTo>
                <a:lnTo>
                  <a:pt x="252907" y="175107"/>
                </a:lnTo>
                <a:lnTo>
                  <a:pt x="222326" y="92875"/>
                </a:lnTo>
                <a:lnTo>
                  <a:pt x="218427" y="86436"/>
                </a:lnTo>
                <a:lnTo>
                  <a:pt x="214706" y="83896"/>
                </a:lnTo>
                <a:lnTo>
                  <a:pt x="203187" y="83896"/>
                </a:lnTo>
                <a:lnTo>
                  <a:pt x="198107" y="85255"/>
                </a:lnTo>
                <a:lnTo>
                  <a:pt x="195567" y="88976"/>
                </a:lnTo>
                <a:lnTo>
                  <a:pt x="191846" y="92875"/>
                </a:lnTo>
                <a:lnTo>
                  <a:pt x="190487" y="95427"/>
                </a:lnTo>
                <a:lnTo>
                  <a:pt x="190487" y="101688"/>
                </a:lnTo>
                <a:lnTo>
                  <a:pt x="191846" y="103047"/>
                </a:lnTo>
                <a:lnTo>
                  <a:pt x="217563" y="171538"/>
                </a:lnTo>
                <a:lnTo>
                  <a:pt x="237566" y="222605"/>
                </a:lnTo>
                <a:lnTo>
                  <a:pt x="251853" y="256463"/>
                </a:lnTo>
                <a:lnTo>
                  <a:pt x="260426" y="273380"/>
                </a:lnTo>
                <a:lnTo>
                  <a:pt x="233591" y="357962"/>
                </a:lnTo>
                <a:lnTo>
                  <a:pt x="230873" y="368439"/>
                </a:lnTo>
                <a:lnTo>
                  <a:pt x="229946" y="375081"/>
                </a:lnTo>
                <a:lnTo>
                  <a:pt x="229946" y="382701"/>
                </a:lnTo>
                <a:lnTo>
                  <a:pt x="231127" y="387794"/>
                </a:lnTo>
                <a:lnTo>
                  <a:pt x="235026" y="391680"/>
                </a:lnTo>
                <a:lnTo>
                  <a:pt x="237566" y="395414"/>
                </a:lnTo>
                <a:lnTo>
                  <a:pt x="241287" y="396773"/>
                </a:lnTo>
                <a:lnTo>
                  <a:pt x="251447" y="396773"/>
                </a:lnTo>
                <a:lnTo>
                  <a:pt x="267398" y="358457"/>
                </a:lnTo>
                <a:lnTo>
                  <a:pt x="278968" y="321894"/>
                </a:lnTo>
                <a:lnTo>
                  <a:pt x="324383" y="172148"/>
                </a:lnTo>
                <a:lnTo>
                  <a:pt x="335483" y="133413"/>
                </a:lnTo>
                <a:lnTo>
                  <a:pt x="344246" y="95427"/>
                </a:lnTo>
                <a:lnTo>
                  <a:pt x="344246" y="92875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54324" y="2570975"/>
            <a:ext cx="299085" cy="291465"/>
          </a:xfrm>
          <a:custGeom>
            <a:avLst/>
            <a:gdLst/>
            <a:ahLst/>
            <a:cxnLst/>
            <a:rect l="l" t="t" r="r" b="b"/>
            <a:pathLst>
              <a:path w="299085" h="291464">
                <a:moveTo>
                  <a:pt x="142240" y="102882"/>
                </a:moveTo>
                <a:lnTo>
                  <a:pt x="141058" y="101701"/>
                </a:lnTo>
                <a:lnTo>
                  <a:pt x="139700" y="100342"/>
                </a:lnTo>
                <a:lnTo>
                  <a:pt x="138518" y="99148"/>
                </a:lnTo>
                <a:lnTo>
                  <a:pt x="129540" y="99148"/>
                </a:lnTo>
                <a:lnTo>
                  <a:pt x="82638" y="100342"/>
                </a:lnTo>
                <a:lnTo>
                  <a:pt x="82638" y="10172"/>
                </a:lnTo>
                <a:lnTo>
                  <a:pt x="81280" y="6273"/>
                </a:lnTo>
                <a:lnTo>
                  <a:pt x="80098" y="3733"/>
                </a:lnTo>
                <a:lnTo>
                  <a:pt x="77558" y="2552"/>
                </a:lnTo>
                <a:lnTo>
                  <a:pt x="73660" y="1193"/>
                </a:lnTo>
                <a:lnTo>
                  <a:pt x="66040" y="1193"/>
                </a:lnTo>
                <a:lnTo>
                  <a:pt x="50800" y="17805"/>
                </a:lnTo>
                <a:lnTo>
                  <a:pt x="50800" y="101701"/>
                </a:lnTo>
                <a:lnTo>
                  <a:pt x="43180" y="101701"/>
                </a:lnTo>
                <a:lnTo>
                  <a:pt x="1435" y="112141"/>
                </a:lnTo>
                <a:lnTo>
                  <a:pt x="0" y="120675"/>
                </a:lnTo>
                <a:lnTo>
                  <a:pt x="1663" y="127355"/>
                </a:lnTo>
                <a:lnTo>
                  <a:pt x="6540" y="132118"/>
                </a:lnTo>
                <a:lnTo>
                  <a:pt x="14503" y="134975"/>
                </a:lnTo>
                <a:lnTo>
                  <a:pt x="25400" y="135928"/>
                </a:lnTo>
                <a:lnTo>
                  <a:pt x="35839" y="135750"/>
                </a:lnTo>
                <a:lnTo>
                  <a:pt x="44132" y="135343"/>
                </a:lnTo>
                <a:lnTo>
                  <a:pt x="50050" y="134937"/>
                </a:lnTo>
                <a:lnTo>
                  <a:pt x="53340" y="134747"/>
                </a:lnTo>
                <a:lnTo>
                  <a:pt x="54787" y="178904"/>
                </a:lnTo>
                <a:lnTo>
                  <a:pt x="57023" y="217919"/>
                </a:lnTo>
                <a:lnTo>
                  <a:pt x="63500" y="281012"/>
                </a:lnTo>
                <a:lnTo>
                  <a:pt x="68580" y="291185"/>
                </a:lnTo>
                <a:lnTo>
                  <a:pt x="80098" y="291185"/>
                </a:lnTo>
                <a:lnTo>
                  <a:pt x="85178" y="289826"/>
                </a:lnTo>
                <a:lnTo>
                  <a:pt x="88900" y="288645"/>
                </a:lnTo>
                <a:lnTo>
                  <a:pt x="91440" y="287286"/>
                </a:lnTo>
                <a:lnTo>
                  <a:pt x="92798" y="286105"/>
                </a:lnTo>
                <a:lnTo>
                  <a:pt x="92798" y="283552"/>
                </a:lnTo>
                <a:lnTo>
                  <a:pt x="93980" y="279654"/>
                </a:lnTo>
                <a:lnTo>
                  <a:pt x="93980" y="273392"/>
                </a:lnTo>
                <a:lnTo>
                  <a:pt x="92798" y="264401"/>
                </a:lnTo>
                <a:lnTo>
                  <a:pt x="91579" y="254825"/>
                </a:lnTo>
                <a:lnTo>
                  <a:pt x="90030" y="241211"/>
                </a:lnTo>
                <a:lnTo>
                  <a:pt x="88252" y="223291"/>
                </a:lnTo>
                <a:lnTo>
                  <a:pt x="86360" y="200850"/>
                </a:lnTo>
                <a:lnTo>
                  <a:pt x="85471" y="178168"/>
                </a:lnTo>
                <a:lnTo>
                  <a:pt x="84645" y="159664"/>
                </a:lnTo>
                <a:lnTo>
                  <a:pt x="84048" y="145224"/>
                </a:lnTo>
                <a:lnTo>
                  <a:pt x="83820" y="134747"/>
                </a:lnTo>
                <a:lnTo>
                  <a:pt x="127000" y="134747"/>
                </a:lnTo>
                <a:lnTo>
                  <a:pt x="132080" y="132207"/>
                </a:lnTo>
                <a:lnTo>
                  <a:pt x="135978" y="128308"/>
                </a:lnTo>
                <a:lnTo>
                  <a:pt x="139700" y="125768"/>
                </a:lnTo>
                <a:lnTo>
                  <a:pt x="142240" y="119494"/>
                </a:lnTo>
                <a:lnTo>
                  <a:pt x="142240" y="102882"/>
                </a:lnTo>
                <a:close/>
              </a:path>
              <a:path w="299085" h="291464">
                <a:moveTo>
                  <a:pt x="298513" y="209042"/>
                </a:moveTo>
                <a:lnTo>
                  <a:pt x="296773" y="168744"/>
                </a:lnTo>
                <a:lnTo>
                  <a:pt x="283337" y="123431"/>
                </a:lnTo>
                <a:lnTo>
                  <a:pt x="269824" y="110515"/>
                </a:lnTo>
                <a:lnTo>
                  <a:pt x="252857" y="102958"/>
                </a:lnTo>
                <a:lnTo>
                  <a:pt x="231140" y="100342"/>
                </a:lnTo>
                <a:lnTo>
                  <a:pt x="221411" y="100863"/>
                </a:lnTo>
                <a:lnTo>
                  <a:pt x="211328" y="102565"/>
                </a:lnTo>
                <a:lnTo>
                  <a:pt x="200990" y="105702"/>
                </a:lnTo>
                <a:lnTo>
                  <a:pt x="190500" y="110515"/>
                </a:lnTo>
                <a:lnTo>
                  <a:pt x="190449" y="100342"/>
                </a:lnTo>
                <a:lnTo>
                  <a:pt x="190347" y="93218"/>
                </a:lnTo>
                <a:lnTo>
                  <a:pt x="190004" y="81381"/>
                </a:lnTo>
                <a:lnTo>
                  <a:pt x="189318" y="67284"/>
                </a:lnTo>
                <a:lnTo>
                  <a:pt x="189090" y="53517"/>
                </a:lnTo>
                <a:lnTo>
                  <a:pt x="185420" y="6273"/>
                </a:lnTo>
                <a:lnTo>
                  <a:pt x="180340" y="0"/>
                </a:lnTo>
                <a:lnTo>
                  <a:pt x="167640" y="0"/>
                </a:lnTo>
                <a:lnTo>
                  <a:pt x="163918" y="1193"/>
                </a:lnTo>
                <a:lnTo>
                  <a:pt x="160020" y="3733"/>
                </a:lnTo>
                <a:lnTo>
                  <a:pt x="156298" y="7632"/>
                </a:lnTo>
                <a:lnTo>
                  <a:pt x="153758" y="12712"/>
                </a:lnTo>
                <a:lnTo>
                  <a:pt x="153771" y="18986"/>
                </a:lnTo>
                <a:lnTo>
                  <a:pt x="155346" y="73863"/>
                </a:lnTo>
                <a:lnTo>
                  <a:pt x="158838" y="134747"/>
                </a:lnTo>
                <a:lnTo>
                  <a:pt x="161239" y="166738"/>
                </a:lnTo>
                <a:lnTo>
                  <a:pt x="163093" y="199771"/>
                </a:lnTo>
                <a:lnTo>
                  <a:pt x="164719" y="233972"/>
                </a:lnTo>
                <a:lnTo>
                  <a:pt x="166458" y="269494"/>
                </a:lnTo>
                <a:lnTo>
                  <a:pt x="166458" y="274574"/>
                </a:lnTo>
                <a:lnTo>
                  <a:pt x="167640" y="279654"/>
                </a:lnTo>
                <a:lnTo>
                  <a:pt x="170180" y="284746"/>
                </a:lnTo>
                <a:lnTo>
                  <a:pt x="172720" y="288645"/>
                </a:lnTo>
                <a:lnTo>
                  <a:pt x="175260" y="291185"/>
                </a:lnTo>
                <a:lnTo>
                  <a:pt x="185420" y="291185"/>
                </a:lnTo>
                <a:lnTo>
                  <a:pt x="190500" y="289826"/>
                </a:lnTo>
                <a:lnTo>
                  <a:pt x="195580" y="284746"/>
                </a:lnTo>
                <a:lnTo>
                  <a:pt x="198120" y="281012"/>
                </a:lnTo>
                <a:lnTo>
                  <a:pt x="198120" y="275932"/>
                </a:lnTo>
                <a:lnTo>
                  <a:pt x="199478" y="273392"/>
                </a:lnTo>
                <a:lnTo>
                  <a:pt x="199390" y="252476"/>
                </a:lnTo>
                <a:lnTo>
                  <a:pt x="196938" y="158813"/>
                </a:lnTo>
                <a:lnTo>
                  <a:pt x="198882" y="147332"/>
                </a:lnTo>
                <a:lnTo>
                  <a:pt x="204876" y="139433"/>
                </a:lnTo>
                <a:lnTo>
                  <a:pt x="215150" y="134861"/>
                </a:lnTo>
                <a:lnTo>
                  <a:pt x="229958" y="133388"/>
                </a:lnTo>
                <a:lnTo>
                  <a:pt x="238747" y="134124"/>
                </a:lnTo>
                <a:lnTo>
                  <a:pt x="263512" y="168109"/>
                </a:lnTo>
                <a:lnTo>
                  <a:pt x="264160" y="177965"/>
                </a:lnTo>
                <a:lnTo>
                  <a:pt x="264947" y="187769"/>
                </a:lnTo>
                <a:lnTo>
                  <a:pt x="265341" y="195999"/>
                </a:lnTo>
                <a:lnTo>
                  <a:pt x="265417" y="209042"/>
                </a:lnTo>
                <a:lnTo>
                  <a:pt x="261620" y="278472"/>
                </a:lnTo>
                <a:lnTo>
                  <a:pt x="261620" y="287286"/>
                </a:lnTo>
                <a:lnTo>
                  <a:pt x="265518" y="291185"/>
                </a:lnTo>
                <a:lnTo>
                  <a:pt x="278218" y="291185"/>
                </a:lnTo>
                <a:lnTo>
                  <a:pt x="283298" y="289826"/>
                </a:lnTo>
                <a:lnTo>
                  <a:pt x="287020" y="286105"/>
                </a:lnTo>
                <a:lnTo>
                  <a:pt x="290918" y="283552"/>
                </a:lnTo>
                <a:lnTo>
                  <a:pt x="293458" y="279654"/>
                </a:lnTo>
                <a:lnTo>
                  <a:pt x="293458" y="274574"/>
                </a:lnTo>
                <a:lnTo>
                  <a:pt x="294182" y="269494"/>
                </a:lnTo>
                <a:lnTo>
                  <a:pt x="294805" y="262216"/>
                </a:lnTo>
                <a:lnTo>
                  <a:pt x="295694" y="252476"/>
                </a:lnTo>
                <a:lnTo>
                  <a:pt x="297180" y="240334"/>
                </a:lnTo>
                <a:lnTo>
                  <a:pt x="297967" y="228447"/>
                </a:lnTo>
                <a:lnTo>
                  <a:pt x="298361" y="217906"/>
                </a:lnTo>
                <a:lnTo>
                  <a:pt x="298513" y="209042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43871" y="2570972"/>
            <a:ext cx="1226857" cy="29626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94438" y="3405022"/>
            <a:ext cx="193675" cy="271145"/>
          </a:xfrm>
          <a:custGeom>
            <a:avLst/>
            <a:gdLst/>
            <a:ahLst/>
            <a:cxnLst/>
            <a:rect l="l" t="t" r="r" b="b"/>
            <a:pathLst>
              <a:path w="193675" h="271145">
                <a:moveTo>
                  <a:pt x="33019" y="5084"/>
                </a:moveTo>
                <a:lnTo>
                  <a:pt x="22859" y="5084"/>
                </a:lnTo>
                <a:lnTo>
                  <a:pt x="19134" y="6271"/>
                </a:lnTo>
                <a:lnTo>
                  <a:pt x="15239" y="10169"/>
                </a:lnTo>
                <a:lnTo>
                  <a:pt x="10159" y="12711"/>
                </a:lnTo>
                <a:lnTo>
                  <a:pt x="3781" y="53791"/>
                </a:lnTo>
                <a:lnTo>
                  <a:pt x="457" y="99010"/>
                </a:lnTo>
                <a:lnTo>
                  <a:pt x="0" y="111861"/>
                </a:lnTo>
                <a:lnTo>
                  <a:pt x="1410" y="138593"/>
                </a:lnTo>
                <a:lnTo>
                  <a:pt x="12358" y="186272"/>
                </a:lnTo>
                <a:lnTo>
                  <a:pt x="28801" y="220654"/>
                </a:lnTo>
                <a:lnTo>
                  <a:pt x="57233" y="253045"/>
                </a:lnTo>
                <a:lnTo>
                  <a:pt x="99226" y="270841"/>
                </a:lnTo>
                <a:lnTo>
                  <a:pt x="109458" y="269927"/>
                </a:lnTo>
                <a:lnTo>
                  <a:pt x="149099" y="250712"/>
                </a:lnTo>
                <a:lnTo>
                  <a:pt x="159918" y="238977"/>
                </a:lnTo>
                <a:lnTo>
                  <a:pt x="108031" y="238977"/>
                </a:lnTo>
                <a:lnTo>
                  <a:pt x="100393" y="238024"/>
                </a:lnTo>
                <a:lnTo>
                  <a:pt x="68972" y="215620"/>
                </a:lnTo>
                <a:lnTo>
                  <a:pt x="41977" y="167726"/>
                </a:lnTo>
                <a:lnTo>
                  <a:pt x="32992" y="127743"/>
                </a:lnTo>
                <a:lnTo>
                  <a:pt x="31833" y="105590"/>
                </a:lnTo>
                <a:lnTo>
                  <a:pt x="32288" y="93424"/>
                </a:lnTo>
                <a:lnTo>
                  <a:pt x="33569" y="74362"/>
                </a:lnTo>
                <a:lnTo>
                  <a:pt x="35548" y="48627"/>
                </a:lnTo>
                <a:lnTo>
                  <a:pt x="38099" y="16440"/>
                </a:lnTo>
                <a:lnTo>
                  <a:pt x="36913" y="8813"/>
                </a:lnTo>
                <a:lnTo>
                  <a:pt x="33019" y="5084"/>
                </a:lnTo>
                <a:close/>
              </a:path>
              <a:path w="193675" h="271145">
                <a:moveTo>
                  <a:pt x="179150" y="0"/>
                </a:moveTo>
                <a:lnTo>
                  <a:pt x="170345" y="0"/>
                </a:lnTo>
                <a:lnTo>
                  <a:pt x="166450" y="1186"/>
                </a:lnTo>
                <a:lnTo>
                  <a:pt x="162725" y="6271"/>
                </a:lnTo>
                <a:lnTo>
                  <a:pt x="158830" y="10169"/>
                </a:lnTo>
                <a:lnTo>
                  <a:pt x="156290" y="15253"/>
                </a:lnTo>
                <a:lnTo>
                  <a:pt x="156290" y="21524"/>
                </a:lnTo>
                <a:lnTo>
                  <a:pt x="158939" y="37237"/>
                </a:lnTo>
                <a:lnTo>
                  <a:pt x="160968" y="53791"/>
                </a:lnTo>
                <a:lnTo>
                  <a:pt x="162267" y="71076"/>
                </a:lnTo>
                <a:lnTo>
                  <a:pt x="162625" y="85082"/>
                </a:lnTo>
                <a:lnTo>
                  <a:pt x="162615" y="93424"/>
                </a:lnTo>
                <a:lnTo>
                  <a:pt x="161370" y="143725"/>
                </a:lnTo>
                <a:lnTo>
                  <a:pt x="160185" y="144912"/>
                </a:lnTo>
                <a:lnTo>
                  <a:pt x="160099" y="157623"/>
                </a:lnTo>
                <a:lnTo>
                  <a:pt x="152565" y="198300"/>
                </a:lnTo>
                <a:lnTo>
                  <a:pt x="120205" y="236387"/>
                </a:lnTo>
                <a:lnTo>
                  <a:pt x="108031" y="238977"/>
                </a:lnTo>
                <a:lnTo>
                  <a:pt x="159918" y="238977"/>
                </a:lnTo>
                <a:lnTo>
                  <a:pt x="165154" y="232126"/>
                </a:lnTo>
                <a:lnTo>
                  <a:pt x="171530" y="221181"/>
                </a:lnTo>
                <a:lnTo>
                  <a:pt x="175300" y="215236"/>
                </a:lnTo>
                <a:lnTo>
                  <a:pt x="178832" y="208830"/>
                </a:lnTo>
                <a:lnTo>
                  <a:pt x="181888" y="201947"/>
                </a:lnTo>
                <a:lnTo>
                  <a:pt x="184230" y="194572"/>
                </a:lnTo>
                <a:lnTo>
                  <a:pt x="185584" y="190673"/>
                </a:lnTo>
                <a:lnTo>
                  <a:pt x="186770" y="186945"/>
                </a:lnTo>
                <a:lnTo>
                  <a:pt x="188124" y="184402"/>
                </a:lnTo>
                <a:lnTo>
                  <a:pt x="188124" y="180504"/>
                </a:lnTo>
                <a:lnTo>
                  <a:pt x="189309" y="176775"/>
                </a:lnTo>
                <a:lnTo>
                  <a:pt x="189309" y="171691"/>
                </a:lnTo>
                <a:lnTo>
                  <a:pt x="190664" y="166606"/>
                </a:lnTo>
                <a:lnTo>
                  <a:pt x="191849" y="162708"/>
                </a:lnTo>
                <a:lnTo>
                  <a:pt x="191849" y="157623"/>
                </a:lnTo>
                <a:lnTo>
                  <a:pt x="192633" y="152912"/>
                </a:lnTo>
                <a:lnTo>
                  <a:pt x="193013" y="144912"/>
                </a:lnTo>
                <a:lnTo>
                  <a:pt x="193107" y="138593"/>
                </a:lnTo>
                <a:lnTo>
                  <a:pt x="193086" y="79595"/>
                </a:lnTo>
                <a:lnTo>
                  <a:pt x="189418" y="24710"/>
                </a:lnTo>
                <a:lnTo>
                  <a:pt x="183044" y="1186"/>
                </a:lnTo>
                <a:lnTo>
                  <a:pt x="179150" y="0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30534" y="3384684"/>
            <a:ext cx="134620" cy="291465"/>
          </a:xfrm>
          <a:custGeom>
            <a:avLst/>
            <a:gdLst/>
            <a:ahLst/>
            <a:cxnLst/>
            <a:rect l="l" t="t" r="r" b="b"/>
            <a:pathLst>
              <a:path w="134620" h="291464">
                <a:moveTo>
                  <a:pt x="95332" y="0"/>
                </a:moveTo>
                <a:lnTo>
                  <a:pt x="73658" y="0"/>
                </a:lnTo>
                <a:lnTo>
                  <a:pt x="71118" y="1186"/>
                </a:lnTo>
                <a:lnTo>
                  <a:pt x="67392" y="2542"/>
                </a:lnTo>
                <a:lnTo>
                  <a:pt x="62313" y="6271"/>
                </a:lnTo>
                <a:lnTo>
                  <a:pt x="58418" y="8813"/>
                </a:lnTo>
                <a:lnTo>
                  <a:pt x="54693" y="13898"/>
                </a:lnTo>
                <a:lnTo>
                  <a:pt x="53338" y="20338"/>
                </a:lnTo>
                <a:lnTo>
                  <a:pt x="50005" y="31281"/>
                </a:lnTo>
                <a:lnTo>
                  <a:pt x="47623" y="48770"/>
                </a:lnTo>
                <a:lnTo>
                  <a:pt x="46195" y="72678"/>
                </a:lnTo>
                <a:lnTo>
                  <a:pt x="45718" y="102879"/>
                </a:lnTo>
                <a:lnTo>
                  <a:pt x="15239" y="102879"/>
                </a:lnTo>
                <a:lnTo>
                  <a:pt x="8974" y="105421"/>
                </a:lnTo>
                <a:lnTo>
                  <a:pt x="3894" y="107963"/>
                </a:lnTo>
                <a:lnTo>
                  <a:pt x="0" y="113217"/>
                </a:lnTo>
                <a:lnTo>
                  <a:pt x="0" y="122031"/>
                </a:lnTo>
                <a:lnTo>
                  <a:pt x="1354" y="124573"/>
                </a:lnTo>
                <a:lnTo>
                  <a:pt x="2539" y="127115"/>
                </a:lnTo>
                <a:lnTo>
                  <a:pt x="7548" y="130452"/>
                </a:lnTo>
                <a:lnTo>
                  <a:pt x="16573" y="132836"/>
                </a:lnTo>
                <a:lnTo>
                  <a:pt x="29375" y="134266"/>
                </a:lnTo>
                <a:lnTo>
                  <a:pt x="45718" y="134742"/>
                </a:lnTo>
                <a:lnTo>
                  <a:pt x="45970" y="153585"/>
                </a:lnTo>
                <a:lnTo>
                  <a:pt x="46713" y="171966"/>
                </a:lnTo>
                <a:lnTo>
                  <a:pt x="47933" y="189871"/>
                </a:lnTo>
                <a:lnTo>
                  <a:pt x="49613" y="207283"/>
                </a:lnTo>
                <a:lnTo>
                  <a:pt x="50510" y="224650"/>
                </a:lnTo>
                <a:lnTo>
                  <a:pt x="51327" y="242367"/>
                </a:lnTo>
                <a:lnTo>
                  <a:pt x="51923" y="260338"/>
                </a:lnTo>
                <a:lnTo>
                  <a:pt x="52088" y="273383"/>
                </a:lnTo>
                <a:lnTo>
                  <a:pt x="52153" y="287281"/>
                </a:lnTo>
                <a:lnTo>
                  <a:pt x="55878" y="291180"/>
                </a:lnTo>
                <a:lnTo>
                  <a:pt x="67392" y="291180"/>
                </a:lnTo>
                <a:lnTo>
                  <a:pt x="72472" y="289824"/>
                </a:lnTo>
                <a:lnTo>
                  <a:pt x="76198" y="286095"/>
                </a:lnTo>
                <a:lnTo>
                  <a:pt x="81277" y="283553"/>
                </a:lnTo>
                <a:lnTo>
                  <a:pt x="83817" y="278468"/>
                </a:lnTo>
                <a:lnTo>
                  <a:pt x="83817" y="273383"/>
                </a:lnTo>
                <a:lnTo>
                  <a:pt x="83593" y="253307"/>
                </a:lnTo>
                <a:lnTo>
                  <a:pt x="82907" y="233151"/>
                </a:lnTo>
                <a:lnTo>
                  <a:pt x="81746" y="212773"/>
                </a:lnTo>
                <a:lnTo>
                  <a:pt x="80092" y="192029"/>
                </a:lnTo>
                <a:lnTo>
                  <a:pt x="79058" y="171966"/>
                </a:lnTo>
                <a:lnTo>
                  <a:pt x="78145" y="156712"/>
                </a:lnTo>
                <a:lnTo>
                  <a:pt x="77187" y="144051"/>
                </a:lnTo>
                <a:lnTo>
                  <a:pt x="76198" y="134742"/>
                </a:lnTo>
                <a:lnTo>
                  <a:pt x="97872" y="134742"/>
                </a:lnTo>
                <a:lnTo>
                  <a:pt x="108558" y="132873"/>
                </a:lnTo>
                <a:lnTo>
                  <a:pt x="116053" y="129064"/>
                </a:lnTo>
                <a:lnTo>
                  <a:pt x="120469" y="123350"/>
                </a:lnTo>
                <a:lnTo>
                  <a:pt x="121916" y="115760"/>
                </a:lnTo>
                <a:lnTo>
                  <a:pt x="121916" y="107963"/>
                </a:lnTo>
                <a:lnTo>
                  <a:pt x="116837" y="104235"/>
                </a:lnTo>
                <a:lnTo>
                  <a:pt x="76198" y="104235"/>
                </a:lnTo>
                <a:lnTo>
                  <a:pt x="76198" y="46948"/>
                </a:lnTo>
                <a:lnTo>
                  <a:pt x="78738" y="35592"/>
                </a:lnTo>
                <a:lnTo>
                  <a:pt x="83817" y="30507"/>
                </a:lnTo>
                <a:lnTo>
                  <a:pt x="134616" y="30507"/>
                </a:lnTo>
                <a:lnTo>
                  <a:pt x="134616" y="13898"/>
                </a:lnTo>
                <a:lnTo>
                  <a:pt x="130891" y="7626"/>
                </a:lnTo>
                <a:lnTo>
                  <a:pt x="123271" y="5084"/>
                </a:lnTo>
                <a:lnTo>
                  <a:pt x="117286" y="2645"/>
                </a:lnTo>
                <a:lnTo>
                  <a:pt x="110698" y="1080"/>
                </a:lnTo>
                <a:lnTo>
                  <a:pt x="103412" y="246"/>
                </a:lnTo>
                <a:lnTo>
                  <a:pt x="95332" y="0"/>
                </a:lnTo>
                <a:close/>
              </a:path>
              <a:path w="134620" h="291464">
                <a:moveTo>
                  <a:pt x="134616" y="30507"/>
                </a:moveTo>
                <a:lnTo>
                  <a:pt x="96517" y="30507"/>
                </a:lnTo>
                <a:lnTo>
                  <a:pt x="100412" y="31694"/>
                </a:lnTo>
                <a:lnTo>
                  <a:pt x="108031" y="34236"/>
                </a:lnTo>
                <a:lnTo>
                  <a:pt x="115651" y="38134"/>
                </a:lnTo>
                <a:lnTo>
                  <a:pt x="120731" y="39321"/>
                </a:lnTo>
                <a:lnTo>
                  <a:pt x="129536" y="39321"/>
                </a:lnTo>
                <a:lnTo>
                  <a:pt x="134616" y="34236"/>
                </a:lnTo>
                <a:lnTo>
                  <a:pt x="134616" y="30507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644407" y="3387226"/>
            <a:ext cx="93980" cy="290195"/>
          </a:xfrm>
          <a:custGeom>
            <a:avLst/>
            <a:gdLst/>
            <a:ahLst/>
            <a:cxnLst/>
            <a:rect l="l" t="t" r="r" b="b"/>
            <a:pathLst>
              <a:path w="93979" h="290195">
                <a:moveTo>
                  <a:pt x="30372" y="0"/>
                </a:moveTo>
                <a:lnTo>
                  <a:pt x="12593" y="0"/>
                </a:lnTo>
                <a:lnTo>
                  <a:pt x="8698" y="1186"/>
                </a:lnTo>
                <a:lnTo>
                  <a:pt x="6158" y="5084"/>
                </a:lnTo>
                <a:lnTo>
                  <a:pt x="3618" y="7626"/>
                </a:lnTo>
                <a:lnTo>
                  <a:pt x="1078" y="15253"/>
                </a:lnTo>
                <a:lnTo>
                  <a:pt x="1078" y="25423"/>
                </a:lnTo>
                <a:lnTo>
                  <a:pt x="393" y="34519"/>
                </a:lnTo>
                <a:lnTo>
                  <a:pt x="41" y="46715"/>
                </a:lnTo>
                <a:lnTo>
                  <a:pt x="0" y="116141"/>
                </a:lnTo>
                <a:lnTo>
                  <a:pt x="41" y="122963"/>
                </a:lnTo>
                <a:lnTo>
                  <a:pt x="393" y="144657"/>
                </a:lnTo>
                <a:lnTo>
                  <a:pt x="1078" y="166606"/>
                </a:lnTo>
                <a:lnTo>
                  <a:pt x="1309" y="187826"/>
                </a:lnTo>
                <a:lnTo>
                  <a:pt x="1904" y="205821"/>
                </a:lnTo>
                <a:lnTo>
                  <a:pt x="2721" y="220734"/>
                </a:lnTo>
                <a:lnTo>
                  <a:pt x="3618" y="232706"/>
                </a:lnTo>
                <a:lnTo>
                  <a:pt x="4973" y="240333"/>
                </a:lnTo>
                <a:lnTo>
                  <a:pt x="6158" y="247960"/>
                </a:lnTo>
                <a:lnTo>
                  <a:pt x="8698" y="253045"/>
                </a:lnTo>
                <a:lnTo>
                  <a:pt x="10053" y="259316"/>
                </a:lnTo>
                <a:lnTo>
                  <a:pt x="13778" y="265756"/>
                </a:lnTo>
                <a:lnTo>
                  <a:pt x="43072" y="289824"/>
                </a:lnTo>
                <a:lnTo>
                  <a:pt x="52046" y="289824"/>
                </a:lnTo>
                <a:lnTo>
                  <a:pt x="86441" y="271185"/>
                </a:lnTo>
                <a:lnTo>
                  <a:pt x="93721" y="253045"/>
                </a:lnTo>
                <a:lnTo>
                  <a:pt x="48152" y="253045"/>
                </a:lnTo>
                <a:lnTo>
                  <a:pt x="44363" y="250640"/>
                </a:lnTo>
                <a:lnTo>
                  <a:pt x="34267" y="213554"/>
                </a:lnTo>
                <a:lnTo>
                  <a:pt x="31933" y="172297"/>
                </a:lnTo>
                <a:lnTo>
                  <a:pt x="31865" y="166606"/>
                </a:lnTo>
                <a:lnTo>
                  <a:pt x="31933" y="136294"/>
                </a:lnTo>
                <a:lnTo>
                  <a:pt x="32489" y="116141"/>
                </a:lnTo>
                <a:lnTo>
                  <a:pt x="33299" y="94780"/>
                </a:lnTo>
                <a:lnTo>
                  <a:pt x="34267" y="72371"/>
                </a:lnTo>
                <a:lnTo>
                  <a:pt x="34952" y="50936"/>
                </a:lnTo>
                <a:lnTo>
                  <a:pt x="35295" y="34519"/>
                </a:lnTo>
                <a:lnTo>
                  <a:pt x="35395" y="25423"/>
                </a:lnTo>
                <a:lnTo>
                  <a:pt x="35452" y="5084"/>
                </a:lnTo>
                <a:lnTo>
                  <a:pt x="30372" y="0"/>
                </a:lnTo>
                <a:close/>
              </a:path>
              <a:path w="93979" h="290195">
                <a:moveTo>
                  <a:pt x="79986" y="227622"/>
                </a:moveTo>
                <a:lnTo>
                  <a:pt x="74906" y="227622"/>
                </a:lnTo>
                <a:lnTo>
                  <a:pt x="71011" y="228808"/>
                </a:lnTo>
                <a:lnTo>
                  <a:pt x="63391" y="236435"/>
                </a:lnTo>
                <a:lnTo>
                  <a:pt x="62206" y="240333"/>
                </a:lnTo>
                <a:lnTo>
                  <a:pt x="59666" y="249147"/>
                </a:lnTo>
                <a:lnTo>
                  <a:pt x="54586" y="253045"/>
                </a:lnTo>
                <a:lnTo>
                  <a:pt x="93721" y="253045"/>
                </a:lnTo>
                <a:lnTo>
                  <a:pt x="93779" y="250640"/>
                </a:lnTo>
                <a:lnTo>
                  <a:pt x="92939" y="240993"/>
                </a:lnTo>
                <a:lnTo>
                  <a:pt x="90230" y="233490"/>
                </a:lnTo>
                <a:lnTo>
                  <a:pt x="85870" y="229070"/>
                </a:lnTo>
                <a:lnTo>
                  <a:pt x="79986" y="227622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841230" y="3384684"/>
            <a:ext cx="1223233" cy="2962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790712" y="4174158"/>
            <a:ext cx="1298246" cy="2950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14626" y="4194497"/>
            <a:ext cx="152400" cy="269875"/>
          </a:xfrm>
          <a:custGeom>
            <a:avLst/>
            <a:gdLst/>
            <a:ahLst/>
            <a:cxnLst/>
            <a:rect l="l" t="t" r="r" b="b"/>
            <a:pathLst>
              <a:path w="152400" h="269875">
                <a:moveTo>
                  <a:pt x="62287" y="0"/>
                </a:moveTo>
                <a:lnTo>
                  <a:pt x="49653" y="270"/>
                </a:lnTo>
                <a:lnTo>
                  <a:pt x="38433" y="1144"/>
                </a:lnTo>
                <a:lnTo>
                  <a:pt x="28641" y="2717"/>
                </a:lnTo>
                <a:lnTo>
                  <a:pt x="20293" y="5084"/>
                </a:lnTo>
                <a:lnTo>
                  <a:pt x="8948" y="7626"/>
                </a:lnTo>
                <a:lnTo>
                  <a:pt x="291" y="55676"/>
                </a:lnTo>
                <a:lnTo>
                  <a:pt x="0" y="118302"/>
                </a:lnTo>
                <a:lnTo>
                  <a:pt x="122" y="136098"/>
                </a:lnTo>
                <a:lnTo>
                  <a:pt x="245" y="150166"/>
                </a:lnTo>
                <a:lnTo>
                  <a:pt x="799" y="178216"/>
                </a:lnTo>
                <a:lnTo>
                  <a:pt x="1617" y="204762"/>
                </a:lnTo>
                <a:lnTo>
                  <a:pt x="2514" y="227622"/>
                </a:lnTo>
                <a:lnTo>
                  <a:pt x="2514" y="241689"/>
                </a:lnTo>
                <a:lnTo>
                  <a:pt x="3868" y="242876"/>
                </a:lnTo>
                <a:lnTo>
                  <a:pt x="3868" y="251858"/>
                </a:lnTo>
                <a:lnTo>
                  <a:pt x="5054" y="253045"/>
                </a:lnTo>
                <a:lnTo>
                  <a:pt x="5054" y="256943"/>
                </a:lnTo>
                <a:lnTo>
                  <a:pt x="6408" y="259485"/>
                </a:lnTo>
                <a:lnTo>
                  <a:pt x="6408" y="260672"/>
                </a:lnTo>
                <a:lnTo>
                  <a:pt x="7594" y="262028"/>
                </a:lnTo>
                <a:lnTo>
                  <a:pt x="8948" y="264570"/>
                </a:lnTo>
                <a:lnTo>
                  <a:pt x="12674" y="268299"/>
                </a:lnTo>
                <a:lnTo>
                  <a:pt x="16568" y="269655"/>
                </a:lnTo>
                <a:lnTo>
                  <a:pt x="21648" y="269655"/>
                </a:lnTo>
                <a:lnTo>
                  <a:pt x="36086" y="233697"/>
                </a:lnTo>
                <a:lnTo>
                  <a:pt x="35893" y="211775"/>
                </a:lnTo>
                <a:lnTo>
                  <a:pt x="34348" y="145081"/>
                </a:lnTo>
                <a:lnTo>
                  <a:pt x="108499" y="145081"/>
                </a:lnTo>
                <a:lnTo>
                  <a:pt x="140473" y="118302"/>
                </a:lnTo>
                <a:lnTo>
                  <a:pt x="55853" y="118302"/>
                </a:lnTo>
                <a:lnTo>
                  <a:pt x="49587" y="117116"/>
                </a:lnTo>
                <a:lnTo>
                  <a:pt x="47047" y="117116"/>
                </a:lnTo>
                <a:lnTo>
                  <a:pt x="41968" y="115760"/>
                </a:lnTo>
                <a:lnTo>
                  <a:pt x="34348" y="114573"/>
                </a:lnTo>
                <a:lnTo>
                  <a:pt x="33565" y="106509"/>
                </a:lnTo>
                <a:lnTo>
                  <a:pt x="33162" y="97730"/>
                </a:lnTo>
                <a:lnTo>
                  <a:pt x="33044" y="90318"/>
                </a:lnTo>
                <a:lnTo>
                  <a:pt x="33162" y="57583"/>
                </a:lnTo>
                <a:lnTo>
                  <a:pt x="62287" y="30507"/>
                </a:lnTo>
                <a:lnTo>
                  <a:pt x="140687" y="30507"/>
                </a:lnTo>
                <a:lnTo>
                  <a:pt x="137440" y="26087"/>
                </a:lnTo>
                <a:lnTo>
                  <a:pt x="125785" y="16609"/>
                </a:lnTo>
                <a:lnTo>
                  <a:pt x="112435" y="9724"/>
                </a:lnTo>
                <a:lnTo>
                  <a:pt x="97338" y="4491"/>
                </a:lnTo>
                <a:lnTo>
                  <a:pt x="80590" y="1165"/>
                </a:lnTo>
                <a:lnTo>
                  <a:pt x="62287" y="0"/>
                </a:lnTo>
                <a:close/>
              </a:path>
              <a:path w="152400" h="269875">
                <a:moveTo>
                  <a:pt x="108499" y="145081"/>
                </a:moveTo>
                <a:lnTo>
                  <a:pt x="34348" y="145081"/>
                </a:lnTo>
                <a:lnTo>
                  <a:pt x="45986" y="147449"/>
                </a:lnTo>
                <a:lnTo>
                  <a:pt x="56339" y="149022"/>
                </a:lnTo>
                <a:lnTo>
                  <a:pt x="65518" y="149896"/>
                </a:lnTo>
                <a:lnTo>
                  <a:pt x="73632" y="150166"/>
                </a:lnTo>
                <a:lnTo>
                  <a:pt x="90396" y="149231"/>
                </a:lnTo>
                <a:lnTo>
                  <a:pt x="104619" y="146501"/>
                </a:lnTo>
                <a:lnTo>
                  <a:pt x="108499" y="145081"/>
                </a:lnTo>
                <a:close/>
              </a:path>
              <a:path w="152400" h="269875">
                <a:moveTo>
                  <a:pt x="140687" y="30507"/>
                </a:moveTo>
                <a:lnTo>
                  <a:pt x="62287" y="30507"/>
                </a:lnTo>
                <a:lnTo>
                  <a:pt x="72479" y="31214"/>
                </a:lnTo>
                <a:lnTo>
                  <a:pt x="82226" y="33240"/>
                </a:lnTo>
                <a:lnTo>
                  <a:pt x="117173" y="58814"/>
                </a:lnTo>
                <a:lnTo>
                  <a:pt x="118097" y="68393"/>
                </a:lnTo>
                <a:lnTo>
                  <a:pt x="117896" y="74582"/>
                </a:lnTo>
                <a:lnTo>
                  <a:pt x="102926" y="109489"/>
                </a:lnTo>
                <a:lnTo>
                  <a:pt x="100386" y="112031"/>
                </a:lnTo>
                <a:lnTo>
                  <a:pt x="97846" y="113217"/>
                </a:lnTo>
                <a:lnTo>
                  <a:pt x="96491" y="114573"/>
                </a:lnTo>
                <a:lnTo>
                  <a:pt x="92766" y="115760"/>
                </a:lnTo>
                <a:lnTo>
                  <a:pt x="87686" y="117116"/>
                </a:lnTo>
                <a:lnTo>
                  <a:pt x="82607" y="117116"/>
                </a:lnTo>
                <a:lnTo>
                  <a:pt x="78712" y="118302"/>
                </a:lnTo>
                <a:lnTo>
                  <a:pt x="140473" y="118302"/>
                </a:lnTo>
                <a:lnTo>
                  <a:pt x="140901" y="117555"/>
                </a:lnTo>
                <a:lnTo>
                  <a:pt x="151894" y="77765"/>
                </a:lnTo>
                <a:lnTo>
                  <a:pt x="152370" y="64913"/>
                </a:lnTo>
                <a:lnTo>
                  <a:pt x="150716" y="50382"/>
                </a:lnTo>
                <a:lnTo>
                  <a:pt x="145745" y="37393"/>
                </a:lnTo>
                <a:lnTo>
                  <a:pt x="140687" y="30507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556307" y="4276020"/>
            <a:ext cx="154305" cy="313055"/>
          </a:xfrm>
          <a:custGeom>
            <a:avLst/>
            <a:gdLst/>
            <a:ahLst/>
            <a:cxnLst/>
            <a:rect l="l" t="t" r="r" b="b"/>
            <a:pathLst>
              <a:path w="154304" h="313054">
                <a:moveTo>
                  <a:pt x="141051" y="0"/>
                </a:moveTo>
                <a:lnTo>
                  <a:pt x="126996" y="0"/>
                </a:lnTo>
                <a:lnTo>
                  <a:pt x="120731" y="2542"/>
                </a:lnTo>
                <a:lnTo>
                  <a:pt x="92750" y="117666"/>
                </a:lnTo>
                <a:lnTo>
                  <a:pt x="85172" y="146098"/>
                </a:lnTo>
                <a:lnTo>
                  <a:pt x="74742" y="120405"/>
                </a:lnTo>
                <a:lnTo>
                  <a:pt x="67062" y="102823"/>
                </a:lnTo>
                <a:lnTo>
                  <a:pt x="62418" y="91036"/>
                </a:lnTo>
                <a:lnTo>
                  <a:pt x="39411" y="28579"/>
                </a:lnTo>
                <a:lnTo>
                  <a:pt x="29293" y="2542"/>
                </a:lnTo>
                <a:lnTo>
                  <a:pt x="24214" y="0"/>
                </a:lnTo>
                <a:lnTo>
                  <a:pt x="12699" y="0"/>
                </a:lnTo>
                <a:lnTo>
                  <a:pt x="7619" y="1186"/>
                </a:lnTo>
                <a:lnTo>
                  <a:pt x="5079" y="5084"/>
                </a:lnTo>
                <a:lnTo>
                  <a:pt x="1354" y="8813"/>
                </a:lnTo>
                <a:lnTo>
                  <a:pt x="0" y="11355"/>
                </a:lnTo>
                <a:lnTo>
                  <a:pt x="0" y="17796"/>
                </a:lnTo>
                <a:lnTo>
                  <a:pt x="1354" y="18982"/>
                </a:lnTo>
                <a:lnTo>
                  <a:pt x="27071" y="87474"/>
                </a:lnTo>
                <a:lnTo>
                  <a:pt x="47073" y="138535"/>
                </a:lnTo>
                <a:lnTo>
                  <a:pt x="61360" y="172403"/>
                </a:lnTo>
                <a:lnTo>
                  <a:pt x="69932" y="189317"/>
                </a:lnTo>
                <a:lnTo>
                  <a:pt x="43094" y="273892"/>
                </a:lnTo>
                <a:lnTo>
                  <a:pt x="40384" y="284374"/>
                </a:lnTo>
                <a:lnTo>
                  <a:pt x="39453" y="291010"/>
                </a:lnTo>
                <a:lnTo>
                  <a:pt x="39453" y="298637"/>
                </a:lnTo>
                <a:lnTo>
                  <a:pt x="40638" y="303722"/>
                </a:lnTo>
                <a:lnTo>
                  <a:pt x="44533" y="307620"/>
                </a:lnTo>
                <a:lnTo>
                  <a:pt x="47073" y="311349"/>
                </a:lnTo>
                <a:lnTo>
                  <a:pt x="50798" y="312705"/>
                </a:lnTo>
                <a:lnTo>
                  <a:pt x="60958" y="312705"/>
                </a:lnTo>
                <a:lnTo>
                  <a:pt x="76901" y="274395"/>
                </a:lnTo>
                <a:lnTo>
                  <a:pt x="88474" y="237833"/>
                </a:lnTo>
                <a:lnTo>
                  <a:pt x="133891" y="88078"/>
                </a:lnTo>
                <a:lnTo>
                  <a:pt x="144988" y="49342"/>
                </a:lnTo>
                <a:lnTo>
                  <a:pt x="153750" y="11355"/>
                </a:lnTo>
                <a:lnTo>
                  <a:pt x="153750" y="8813"/>
                </a:lnTo>
                <a:lnTo>
                  <a:pt x="148670" y="3728"/>
                </a:lnTo>
                <a:lnTo>
                  <a:pt x="144776" y="1186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96828" y="4172978"/>
            <a:ext cx="259079" cy="292735"/>
          </a:xfrm>
          <a:custGeom>
            <a:avLst/>
            <a:gdLst/>
            <a:ahLst/>
            <a:cxnLst/>
            <a:rect l="l" t="t" r="r" b="b"/>
            <a:pathLst>
              <a:path w="259079" h="292735">
                <a:moveTo>
                  <a:pt x="134607" y="197116"/>
                </a:moveTo>
                <a:lnTo>
                  <a:pt x="133197" y="177774"/>
                </a:lnTo>
                <a:lnTo>
                  <a:pt x="129044" y="160020"/>
                </a:lnTo>
                <a:lnTo>
                  <a:pt x="122250" y="143941"/>
                </a:lnTo>
                <a:lnTo>
                  <a:pt x="117132" y="136093"/>
                </a:lnTo>
                <a:lnTo>
                  <a:pt x="112941" y="129654"/>
                </a:lnTo>
                <a:lnTo>
                  <a:pt x="104127" y="121386"/>
                </a:lnTo>
                <a:lnTo>
                  <a:pt x="104127" y="198297"/>
                </a:lnTo>
                <a:lnTo>
                  <a:pt x="102704" y="213588"/>
                </a:lnTo>
                <a:lnTo>
                  <a:pt x="81267" y="247954"/>
                </a:lnTo>
                <a:lnTo>
                  <a:pt x="49441" y="259321"/>
                </a:lnTo>
                <a:lnTo>
                  <a:pt x="44361" y="259321"/>
                </a:lnTo>
                <a:lnTo>
                  <a:pt x="39281" y="258127"/>
                </a:lnTo>
                <a:lnTo>
                  <a:pt x="35547" y="256768"/>
                </a:lnTo>
                <a:lnTo>
                  <a:pt x="35318" y="217932"/>
                </a:lnTo>
                <a:lnTo>
                  <a:pt x="34721" y="185318"/>
                </a:lnTo>
                <a:lnTo>
                  <a:pt x="33909" y="158889"/>
                </a:lnTo>
                <a:lnTo>
                  <a:pt x="33007" y="138645"/>
                </a:lnTo>
                <a:lnTo>
                  <a:pt x="39281" y="136093"/>
                </a:lnTo>
                <a:lnTo>
                  <a:pt x="50787" y="136093"/>
                </a:lnTo>
                <a:lnTo>
                  <a:pt x="59093" y="136779"/>
                </a:lnTo>
                <a:lnTo>
                  <a:pt x="91770" y="156540"/>
                </a:lnTo>
                <a:lnTo>
                  <a:pt x="104127" y="198297"/>
                </a:lnTo>
                <a:lnTo>
                  <a:pt x="104127" y="121386"/>
                </a:lnTo>
                <a:lnTo>
                  <a:pt x="101320" y="118745"/>
                </a:lnTo>
                <a:lnTo>
                  <a:pt x="87287" y="110782"/>
                </a:lnTo>
                <a:lnTo>
                  <a:pt x="70840" y="105892"/>
                </a:lnTo>
                <a:lnTo>
                  <a:pt x="67373" y="105587"/>
                </a:lnTo>
                <a:lnTo>
                  <a:pt x="51981" y="104228"/>
                </a:lnTo>
                <a:lnTo>
                  <a:pt x="36741" y="104228"/>
                </a:lnTo>
                <a:lnTo>
                  <a:pt x="31661" y="105587"/>
                </a:lnTo>
                <a:lnTo>
                  <a:pt x="31661" y="11353"/>
                </a:lnTo>
                <a:lnTo>
                  <a:pt x="30467" y="3733"/>
                </a:lnTo>
                <a:lnTo>
                  <a:pt x="26581" y="0"/>
                </a:lnTo>
                <a:lnTo>
                  <a:pt x="20320" y="0"/>
                </a:lnTo>
                <a:lnTo>
                  <a:pt x="11214" y="952"/>
                </a:lnTo>
                <a:lnTo>
                  <a:pt x="4889" y="3810"/>
                </a:lnTo>
                <a:lnTo>
                  <a:pt x="1193" y="8585"/>
                </a:lnTo>
                <a:lnTo>
                  <a:pt x="0" y="15252"/>
                </a:lnTo>
                <a:lnTo>
                  <a:pt x="38" y="41706"/>
                </a:lnTo>
                <a:lnTo>
                  <a:pt x="317" y="73583"/>
                </a:lnTo>
                <a:lnTo>
                  <a:pt x="1066" y="110947"/>
                </a:lnTo>
                <a:lnTo>
                  <a:pt x="2540" y="153898"/>
                </a:lnTo>
                <a:lnTo>
                  <a:pt x="3225" y="195364"/>
                </a:lnTo>
                <a:lnTo>
                  <a:pt x="3556" y="226949"/>
                </a:lnTo>
                <a:lnTo>
                  <a:pt x="3594" y="233019"/>
                </a:lnTo>
                <a:lnTo>
                  <a:pt x="3721" y="268300"/>
                </a:lnTo>
                <a:lnTo>
                  <a:pt x="6324" y="278307"/>
                </a:lnTo>
                <a:lnTo>
                  <a:pt x="14071" y="285457"/>
                </a:lnTo>
                <a:lnTo>
                  <a:pt x="26797" y="289750"/>
                </a:lnTo>
                <a:lnTo>
                  <a:pt x="44361" y="291185"/>
                </a:lnTo>
                <a:lnTo>
                  <a:pt x="63449" y="289483"/>
                </a:lnTo>
                <a:lnTo>
                  <a:pt x="109207" y="263220"/>
                </a:lnTo>
                <a:lnTo>
                  <a:pt x="132956" y="215671"/>
                </a:lnTo>
                <a:lnTo>
                  <a:pt x="134607" y="197116"/>
                </a:lnTo>
                <a:close/>
              </a:path>
              <a:path w="259079" h="292735">
                <a:moveTo>
                  <a:pt x="258978" y="253187"/>
                </a:moveTo>
                <a:lnTo>
                  <a:pt x="258140" y="243535"/>
                </a:lnTo>
                <a:lnTo>
                  <a:pt x="255409" y="236029"/>
                </a:lnTo>
                <a:lnTo>
                  <a:pt x="250990" y="231609"/>
                </a:lnTo>
                <a:lnTo>
                  <a:pt x="245008" y="230162"/>
                </a:lnTo>
                <a:lnTo>
                  <a:pt x="239928" y="230162"/>
                </a:lnTo>
                <a:lnTo>
                  <a:pt x="236207" y="231355"/>
                </a:lnTo>
                <a:lnTo>
                  <a:pt x="233667" y="233895"/>
                </a:lnTo>
                <a:lnTo>
                  <a:pt x="229768" y="236435"/>
                </a:lnTo>
                <a:lnTo>
                  <a:pt x="228587" y="238975"/>
                </a:lnTo>
                <a:lnTo>
                  <a:pt x="226047" y="242874"/>
                </a:lnTo>
                <a:lnTo>
                  <a:pt x="223507" y="251688"/>
                </a:lnTo>
                <a:lnTo>
                  <a:pt x="219608" y="255587"/>
                </a:lnTo>
                <a:lnTo>
                  <a:pt x="213347" y="255587"/>
                </a:lnTo>
                <a:lnTo>
                  <a:pt x="199288" y="216090"/>
                </a:lnTo>
                <a:lnTo>
                  <a:pt x="196989" y="174840"/>
                </a:lnTo>
                <a:lnTo>
                  <a:pt x="196748" y="157619"/>
                </a:lnTo>
                <a:lnTo>
                  <a:pt x="196773" y="138861"/>
                </a:lnTo>
                <a:lnTo>
                  <a:pt x="197319" y="97396"/>
                </a:lnTo>
                <a:lnTo>
                  <a:pt x="199009" y="53479"/>
                </a:lnTo>
                <a:lnTo>
                  <a:pt x="200418" y="24333"/>
                </a:lnTo>
                <a:lnTo>
                  <a:pt x="200609" y="17792"/>
                </a:lnTo>
                <a:lnTo>
                  <a:pt x="200647" y="7632"/>
                </a:lnTo>
                <a:lnTo>
                  <a:pt x="194221" y="2540"/>
                </a:lnTo>
                <a:lnTo>
                  <a:pt x="176441" y="2540"/>
                </a:lnTo>
                <a:lnTo>
                  <a:pt x="172707" y="3733"/>
                </a:lnTo>
                <a:lnTo>
                  <a:pt x="170167" y="7632"/>
                </a:lnTo>
                <a:lnTo>
                  <a:pt x="167627" y="10172"/>
                </a:lnTo>
                <a:lnTo>
                  <a:pt x="166281" y="17792"/>
                </a:lnTo>
                <a:lnTo>
                  <a:pt x="165087" y="27965"/>
                </a:lnTo>
                <a:lnTo>
                  <a:pt x="164884" y="37058"/>
                </a:lnTo>
                <a:lnTo>
                  <a:pt x="164414" y="49263"/>
                </a:lnTo>
                <a:lnTo>
                  <a:pt x="163944" y="64795"/>
                </a:lnTo>
                <a:lnTo>
                  <a:pt x="163741" y="83896"/>
                </a:lnTo>
                <a:lnTo>
                  <a:pt x="163944" y="104394"/>
                </a:lnTo>
                <a:lnTo>
                  <a:pt x="164884" y="147218"/>
                </a:lnTo>
                <a:lnTo>
                  <a:pt x="165087" y="169151"/>
                </a:lnTo>
                <a:lnTo>
                  <a:pt x="166954" y="208368"/>
                </a:lnTo>
                <a:lnTo>
                  <a:pt x="170167" y="242874"/>
                </a:lnTo>
                <a:lnTo>
                  <a:pt x="171361" y="250507"/>
                </a:lnTo>
                <a:lnTo>
                  <a:pt x="172707" y="255587"/>
                </a:lnTo>
                <a:lnTo>
                  <a:pt x="175247" y="261861"/>
                </a:lnTo>
                <a:lnTo>
                  <a:pt x="177787" y="268300"/>
                </a:lnTo>
                <a:lnTo>
                  <a:pt x="181521" y="274574"/>
                </a:lnTo>
                <a:lnTo>
                  <a:pt x="184061" y="281012"/>
                </a:lnTo>
                <a:lnTo>
                  <a:pt x="189141" y="284734"/>
                </a:lnTo>
                <a:lnTo>
                  <a:pt x="194221" y="288632"/>
                </a:lnTo>
                <a:lnTo>
                  <a:pt x="200647" y="291185"/>
                </a:lnTo>
                <a:lnTo>
                  <a:pt x="208267" y="292366"/>
                </a:lnTo>
                <a:lnTo>
                  <a:pt x="217068" y="292366"/>
                </a:lnTo>
                <a:lnTo>
                  <a:pt x="250990" y="273723"/>
                </a:lnTo>
                <a:lnTo>
                  <a:pt x="258876" y="255587"/>
                </a:lnTo>
                <a:lnTo>
                  <a:pt x="258978" y="253187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409895" y="4195852"/>
            <a:ext cx="161925" cy="269875"/>
          </a:xfrm>
          <a:custGeom>
            <a:avLst/>
            <a:gdLst/>
            <a:ahLst/>
            <a:cxnLst/>
            <a:rect l="l" t="t" r="r" b="b"/>
            <a:pathLst>
              <a:path w="161925" h="269875">
                <a:moveTo>
                  <a:pt x="146131" y="34236"/>
                </a:moveTo>
                <a:lnTo>
                  <a:pt x="15239" y="34236"/>
                </a:lnTo>
                <a:lnTo>
                  <a:pt x="16022" y="46921"/>
                </a:lnTo>
                <a:lnTo>
                  <a:pt x="16424" y="69871"/>
                </a:lnTo>
                <a:lnTo>
                  <a:pt x="16573" y="103308"/>
                </a:lnTo>
                <a:lnTo>
                  <a:pt x="16612" y="190393"/>
                </a:lnTo>
                <a:lnTo>
                  <a:pt x="16742" y="221859"/>
                </a:lnTo>
                <a:lnTo>
                  <a:pt x="17094" y="241885"/>
                </a:lnTo>
                <a:lnTo>
                  <a:pt x="17779" y="250503"/>
                </a:lnTo>
                <a:lnTo>
                  <a:pt x="19134" y="263214"/>
                </a:lnTo>
                <a:lnTo>
                  <a:pt x="25399" y="269485"/>
                </a:lnTo>
                <a:lnTo>
                  <a:pt x="34373" y="269485"/>
                </a:lnTo>
                <a:lnTo>
                  <a:pt x="40257" y="268076"/>
                </a:lnTo>
                <a:lnTo>
                  <a:pt x="44618" y="263934"/>
                </a:lnTo>
                <a:lnTo>
                  <a:pt x="47327" y="257187"/>
                </a:lnTo>
                <a:lnTo>
                  <a:pt x="48258" y="247960"/>
                </a:lnTo>
                <a:lnTo>
                  <a:pt x="47073" y="142369"/>
                </a:lnTo>
                <a:lnTo>
                  <a:pt x="137156" y="142369"/>
                </a:lnTo>
                <a:lnTo>
                  <a:pt x="142236" y="136098"/>
                </a:lnTo>
                <a:lnTo>
                  <a:pt x="142236" y="119488"/>
                </a:lnTo>
                <a:lnTo>
                  <a:pt x="141051" y="116946"/>
                </a:lnTo>
                <a:lnTo>
                  <a:pt x="135971" y="111861"/>
                </a:lnTo>
                <a:lnTo>
                  <a:pt x="132076" y="110675"/>
                </a:lnTo>
                <a:lnTo>
                  <a:pt x="47073" y="110675"/>
                </a:lnTo>
                <a:lnTo>
                  <a:pt x="47073" y="35592"/>
                </a:lnTo>
                <a:lnTo>
                  <a:pt x="144776" y="35592"/>
                </a:lnTo>
                <a:lnTo>
                  <a:pt x="146131" y="34236"/>
                </a:lnTo>
                <a:close/>
              </a:path>
              <a:path w="161925" h="269875">
                <a:moveTo>
                  <a:pt x="133431" y="35592"/>
                </a:moveTo>
                <a:lnTo>
                  <a:pt x="47073" y="35592"/>
                </a:lnTo>
                <a:lnTo>
                  <a:pt x="60847" y="36278"/>
                </a:lnTo>
                <a:lnTo>
                  <a:pt x="73700" y="36630"/>
                </a:lnTo>
                <a:lnTo>
                  <a:pt x="96517" y="36778"/>
                </a:lnTo>
                <a:lnTo>
                  <a:pt x="126996" y="36778"/>
                </a:lnTo>
                <a:lnTo>
                  <a:pt x="133431" y="35592"/>
                </a:lnTo>
                <a:close/>
              </a:path>
              <a:path w="161925" h="269875">
                <a:moveTo>
                  <a:pt x="41993" y="1186"/>
                </a:moveTo>
                <a:lnTo>
                  <a:pt x="10159" y="1186"/>
                </a:lnTo>
                <a:lnTo>
                  <a:pt x="7619" y="2542"/>
                </a:lnTo>
                <a:lnTo>
                  <a:pt x="5079" y="6271"/>
                </a:lnTo>
                <a:lnTo>
                  <a:pt x="1354" y="11355"/>
                </a:lnTo>
                <a:lnTo>
                  <a:pt x="0" y="13898"/>
                </a:lnTo>
                <a:lnTo>
                  <a:pt x="0" y="30507"/>
                </a:lnTo>
                <a:lnTo>
                  <a:pt x="5079" y="35592"/>
                </a:lnTo>
                <a:lnTo>
                  <a:pt x="15239" y="34236"/>
                </a:lnTo>
                <a:lnTo>
                  <a:pt x="151210" y="34236"/>
                </a:lnTo>
                <a:lnTo>
                  <a:pt x="154936" y="33050"/>
                </a:lnTo>
                <a:lnTo>
                  <a:pt x="156290" y="31694"/>
                </a:lnTo>
                <a:lnTo>
                  <a:pt x="157476" y="31694"/>
                </a:lnTo>
                <a:lnTo>
                  <a:pt x="157476" y="30507"/>
                </a:lnTo>
                <a:lnTo>
                  <a:pt x="158830" y="30507"/>
                </a:lnTo>
                <a:lnTo>
                  <a:pt x="158830" y="29151"/>
                </a:lnTo>
                <a:lnTo>
                  <a:pt x="160016" y="26609"/>
                </a:lnTo>
                <a:lnTo>
                  <a:pt x="161370" y="25423"/>
                </a:lnTo>
                <a:lnTo>
                  <a:pt x="161370" y="18982"/>
                </a:lnTo>
                <a:lnTo>
                  <a:pt x="159650" y="12309"/>
                </a:lnTo>
                <a:lnTo>
                  <a:pt x="154343" y="7542"/>
                </a:lnTo>
                <a:lnTo>
                  <a:pt x="145226" y="4682"/>
                </a:lnTo>
                <a:lnTo>
                  <a:pt x="132076" y="3728"/>
                </a:lnTo>
                <a:lnTo>
                  <a:pt x="86357" y="3728"/>
                </a:lnTo>
                <a:lnTo>
                  <a:pt x="76568" y="3689"/>
                </a:lnTo>
                <a:lnTo>
                  <a:pt x="66080" y="3410"/>
                </a:lnTo>
                <a:lnTo>
                  <a:pt x="54640" y="2656"/>
                </a:lnTo>
                <a:lnTo>
                  <a:pt x="41993" y="1186"/>
                </a:lnTo>
                <a:close/>
              </a:path>
              <a:path w="161925" h="269875">
                <a:moveTo>
                  <a:pt x="22859" y="0"/>
                </a:moveTo>
                <a:lnTo>
                  <a:pt x="14054" y="0"/>
                </a:lnTo>
                <a:lnTo>
                  <a:pt x="11514" y="1186"/>
                </a:lnTo>
                <a:lnTo>
                  <a:pt x="30479" y="1186"/>
                </a:lnTo>
                <a:lnTo>
                  <a:pt x="22859" y="0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675745" y="1146935"/>
            <a:ext cx="1204099" cy="92692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316736" y="620268"/>
            <a:ext cx="9732645" cy="3962400"/>
            <a:chOff x="1316736" y="620268"/>
            <a:chExt cx="9732645" cy="3962400"/>
          </a:xfrm>
        </p:grpSpPr>
        <p:sp>
          <p:nvSpPr>
            <p:cNvPr id="8" name="object 8"/>
            <p:cNvSpPr/>
            <p:nvPr/>
          </p:nvSpPr>
          <p:spPr>
            <a:xfrm>
              <a:off x="1392936" y="696468"/>
              <a:ext cx="9579864" cy="3810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54836" y="658368"/>
              <a:ext cx="9656445" cy="3886200"/>
            </a:xfrm>
            <a:custGeom>
              <a:avLst/>
              <a:gdLst/>
              <a:ahLst/>
              <a:cxnLst/>
              <a:rect l="l" t="t" r="r" b="b"/>
              <a:pathLst>
                <a:path w="9656445" h="3886200">
                  <a:moveTo>
                    <a:pt x="0" y="3886200"/>
                  </a:moveTo>
                  <a:lnTo>
                    <a:pt x="9656064" y="3886200"/>
                  </a:lnTo>
                  <a:lnTo>
                    <a:pt x="9656064" y="0"/>
                  </a:lnTo>
                  <a:lnTo>
                    <a:pt x="0" y="0"/>
                  </a:lnTo>
                  <a:lnTo>
                    <a:pt x="0" y="3886200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2931032" y="4978984"/>
            <a:ext cx="6643370" cy="636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Arial"/>
                <a:cs typeface="Arial"/>
              </a:rPr>
              <a:t>Please contact the Budget </a:t>
            </a:r>
            <a:r>
              <a:rPr dirty="0" sz="2000" spc="-5">
                <a:latin typeface="Arial"/>
                <a:cs typeface="Arial"/>
              </a:rPr>
              <a:t>Office </a:t>
            </a:r>
            <a:r>
              <a:rPr dirty="0" sz="2000">
                <a:latin typeface="Arial"/>
                <a:cs typeface="Arial"/>
              </a:rPr>
              <a:t>for additional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information.</a:t>
            </a:r>
            <a:endParaRPr sz="2000">
              <a:latin typeface="Arial"/>
              <a:cs typeface="Arial"/>
            </a:endParaRPr>
          </a:p>
          <a:p>
            <a:pPr algn="ctr" marL="139700">
              <a:lnSpc>
                <a:spcPct val="100000"/>
              </a:lnSpc>
              <a:spcBef>
                <a:spcPts val="5"/>
              </a:spcBef>
            </a:pPr>
            <a:r>
              <a:rPr dirty="0" u="heavy" sz="2000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Arial"/>
                <a:cs typeface="Arial"/>
                <a:hlinkClick r:id="rId4"/>
              </a:rPr>
              <a:t>budget@csueastbay.edu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5460" y="2193035"/>
            <a:ext cx="8729980" cy="3670300"/>
          </a:xfrm>
          <a:prstGeom prst="rect"/>
          <a:solidFill>
            <a:srgbClr val="AC0101"/>
          </a:solidFill>
          <a:ln w="76200">
            <a:solidFill>
              <a:srgbClr val="000000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9300">
              <a:latin typeface="Times New Roman"/>
              <a:cs typeface="Times New Roman"/>
            </a:endParaRPr>
          </a:p>
          <a:p>
            <a:pPr marL="968375">
              <a:lnSpc>
                <a:spcPct val="100000"/>
              </a:lnSpc>
            </a:pPr>
            <a:r>
              <a:rPr dirty="0" sz="6000" spc="335" b="0">
                <a:solidFill>
                  <a:srgbClr val="FFFFFF"/>
                </a:solidFill>
                <a:latin typeface="Trebuchet MS"/>
                <a:cs typeface="Trebuchet MS"/>
              </a:rPr>
              <a:t>Expense</a:t>
            </a:r>
            <a:r>
              <a:rPr dirty="0" sz="6000" spc="5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270" b="0">
                <a:solidFill>
                  <a:srgbClr val="FFFFFF"/>
                </a:solidFill>
                <a:latin typeface="Trebuchet MS"/>
                <a:cs typeface="Trebuchet MS"/>
              </a:rPr>
              <a:t>Transfers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52467" y="263906"/>
            <a:ext cx="1977389" cy="1908175"/>
            <a:chOff x="4852467" y="263906"/>
            <a:chExt cx="1977389" cy="1908175"/>
          </a:xfrm>
        </p:grpSpPr>
        <p:sp>
          <p:nvSpPr>
            <p:cNvPr id="4" name="object 4"/>
            <p:cNvSpPr/>
            <p:nvPr/>
          </p:nvSpPr>
          <p:spPr>
            <a:xfrm>
              <a:off x="4852467" y="705104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89" h="1377950">
                  <a:moveTo>
                    <a:pt x="256361" y="658368"/>
                  </a:moveTo>
                  <a:lnTo>
                    <a:pt x="6171" y="752983"/>
                  </a:lnTo>
                  <a:lnTo>
                    <a:pt x="6171" y="786765"/>
                  </a:lnTo>
                  <a:lnTo>
                    <a:pt x="256361" y="882776"/>
                  </a:lnTo>
                  <a:lnTo>
                    <a:pt x="256361" y="850900"/>
                  </a:lnTo>
                  <a:lnTo>
                    <a:pt x="187019" y="824357"/>
                  </a:lnTo>
                  <a:lnTo>
                    <a:pt x="187019" y="814197"/>
                  </a:lnTo>
                  <a:lnTo>
                    <a:pt x="160476" y="814197"/>
                  </a:lnTo>
                  <a:lnTo>
                    <a:pt x="52780" y="772922"/>
                  </a:lnTo>
                  <a:lnTo>
                    <a:pt x="160476" y="731901"/>
                  </a:lnTo>
                  <a:lnTo>
                    <a:pt x="187019" y="731901"/>
                  </a:lnTo>
                  <a:lnTo>
                    <a:pt x="187019" y="721868"/>
                  </a:lnTo>
                  <a:lnTo>
                    <a:pt x="256361" y="695451"/>
                  </a:lnTo>
                  <a:lnTo>
                    <a:pt x="256361" y="658368"/>
                  </a:lnTo>
                  <a:close/>
                </a:path>
                <a:path w="262889" h="1377950">
                  <a:moveTo>
                    <a:pt x="187019" y="731901"/>
                  </a:moveTo>
                  <a:lnTo>
                    <a:pt x="160476" y="731901"/>
                  </a:lnTo>
                  <a:lnTo>
                    <a:pt x="160476" y="814197"/>
                  </a:lnTo>
                  <a:lnTo>
                    <a:pt x="187019" y="814197"/>
                  </a:lnTo>
                  <a:lnTo>
                    <a:pt x="187019" y="731901"/>
                  </a:lnTo>
                  <a:close/>
                </a:path>
                <a:path w="262889" h="1377950">
                  <a:moveTo>
                    <a:pt x="32714" y="7112"/>
                  </a:moveTo>
                  <a:lnTo>
                    <a:pt x="6171" y="7112"/>
                  </a:lnTo>
                  <a:lnTo>
                    <a:pt x="6171" y="142494"/>
                  </a:lnTo>
                  <a:lnTo>
                    <a:pt x="256361" y="142494"/>
                  </a:lnTo>
                  <a:lnTo>
                    <a:pt x="256361" y="108204"/>
                  </a:lnTo>
                  <a:lnTo>
                    <a:pt x="32714" y="108204"/>
                  </a:lnTo>
                  <a:lnTo>
                    <a:pt x="32714" y="7112"/>
                  </a:lnTo>
                  <a:close/>
                </a:path>
                <a:path w="262889" h="1377950">
                  <a:moveTo>
                    <a:pt x="139140" y="23368"/>
                  </a:moveTo>
                  <a:lnTo>
                    <a:pt x="112978" y="23368"/>
                  </a:lnTo>
                  <a:lnTo>
                    <a:pt x="112978" y="108204"/>
                  </a:lnTo>
                  <a:lnTo>
                    <a:pt x="139140" y="108204"/>
                  </a:lnTo>
                  <a:lnTo>
                    <a:pt x="139140" y="23368"/>
                  </a:lnTo>
                  <a:close/>
                </a:path>
                <a:path w="262889" h="1377950">
                  <a:moveTo>
                    <a:pt x="256361" y="0"/>
                  </a:moveTo>
                  <a:lnTo>
                    <a:pt x="229818" y="0"/>
                  </a:lnTo>
                  <a:lnTo>
                    <a:pt x="229818" y="108204"/>
                  </a:lnTo>
                  <a:lnTo>
                    <a:pt x="256361" y="108204"/>
                  </a:lnTo>
                  <a:lnTo>
                    <a:pt x="256361" y="0"/>
                  </a:lnTo>
                  <a:close/>
                </a:path>
                <a:path w="262889" h="1377950">
                  <a:moveTo>
                    <a:pt x="256361" y="438276"/>
                  </a:moveTo>
                  <a:lnTo>
                    <a:pt x="6171" y="438276"/>
                  </a:lnTo>
                  <a:lnTo>
                    <a:pt x="6171" y="467741"/>
                  </a:lnTo>
                  <a:lnTo>
                    <a:pt x="199211" y="467741"/>
                  </a:lnTo>
                  <a:lnTo>
                    <a:pt x="6171" y="589026"/>
                  </a:lnTo>
                  <a:lnTo>
                    <a:pt x="6171" y="622808"/>
                  </a:lnTo>
                  <a:lnTo>
                    <a:pt x="256361" y="622808"/>
                  </a:lnTo>
                  <a:lnTo>
                    <a:pt x="256361" y="593217"/>
                  </a:lnTo>
                  <a:lnTo>
                    <a:pt x="63321" y="593217"/>
                  </a:lnTo>
                  <a:lnTo>
                    <a:pt x="256361" y="471805"/>
                  </a:lnTo>
                  <a:lnTo>
                    <a:pt x="256361" y="438276"/>
                  </a:lnTo>
                  <a:close/>
                </a:path>
                <a:path w="262889" h="1377950">
                  <a:moveTo>
                    <a:pt x="256361" y="918591"/>
                  </a:moveTo>
                  <a:lnTo>
                    <a:pt x="6171" y="918591"/>
                  </a:lnTo>
                  <a:lnTo>
                    <a:pt x="6171" y="948182"/>
                  </a:lnTo>
                  <a:lnTo>
                    <a:pt x="199211" y="948182"/>
                  </a:lnTo>
                  <a:lnTo>
                    <a:pt x="6171" y="1069340"/>
                  </a:lnTo>
                  <a:lnTo>
                    <a:pt x="6171" y="1103122"/>
                  </a:lnTo>
                  <a:lnTo>
                    <a:pt x="256361" y="1103122"/>
                  </a:lnTo>
                  <a:lnTo>
                    <a:pt x="256361" y="1073531"/>
                  </a:lnTo>
                  <a:lnTo>
                    <a:pt x="63321" y="1073531"/>
                  </a:lnTo>
                  <a:lnTo>
                    <a:pt x="256361" y="952246"/>
                  </a:lnTo>
                  <a:lnTo>
                    <a:pt x="256361" y="918591"/>
                  </a:lnTo>
                  <a:close/>
                </a:path>
                <a:path w="262889" h="1377950">
                  <a:moveTo>
                    <a:pt x="256361" y="1163320"/>
                  </a:moveTo>
                  <a:lnTo>
                    <a:pt x="6171" y="1163320"/>
                  </a:lnTo>
                  <a:lnTo>
                    <a:pt x="6171" y="1197610"/>
                  </a:lnTo>
                  <a:lnTo>
                    <a:pt x="256361" y="1197610"/>
                  </a:lnTo>
                  <a:lnTo>
                    <a:pt x="256361" y="1163320"/>
                  </a:lnTo>
                  <a:close/>
                </a:path>
                <a:path w="262889" h="1377950">
                  <a:moveTo>
                    <a:pt x="32714" y="1240409"/>
                  </a:moveTo>
                  <a:lnTo>
                    <a:pt x="6171" y="1240409"/>
                  </a:lnTo>
                  <a:lnTo>
                    <a:pt x="6171" y="1377569"/>
                  </a:lnTo>
                  <a:lnTo>
                    <a:pt x="256361" y="1377569"/>
                  </a:lnTo>
                  <a:lnTo>
                    <a:pt x="256361" y="1343279"/>
                  </a:lnTo>
                  <a:lnTo>
                    <a:pt x="32714" y="1343279"/>
                  </a:lnTo>
                  <a:lnTo>
                    <a:pt x="32714" y="1240409"/>
                  </a:lnTo>
                  <a:close/>
                </a:path>
                <a:path w="262889" h="1377950">
                  <a:moveTo>
                    <a:pt x="142696" y="1256792"/>
                  </a:moveTo>
                  <a:lnTo>
                    <a:pt x="116534" y="1256792"/>
                  </a:lnTo>
                  <a:lnTo>
                    <a:pt x="116534" y="1343279"/>
                  </a:lnTo>
                  <a:lnTo>
                    <a:pt x="142696" y="1343279"/>
                  </a:lnTo>
                  <a:lnTo>
                    <a:pt x="142696" y="1256792"/>
                  </a:lnTo>
                  <a:close/>
                </a:path>
                <a:path w="262889" h="1377950">
                  <a:moveTo>
                    <a:pt x="44144" y="192786"/>
                  </a:moveTo>
                  <a:lnTo>
                    <a:pt x="10870" y="192786"/>
                  </a:lnTo>
                  <a:lnTo>
                    <a:pt x="6109" y="213885"/>
                  </a:lnTo>
                  <a:lnTo>
                    <a:pt x="2694" y="233568"/>
                  </a:lnTo>
                  <a:lnTo>
                    <a:pt x="636" y="251846"/>
                  </a:lnTo>
                  <a:lnTo>
                    <a:pt x="67" y="265811"/>
                  </a:lnTo>
                  <a:lnTo>
                    <a:pt x="0" y="269367"/>
                  </a:lnTo>
                  <a:lnTo>
                    <a:pt x="2258" y="297144"/>
                  </a:lnTo>
                  <a:lnTo>
                    <a:pt x="20736" y="342205"/>
                  </a:lnTo>
                  <a:lnTo>
                    <a:pt x="56616" y="371736"/>
                  </a:lnTo>
                  <a:lnTo>
                    <a:pt x="103895" y="386405"/>
                  </a:lnTo>
                  <a:lnTo>
                    <a:pt x="131393" y="388238"/>
                  </a:lnTo>
                  <a:lnTo>
                    <a:pt x="158470" y="386474"/>
                  </a:lnTo>
                  <a:lnTo>
                    <a:pt x="183130" y="381174"/>
                  </a:lnTo>
                  <a:lnTo>
                    <a:pt x="205384" y="372326"/>
                  </a:lnTo>
                  <a:lnTo>
                    <a:pt x="225246" y="359918"/>
                  </a:lnTo>
                  <a:lnTo>
                    <a:pt x="233432" y="351790"/>
                  </a:lnTo>
                  <a:lnTo>
                    <a:pt x="131774" y="351790"/>
                  </a:lnTo>
                  <a:lnTo>
                    <a:pt x="110460" y="350575"/>
                  </a:lnTo>
                  <a:lnTo>
                    <a:pt x="73070" y="340860"/>
                  </a:lnTo>
                  <a:lnTo>
                    <a:pt x="34111" y="306816"/>
                  </a:lnTo>
                  <a:lnTo>
                    <a:pt x="26599" y="270510"/>
                  </a:lnTo>
                  <a:lnTo>
                    <a:pt x="26634" y="263080"/>
                  </a:lnTo>
                  <a:lnTo>
                    <a:pt x="33841" y="223647"/>
                  </a:lnTo>
                  <a:lnTo>
                    <a:pt x="38332" y="209645"/>
                  </a:lnTo>
                  <a:lnTo>
                    <a:pt x="44144" y="192786"/>
                  </a:lnTo>
                  <a:close/>
                </a:path>
                <a:path w="262889" h="1377950">
                  <a:moveTo>
                    <a:pt x="243534" y="192405"/>
                  </a:moveTo>
                  <a:lnTo>
                    <a:pt x="213054" y="192405"/>
                  </a:lnTo>
                  <a:lnTo>
                    <a:pt x="217390" y="200431"/>
                  </a:lnTo>
                  <a:lnTo>
                    <a:pt x="221071" y="207756"/>
                  </a:lnTo>
                  <a:lnTo>
                    <a:pt x="234136" y="250571"/>
                  </a:lnTo>
                  <a:lnTo>
                    <a:pt x="234898" y="258191"/>
                  </a:lnTo>
                  <a:lnTo>
                    <a:pt x="234898" y="265811"/>
                  </a:lnTo>
                  <a:lnTo>
                    <a:pt x="218878" y="317031"/>
                  </a:lnTo>
                  <a:lnTo>
                    <a:pt x="173493" y="346186"/>
                  </a:lnTo>
                  <a:lnTo>
                    <a:pt x="131774" y="351790"/>
                  </a:lnTo>
                  <a:lnTo>
                    <a:pt x="233432" y="351790"/>
                  </a:lnTo>
                  <a:lnTo>
                    <a:pt x="241581" y="343697"/>
                  </a:lnTo>
                  <a:lnTo>
                    <a:pt x="253249" y="323405"/>
                  </a:lnTo>
                  <a:lnTo>
                    <a:pt x="260250" y="299017"/>
                  </a:lnTo>
                  <a:lnTo>
                    <a:pt x="262584" y="270510"/>
                  </a:lnTo>
                  <a:lnTo>
                    <a:pt x="262456" y="263080"/>
                  </a:lnTo>
                  <a:lnTo>
                    <a:pt x="255218" y="218948"/>
                  </a:lnTo>
                  <a:lnTo>
                    <a:pt x="247199" y="199642"/>
                  </a:lnTo>
                  <a:lnTo>
                    <a:pt x="243534" y="192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43500" y="627888"/>
              <a:ext cx="1403603" cy="1543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566916" y="711327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90" h="1377950">
                  <a:moveTo>
                    <a:pt x="256412" y="1206373"/>
                  </a:moveTo>
                  <a:lnTo>
                    <a:pt x="6223" y="1206373"/>
                  </a:lnTo>
                  <a:lnTo>
                    <a:pt x="6223" y="1274826"/>
                  </a:lnTo>
                  <a:lnTo>
                    <a:pt x="16295" y="1322939"/>
                  </a:lnTo>
                  <a:lnTo>
                    <a:pt x="44989" y="1353597"/>
                  </a:lnTo>
                  <a:lnTo>
                    <a:pt x="86993" y="1371568"/>
                  </a:lnTo>
                  <a:lnTo>
                    <a:pt x="137159" y="1377569"/>
                  </a:lnTo>
                  <a:lnTo>
                    <a:pt x="155330" y="1376834"/>
                  </a:lnTo>
                  <a:lnTo>
                    <a:pt x="201675" y="1366012"/>
                  </a:lnTo>
                  <a:lnTo>
                    <a:pt x="133857" y="1346708"/>
                  </a:lnTo>
                  <a:lnTo>
                    <a:pt x="119239" y="1346188"/>
                  </a:lnTo>
                  <a:lnTo>
                    <a:pt x="79501" y="1338580"/>
                  </a:lnTo>
                  <a:lnTo>
                    <a:pt x="43941" y="1315974"/>
                  </a:lnTo>
                  <a:lnTo>
                    <a:pt x="32882" y="1274826"/>
                  </a:lnTo>
                  <a:lnTo>
                    <a:pt x="32765" y="1235456"/>
                  </a:lnTo>
                  <a:lnTo>
                    <a:pt x="256412" y="1235456"/>
                  </a:lnTo>
                  <a:lnTo>
                    <a:pt x="256412" y="1206373"/>
                  </a:lnTo>
                  <a:close/>
                </a:path>
                <a:path w="262890" h="1377950">
                  <a:moveTo>
                    <a:pt x="256412" y="1235456"/>
                  </a:moveTo>
                  <a:lnTo>
                    <a:pt x="229869" y="1235456"/>
                  </a:lnTo>
                  <a:lnTo>
                    <a:pt x="229869" y="1259332"/>
                  </a:lnTo>
                  <a:lnTo>
                    <a:pt x="229040" y="1278572"/>
                  </a:lnTo>
                  <a:lnTo>
                    <a:pt x="216788" y="1316863"/>
                  </a:lnTo>
                  <a:lnTo>
                    <a:pt x="181863" y="1339596"/>
                  </a:lnTo>
                  <a:lnTo>
                    <a:pt x="133857" y="1346708"/>
                  </a:lnTo>
                  <a:lnTo>
                    <a:pt x="231370" y="1346708"/>
                  </a:lnTo>
                  <a:lnTo>
                    <a:pt x="252904" y="1308989"/>
                  </a:lnTo>
                  <a:lnTo>
                    <a:pt x="256388" y="1274826"/>
                  </a:lnTo>
                  <a:lnTo>
                    <a:pt x="256412" y="1235456"/>
                  </a:lnTo>
                  <a:close/>
                </a:path>
                <a:path w="262890" h="1377950">
                  <a:moveTo>
                    <a:pt x="256412" y="838200"/>
                  </a:moveTo>
                  <a:lnTo>
                    <a:pt x="6223" y="838200"/>
                  </a:lnTo>
                  <a:lnTo>
                    <a:pt x="6223" y="906652"/>
                  </a:lnTo>
                  <a:lnTo>
                    <a:pt x="16295" y="954766"/>
                  </a:lnTo>
                  <a:lnTo>
                    <a:pt x="44989" y="985424"/>
                  </a:lnTo>
                  <a:lnTo>
                    <a:pt x="86993" y="1003395"/>
                  </a:lnTo>
                  <a:lnTo>
                    <a:pt x="137159" y="1009396"/>
                  </a:lnTo>
                  <a:lnTo>
                    <a:pt x="155330" y="1008661"/>
                  </a:lnTo>
                  <a:lnTo>
                    <a:pt x="201675" y="997838"/>
                  </a:lnTo>
                  <a:lnTo>
                    <a:pt x="133857" y="978535"/>
                  </a:lnTo>
                  <a:lnTo>
                    <a:pt x="119239" y="978015"/>
                  </a:lnTo>
                  <a:lnTo>
                    <a:pt x="79501" y="970407"/>
                  </a:lnTo>
                  <a:lnTo>
                    <a:pt x="43941" y="947801"/>
                  </a:lnTo>
                  <a:lnTo>
                    <a:pt x="32882" y="906652"/>
                  </a:lnTo>
                  <a:lnTo>
                    <a:pt x="32765" y="867283"/>
                  </a:lnTo>
                  <a:lnTo>
                    <a:pt x="256412" y="867283"/>
                  </a:lnTo>
                  <a:lnTo>
                    <a:pt x="256412" y="838200"/>
                  </a:lnTo>
                  <a:close/>
                </a:path>
                <a:path w="262890" h="1377950">
                  <a:moveTo>
                    <a:pt x="256412" y="867283"/>
                  </a:moveTo>
                  <a:lnTo>
                    <a:pt x="229869" y="867283"/>
                  </a:lnTo>
                  <a:lnTo>
                    <a:pt x="229869" y="891159"/>
                  </a:lnTo>
                  <a:lnTo>
                    <a:pt x="229040" y="910399"/>
                  </a:lnTo>
                  <a:lnTo>
                    <a:pt x="216788" y="948689"/>
                  </a:lnTo>
                  <a:lnTo>
                    <a:pt x="181863" y="971423"/>
                  </a:lnTo>
                  <a:lnTo>
                    <a:pt x="133857" y="978535"/>
                  </a:lnTo>
                  <a:lnTo>
                    <a:pt x="231370" y="978535"/>
                  </a:lnTo>
                  <a:lnTo>
                    <a:pt x="252904" y="940816"/>
                  </a:lnTo>
                  <a:lnTo>
                    <a:pt x="256388" y="906652"/>
                  </a:lnTo>
                  <a:lnTo>
                    <a:pt x="256412" y="867283"/>
                  </a:lnTo>
                  <a:close/>
                </a:path>
                <a:path w="262890" h="1377950">
                  <a:moveTo>
                    <a:pt x="256412" y="1051306"/>
                  </a:moveTo>
                  <a:lnTo>
                    <a:pt x="6223" y="1051306"/>
                  </a:lnTo>
                  <a:lnTo>
                    <a:pt x="6223" y="1171956"/>
                  </a:lnTo>
                  <a:lnTo>
                    <a:pt x="32765" y="1171956"/>
                  </a:lnTo>
                  <a:lnTo>
                    <a:pt x="32765" y="1080389"/>
                  </a:lnTo>
                  <a:lnTo>
                    <a:pt x="256412" y="1080389"/>
                  </a:lnTo>
                  <a:lnTo>
                    <a:pt x="256412" y="1051306"/>
                  </a:lnTo>
                  <a:close/>
                </a:path>
                <a:path w="262890" h="1377950">
                  <a:moveTo>
                    <a:pt x="256412" y="1080389"/>
                  </a:moveTo>
                  <a:lnTo>
                    <a:pt x="229869" y="1080389"/>
                  </a:lnTo>
                  <a:lnTo>
                    <a:pt x="229869" y="1165987"/>
                  </a:lnTo>
                  <a:lnTo>
                    <a:pt x="256412" y="1165987"/>
                  </a:lnTo>
                  <a:lnTo>
                    <a:pt x="256412" y="1080389"/>
                  </a:lnTo>
                  <a:close/>
                </a:path>
                <a:path w="262890" h="1377950">
                  <a:moveTo>
                    <a:pt x="149478" y="1080389"/>
                  </a:moveTo>
                  <a:lnTo>
                    <a:pt x="123316" y="1080389"/>
                  </a:lnTo>
                  <a:lnTo>
                    <a:pt x="123316" y="1152144"/>
                  </a:lnTo>
                  <a:lnTo>
                    <a:pt x="149478" y="1152144"/>
                  </a:lnTo>
                  <a:lnTo>
                    <a:pt x="149478" y="1080389"/>
                  </a:lnTo>
                  <a:close/>
                </a:path>
                <a:path w="262890" h="1377950">
                  <a:moveTo>
                    <a:pt x="256412" y="635508"/>
                  </a:moveTo>
                  <a:lnTo>
                    <a:pt x="98805" y="635508"/>
                  </a:lnTo>
                  <a:lnTo>
                    <a:pt x="80686" y="636012"/>
                  </a:lnTo>
                  <a:lnTo>
                    <a:pt x="41020" y="643763"/>
                  </a:lnTo>
                  <a:lnTo>
                    <a:pt x="10922" y="668401"/>
                  </a:lnTo>
                  <a:lnTo>
                    <a:pt x="0" y="711200"/>
                  </a:lnTo>
                  <a:lnTo>
                    <a:pt x="646" y="722965"/>
                  </a:lnTo>
                  <a:lnTo>
                    <a:pt x="16255" y="758047"/>
                  </a:lnTo>
                  <a:lnTo>
                    <a:pt x="49498" y="777785"/>
                  </a:lnTo>
                  <a:lnTo>
                    <a:pt x="97789" y="782447"/>
                  </a:lnTo>
                  <a:lnTo>
                    <a:pt x="256412" y="782447"/>
                  </a:lnTo>
                  <a:lnTo>
                    <a:pt x="256412" y="756920"/>
                  </a:lnTo>
                  <a:lnTo>
                    <a:pt x="97281" y="756920"/>
                  </a:lnTo>
                  <a:lnTo>
                    <a:pt x="82538" y="756586"/>
                  </a:lnTo>
                  <a:lnTo>
                    <a:pt x="43052" y="748030"/>
                  </a:lnTo>
                  <a:lnTo>
                    <a:pt x="32511" y="736346"/>
                  </a:lnTo>
                  <a:lnTo>
                    <a:pt x="28448" y="729742"/>
                  </a:lnTo>
                  <a:lnTo>
                    <a:pt x="26542" y="721740"/>
                  </a:lnTo>
                  <a:lnTo>
                    <a:pt x="26634" y="711200"/>
                  </a:lnTo>
                  <a:lnTo>
                    <a:pt x="27497" y="701595"/>
                  </a:lnTo>
                  <a:lnTo>
                    <a:pt x="51171" y="671663"/>
                  </a:lnTo>
                  <a:lnTo>
                    <a:pt x="98551" y="664590"/>
                  </a:lnTo>
                  <a:lnTo>
                    <a:pt x="256412" y="664590"/>
                  </a:lnTo>
                  <a:lnTo>
                    <a:pt x="256412" y="635508"/>
                  </a:lnTo>
                  <a:close/>
                </a:path>
                <a:path w="262890" h="1377950">
                  <a:moveTo>
                    <a:pt x="256412" y="486918"/>
                  </a:moveTo>
                  <a:lnTo>
                    <a:pt x="6223" y="486918"/>
                  </a:lnTo>
                  <a:lnTo>
                    <a:pt x="6223" y="606933"/>
                  </a:lnTo>
                  <a:lnTo>
                    <a:pt x="32765" y="606933"/>
                  </a:lnTo>
                  <a:lnTo>
                    <a:pt x="32765" y="516000"/>
                  </a:lnTo>
                  <a:lnTo>
                    <a:pt x="256412" y="516000"/>
                  </a:lnTo>
                  <a:lnTo>
                    <a:pt x="256412" y="486918"/>
                  </a:lnTo>
                  <a:close/>
                </a:path>
                <a:path w="262890" h="1377950">
                  <a:moveTo>
                    <a:pt x="256412" y="80010"/>
                  </a:moveTo>
                  <a:lnTo>
                    <a:pt x="6223" y="80010"/>
                  </a:lnTo>
                  <a:lnTo>
                    <a:pt x="6223" y="105028"/>
                  </a:lnTo>
                  <a:lnTo>
                    <a:pt x="199135" y="105028"/>
                  </a:lnTo>
                  <a:lnTo>
                    <a:pt x="6223" y="207899"/>
                  </a:lnTo>
                  <a:lnTo>
                    <a:pt x="6223" y="236347"/>
                  </a:lnTo>
                  <a:lnTo>
                    <a:pt x="256412" y="236347"/>
                  </a:lnTo>
                  <a:lnTo>
                    <a:pt x="256412" y="211327"/>
                  </a:lnTo>
                  <a:lnTo>
                    <a:pt x="63373" y="211327"/>
                  </a:lnTo>
                  <a:lnTo>
                    <a:pt x="256412" y="108712"/>
                  </a:lnTo>
                  <a:lnTo>
                    <a:pt x="256412" y="80010"/>
                  </a:lnTo>
                  <a:close/>
                </a:path>
                <a:path w="262890" h="1377950">
                  <a:moveTo>
                    <a:pt x="256412" y="0"/>
                  </a:moveTo>
                  <a:lnTo>
                    <a:pt x="6223" y="0"/>
                  </a:lnTo>
                  <a:lnTo>
                    <a:pt x="6223" y="28956"/>
                  </a:lnTo>
                  <a:lnTo>
                    <a:pt x="256412" y="28956"/>
                  </a:lnTo>
                  <a:lnTo>
                    <a:pt x="256412" y="0"/>
                  </a:lnTo>
                  <a:close/>
                </a:path>
                <a:path w="262890" h="1377950">
                  <a:moveTo>
                    <a:pt x="131063" y="278764"/>
                  </a:moveTo>
                  <a:lnTo>
                    <a:pt x="79438" y="284765"/>
                  </a:lnTo>
                  <a:lnTo>
                    <a:pt x="37337" y="302768"/>
                  </a:lnTo>
                  <a:lnTo>
                    <a:pt x="9334" y="333708"/>
                  </a:lnTo>
                  <a:lnTo>
                    <a:pt x="0" y="378460"/>
                  </a:lnTo>
                  <a:lnTo>
                    <a:pt x="0" y="386842"/>
                  </a:lnTo>
                  <a:lnTo>
                    <a:pt x="507" y="394462"/>
                  </a:lnTo>
                  <a:lnTo>
                    <a:pt x="1818" y="401827"/>
                  </a:lnTo>
                  <a:lnTo>
                    <a:pt x="2932" y="408725"/>
                  </a:lnTo>
                  <a:lnTo>
                    <a:pt x="19050" y="444626"/>
                  </a:lnTo>
                  <a:lnTo>
                    <a:pt x="49529" y="444626"/>
                  </a:lnTo>
                  <a:lnTo>
                    <a:pt x="45176" y="437864"/>
                  </a:lnTo>
                  <a:lnTo>
                    <a:pt x="41465" y="431673"/>
                  </a:lnTo>
                  <a:lnTo>
                    <a:pt x="29785" y="401574"/>
                  </a:lnTo>
                  <a:lnTo>
                    <a:pt x="28320" y="395350"/>
                  </a:lnTo>
                  <a:lnTo>
                    <a:pt x="27685" y="389000"/>
                  </a:lnTo>
                  <a:lnTo>
                    <a:pt x="27685" y="382524"/>
                  </a:lnTo>
                  <a:lnTo>
                    <a:pt x="43705" y="339072"/>
                  </a:lnTo>
                  <a:lnTo>
                    <a:pt x="89090" y="314372"/>
                  </a:lnTo>
                  <a:lnTo>
                    <a:pt x="130809" y="309625"/>
                  </a:lnTo>
                  <a:lnTo>
                    <a:pt x="232512" y="309625"/>
                  </a:lnTo>
                  <a:lnTo>
                    <a:pt x="225678" y="303657"/>
                  </a:lnTo>
                  <a:lnTo>
                    <a:pt x="205912" y="292748"/>
                  </a:lnTo>
                  <a:lnTo>
                    <a:pt x="183562" y="284972"/>
                  </a:lnTo>
                  <a:lnTo>
                    <a:pt x="158617" y="280314"/>
                  </a:lnTo>
                  <a:lnTo>
                    <a:pt x="131063" y="278764"/>
                  </a:lnTo>
                  <a:close/>
                </a:path>
                <a:path w="262890" h="1377950">
                  <a:moveTo>
                    <a:pt x="232512" y="309625"/>
                  </a:moveTo>
                  <a:lnTo>
                    <a:pt x="130809" y="309625"/>
                  </a:lnTo>
                  <a:lnTo>
                    <a:pt x="152070" y="310651"/>
                  </a:lnTo>
                  <a:lnTo>
                    <a:pt x="171640" y="313737"/>
                  </a:lnTo>
                  <a:lnTo>
                    <a:pt x="218948" y="335684"/>
                  </a:lnTo>
                  <a:lnTo>
                    <a:pt x="235979" y="378460"/>
                  </a:lnTo>
                  <a:lnTo>
                    <a:pt x="236053" y="386842"/>
                  </a:lnTo>
                  <a:lnTo>
                    <a:pt x="235330" y="393826"/>
                  </a:lnTo>
                  <a:lnTo>
                    <a:pt x="218312" y="444373"/>
                  </a:lnTo>
                  <a:lnTo>
                    <a:pt x="251586" y="444373"/>
                  </a:lnTo>
                  <a:lnTo>
                    <a:pt x="256420" y="426489"/>
                  </a:lnTo>
                  <a:lnTo>
                    <a:pt x="259873" y="409797"/>
                  </a:lnTo>
                  <a:lnTo>
                    <a:pt x="261923" y="394462"/>
                  </a:lnTo>
                  <a:lnTo>
                    <a:pt x="262513" y="382524"/>
                  </a:lnTo>
                  <a:lnTo>
                    <a:pt x="262489" y="378460"/>
                  </a:lnTo>
                  <a:lnTo>
                    <a:pt x="260326" y="355931"/>
                  </a:lnTo>
                  <a:lnTo>
                    <a:pt x="253396" y="335200"/>
                  </a:lnTo>
                  <a:lnTo>
                    <a:pt x="241847" y="317779"/>
                  </a:lnTo>
                  <a:lnTo>
                    <a:pt x="232512" y="309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69280" y="263906"/>
              <a:ext cx="326136" cy="374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401436" y="135763"/>
            <a:ext cx="939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dirty="0" sz="3600">
                <a:solidFill>
                  <a:srgbClr val="C00000"/>
                </a:solidFill>
                <a:latin typeface="Arial"/>
                <a:cs typeface="Arial"/>
              </a:rPr>
              <a:t>Y	</a:t>
            </a:r>
            <a:r>
              <a:rPr dirty="0" baseline="-1543" sz="5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endParaRPr baseline="-1543"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02785" y="512190"/>
            <a:ext cx="418465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60"/>
              <a:t>Common</a:t>
            </a:r>
            <a:r>
              <a:rPr dirty="0" spc="-30"/>
              <a:t> </a:t>
            </a:r>
            <a:r>
              <a:rPr dirty="0" spc="290"/>
              <a:t>Types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65809" y="3047238"/>
            <a:ext cx="2564130" cy="1713864"/>
            <a:chOff x="765809" y="3047238"/>
            <a:chExt cx="2564130" cy="1713864"/>
          </a:xfrm>
        </p:grpSpPr>
        <p:sp>
          <p:nvSpPr>
            <p:cNvPr id="9" name="object 9"/>
            <p:cNvSpPr/>
            <p:nvPr/>
          </p:nvSpPr>
          <p:spPr>
            <a:xfrm>
              <a:off x="765809" y="3047238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8" y="0"/>
                  </a:moveTo>
                  <a:lnTo>
                    <a:pt x="145846" y="0"/>
                  </a:lnTo>
                  <a:lnTo>
                    <a:pt x="99750" y="7433"/>
                  </a:lnTo>
                  <a:lnTo>
                    <a:pt x="59713" y="28131"/>
                  </a:lnTo>
                  <a:lnTo>
                    <a:pt x="28141" y="59692"/>
                  </a:lnTo>
                  <a:lnTo>
                    <a:pt x="7435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5" y="1358753"/>
                  </a:lnTo>
                  <a:lnTo>
                    <a:pt x="28141" y="1398775"/>
                  </a:lnTo>
                  <a:lnTo>
                    <a:pt x="59713" y="1430336"/>
                  </a:lnTo>
                  <a:lnTo>
                    <a:pt x="99750" y="1451034"/>
                  </a:lnTo>
                  <a:lnTo>
                    <a:pt x="145846" y="1458468"/>
                  </a:lnTo>
                  <a:lnTo>
                    <a:pt x="2149348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4" y="1312672"/>
                  </a:lnTo>
                  <a:lnTo>
                    <a:pt x="2295144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8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0318" y="3289554"/>
              <a:ext cx="2296795" cy="1458595"/>
            </a:xfrm>
            <a:custGeom>
              <a:avLst/>
              <a:gdLst/>
              <a:ahLst/>
              <a:cxnLst/>
              <a:rect l="l" t="t" r="r" b="b"/>
              <a:pathLst>
                <a:path w="2296795" h="1458595">
                  <a:moveTo>
                    <a:pt x="2150872" y="0"/>
                  </a:moveTo>
                  <a:lnTo>
                    <a:pt x="145846" y="0"/>
                  </a:lnTo>
                  <a:lnTo>
                    <a:pt x="99750" y="7433"/>
                  </a:lnTo>
                  <a:lnTo>
                    <a:pt x="59713" y="28131"/>
                  </a:lnTo>
                  <a:lnTo>
                    <a:pt x="28141" y="59692"/>
                  </a:lnTo>
                  <a:lnTo>
                    <a:pt x="7435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5" y="1358753"/>
                  </a:lnTo>
                  <a:lnTo>
                    <a:pt x="28141" y="1398775"/>
                  </a:lnTo>
                  <a:lnTo>
                    <a:pt x="59713" y="1430336"/>
                  </a:lnTo>
                  <a:lnTo>
                    <a:pt x="99750" y="1451034"/>
                  </a:lnTo>
                  <a:lnTo>
                    <a:pt x="145846" y="1458468"/>
                  </a:lnTo>
                  <a:lnTo>
                    <a:pt x="2150872" y="1458468"/>
                  </a:lnTo>
                  <a:lnTo>
                    <a:pt x="2196953" y="1451034"/>
                  </a:lnTo>
                  <a:lnTo>
                    <a:pt x="2236975" y="1430336"/>
                  </a:lnTo>
                  <a:lnTo>
                    <a:pt x="2268536" y="1398775"/>
                  </a:lnTo>
                  <a:lnTo>
                    <a:pt x="2289234" y="1358753"/>
                  </a:lnTo>
                  <a:lnTo>
                    <a:pt x="2296668" y="1312672"/>
                  </a:lnTo>
                  <a:lnTo>
                    <a:pt x="2296668" y="145796"/>
                  </a:lnTo>
                  <a:lnTo>
                    <a:pt x="2289234" y="99714"/>
                  </a:lnTo>
                  <a:lnTo>
                    <a:pt x="2268536" y="59692"/>
                  </a:lnTo>
                  <a:lnTo>
                    <a:pt x="2236975" y="28131"/>
                  </a:lnTo>
                  <a:lnTo>
                    <a:pt x="2196953" y="7433"/>
                  </a:lnTo>
                  <a:lnTo>
                    <a:pt x="215087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0318" y="3289554"/>
              <a:ext cx="2296795" cy="1458595"/>
            </a:xfrm>
            <a:custGeom>
              <a:avLst/>
              <a:gdLst/>
              <a:ahLst/>
              <a:cxnLst/>
              <a:rect l="l" t="t" r="r" b="b"/>
              <a:pathLst>
                <a:path w="2296795" h="1458595">
                  <a:moveTo>
                    <a:pt x="0" y="145796"/>
                  </a:moveTo>
                  <a:lnTo>
                    <a:pt x="7435" y="99714"/>
                  </a:lnTo>
                  <a:lnTo>
                    <a:pt x="28141" y="59692"/>
                  </a:lnTo>
                  <a:lnTo>
                    <a:pt x="59713" y="28131"/>
                  </a:lnTo>
                  <a:lnTo>
                    <a:pt x="99750" y="7433"/>
                  </a:lnTo>
                  <a:lnTo>
                    <a:pt x="145846" y="0"/>
                  </a:lnTo>
                  <a:lnTo>
                    <a:pt x="2150872" y="0"/>
                  </a:lnTo>
                  <a:lnTo>
                    <a:pt x="2196953" y="7433"/>
                  </a:lnTo>
                  <a:lnTo>
                    <a:pt x="2236975" y="28131"/>
                  </a:lnTo>
                  <a:lnTo>
                    <a:pt x="2268536" y="59692"/>
                  </a:lnTo>
                  <a:lnTo>
                    <a:pt x="2289234" y="99714"/>
                  </a:lnTo>
                  <a:lnTo>
                    <a:pt x="2296668" y="145796"/>
                  </a:lnTo>
                  <a:lnTo>
                    <a:pt x="2296668" y="1312672"/>
                  </a:lnTo>
                  <a:lnTo>
                    <a:pt x="2289234" y="1358753"/>
                  </a:lnTo>
                  <a:lnTo>
                    <a:pt x="2268536" y="1398775"/>
                  </a:lnTo>
                  <a:lnTo>
                    <a:pt x="2236975" y="1430336"/>
                  </a:lnTo>
                  <a:lnTo>
                    <a:pt x="2196953" y="1451034"/>
                  </a:lnTo>
                  <a:lnTo>
                    <a:pt x="2150872" y="1458468"/>
                  </a:lnTo>
                  <a:lnTo>
                    <a:pt x="145846" y="1458468"/>
                  </a:lnTo>
                  <a:lnTo>
                    <a:pt x="99750" y="1451034"/>
                  </a:lnTo>
                  <a:lnTo>
                    <a:pt x="59713" y="1430336"/>
                  </a:lnTo>
                  <a:lnTo>
                    <a:pt x="28141" y="1398775"/>
                  </a:lnTo>
                  <a:lnTo>
                    <a:pt x="7435" y="1358753"/>
                  </a:lnTo>
                  <a:lnTo>
                    <a:pt x="0" y="1312672"/>
                  </a:lnTo>
                  <a:lnTo>
                    <a:pt x="0" y="145796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159255" y="3683634"/>
            <a:ext cx="2016125" cy="628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370"/>
              </a:lnSpc>
              <a:spcBef>
                <a:spcPts val="100"/>
              </a:spcBef>
            </a:pPr>
            <a:r>
              <a:rPr dirty="0" sz="2100" spc="114">
                <a:latin typeface="Trebuchet MS"/>
                <a:cs typeface="Trebuchet MS"/>
              </a:rPr>
              <a:t>Expense</a:t>
            </a:r>
            <a:endParaRPr sz="2100">
              <a:latin typeface="Trebuchet MS"/>
              <a:cs typeface="Trebuchet MS"/>
            </a:endParaRPr>
          </a:p>
          <a:p>
            <a:pPr algn="ctr">
              <a:lnSpc>
                <a:spcPts val="2370"/>
              </a:lnSpc>
            </a:pPr>
            <a:r>
              <a:rPr dirty="0" sz="2100" spc="114">
                <a:latin typeface="Trebuchet MS"/>
                <a:cs typeface="Trebuchet MS"/>
              </a:rPr>
              <a:t>R</a:t>
            </a:r>
            <a:r>
              <a:rPr dirty="0" sz="2100" spc="15">
                <a:latin typeface="Trebuchet MS"/>
                <a:cs typeface="Trebuchet MS"/>
              </a:rPr>
              <a:t>ec</a:t>
            </a:r>
            <a:r>
              <a:rPr dirty="0" sz="2100" spc="-5">
                <a:latin typeface="Trebuchet MS"/>
                <a:cs typeface="Trebuchet MS"/>
              </a:rPr>
              <a:t>l</a:t>
            </a:r>
            <a:r>
              <a:rPr dirty="0" sz="2100" spc="135">
                <a:latin typeface="Trebuchet MS"/>
                <a:cs typeface="Trebuchet MS"/>
              </a:rPr>
              <a:t>ass</a:t>
            </a:r>
            <a:r>
              <a:rPr dirty="0" sz="2100" spc="70">
                <a:latin typeface="Trebuchet MS"/>
                <a:cs typeface="Trebuchet MS"/>
              </a:rPr>
              <a:t>i</a:t>
            </a:r>
            <a:r>
              <a:rPr dirty="0" sz="2100">
                <a:latin typeface="Trebuchet MS"/>
                <a:cs typeface="Trebuchet MS"/>
              </a:rPr>
              <a:t>f</a:t>
            </a:r>
            <a:r>
              <a:rPr dirty="0" sz="2100" spc="-15">
                <a:latin typeface="Trebuchet MS"/>
                <a:cs typeface="Trebuchet MS"/>
              </a:rPr>
              <a:t>i</a:t>
            </a:r>
            <a:r>
              <a:rPr dirty="0" sz="2100" spc="25">
                <a:latin typeface="Trebuchet MS"/>
                <a:cs typeface="Trebuchet MS"/>
              </a:rPr>
              <a:t>c</a:t>
            </a:r>
            <a:r>
              <a:rPr dirty="0" sz="2100">
                <a:latin typeface="Trebuchet MS"/>
                <a:cs typeface="Trebuchet MS"/>
              </a:rPr>
              <a:t>a</a:t>
            </a:r>
            <a:r>
              <a:rPr dirty="0" sz="2100" spc="15">
                <a:latin typeface="Trebuchet MS"/>
                <a:cs typeface="Trebuchet MS"/>
              </a:rPr>
              <a:t>t</a:t>
            </a:r>
            <a:r>
              <a:rPr dirty="0" sz="2100" spc="-5">
                <a:latin typeface="Trebuchet MS"/>
                <a:cs typeface="Trebuchet MS"/>
              </a:rPr>
              <a:t>i</a:t>
            </a:r>
            <a:r>
              <a:rPr dirty="0" sz="2100" spc="150">
                <a:latin typeface="Trebuchet MS"/>
                <a:cs typeface="Trebuchet MS"/>
              </a:rPr>
              <a:t>o</a:t>
            </a:r>
            <a:r>
              <a:rPr dirty="0" sz="2100" spc="155">
                <a:latin typeface="Trebuchet MS"/>
                <a:cs typeface="Trebuchet MS"/>
              </a:rPr>
              <a:t>n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71494" y="3047238"/>
            <a:ext cx="2562860" cy="1713864"/>
            <a:chOff x="3571494" y="3047238"/>
            <a:chExt cx="2562860" cy="1713864"/>
          </a:xfrm>
        </p:grpSpPr>
        <p:sp>
          <p:nvSpPr>
            <p:cNvPr id="14" name="object 14"/>
            <p:cNvSpPr/>
            <p:nvPr/>
          </p:nvSpPr>
          <p:spPr>
            <a:xfrm>
              <a:off x="3571494" y="3047238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7" y="0"/>
                  </a:moveTo>
                  <a:lnTo>
                    <a:pt x="145795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5" y="1458468"/>
                  </a:lnTo>
                  <a:lnTo>
                    <a:pt x="2149347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3" y="1312672"/>
                  </a:lnTo>
                  <a:lnTo>
                    <a:pt x="2295143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7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26002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8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6" y="1458468"/>
                  </a:lnTo>
                  <a:lnTo>
                    <a:pt x="2149348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4" y="1312672"/>
                  </a:lnTo>
                  <a:lnTo>
                    <a:pt x="2295144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26002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2149348" y="0"/>
                  </a:lnTo>
                  <a:lnTo>
                    <a:pt x="2195429" y="7433"/>
                  </a:lnTo>
                  <a:lnTo>
                    <a:pt x="2235451" y="28131"/>
                  </a:lnTo>
                  <a:lnTo>
                    <a:pt x="2267012" y="59692"/>
                  </a:lnTo>
                  <a:lnTo>
                    <a:pt x="2287710" y="99714"/>
                  </a:lnTo>
                  <a:lnTo>
                    <a:pt x="2295144" y="145796"/>
                  </a:lnTo>
                  <a:lnTo>
                    <a:pt x="2295144" y="1312672"/>
                  </a:lnTo>
                  <a:lnTo>
                    <a:pt x="2287710" y="1358753"/>
                  </a:lnTo>
                  <a:lnTo>
                    <a:pt x="2267012" y="1398775"/>
                  </a:lnTo>
                  <a:lnTo>
                    <a:pt x="2235451" y="1430336"/>
                  </a:lnTo>
                  <a:lnTo>
                    <a:pt x="2195429" y="1451034"/>
                  </a:lnTo>
                  <a:lnTo>
                    <a:pt x="2149348" y="1458468"/>
                  </a:lnTo>
                  <a:lnTo>
                    <a:pt x="145796" y="1458468"/>
                  </a:lnTo>
                  <a:lnTo>
                    <a:pt x="99714" y="1451034"/>
                  </a:lnTo>
                  <a:lnTo>
                    <a:pt x="59692" y="1430336"/>
                  </a:lnTo>
                  <a:lnTo>
                    <a:pt x="28131" y="1398775"/>
                  </a:lnTo>
                  <a:lnTo>
                    <a:pt x="7433" y="1358753"/>
                  </a:lnTo>
                  <a:lnTo>
                    <a:pt x="0" y="1312672"/>
                  </a:lnTo>
                  <a:lnTo>
                    <a:pt x="0" y="145796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049014" y="3824985"/>
            <a:ext cx="184848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130">
                <a:latin typeface="Trebuchet MS"/>
                <a:cs typeface="Trebuchet MS"/>
              </a:rPr>
              <a:t>Cost</a:t>
            </a:r>
            <a:r>
              <a:rPr dirty="0" sz="2100" spc="-30">
                <a:latin typeface="Trebuchet MS"/>
                <a:cs typeface="Trebuchet MS"/>
              </a:rPr>
              <a:t> </a:t>
            </a:r>
            <a:r>
              <a:rPr dirty="0" sz="2100" spc="60">
                <a:latin typeface="Trebuchet MS"/>
                <a:cs typeface="Trebuchet MS"/>
              </a:rPr>
              <a:t>Recovery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377178" y="3047238"/>
            <a:ext cx="2562860" cy="1713864"/>
            <a:chOff x="6377178" y="3047238"/>
            <a:chExt cx="2562860" cy="1713864"/>
          </a:xfrm>
        </p:grpSpPr>
        <p:sp>
          <p:nvSpPr>
            <p:cNvPr id="19" name="object 19"/>
            <p:cNvSpPr/>
            <p:nvPr/>
          </p:nvSpPr>
          <p:spPr>
            <a:xfrm>
              <a:off x="6377178" y="3047238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8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6" y="1458468"/>
                  </a:lnTo>
                  <a:lnTo>
                    <a:pt x="2149348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4" y="1312672"/>
                  </a:lnTo>
                  <a:lnTo>
                    <a:pt x="2295144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8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31686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8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6" y="1458468"/>
                  </a:lnTo>
                  <a:lnTo>
                    <a:pt x="2149348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4" y="1312672"/>
                  </a:lnTo>
                  <a:lnTo>
                    <a:pt x="2295144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31686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2149348" y="0"/>
                  </a:lnTo>
                  <a:lnTo>
                    <a:pt x="2195429" y="7433"/>
                  </a:lnTo>
                  <a:lnTo>
                    <a:pt x="2235451" y="28131"/>
                  </a:lnTo>
                  <a:lnTo>
                    <a:pt x="2267012" y="59692"/>
                  </a:lnTo>
                  <a:lnTo>
                    <a:pt x="2287710" y="99714"/>
                  </a:lnTo>
                  <a:lnTo>
                    <a:pt x="2295144" y="145796"/>
                  </a:lnTo>
                  <a:lnTo>
                    <a:pt x="2295144" y="1312672"/>
                  </a:lnTo>
                  <a:lnTo>
                    <a:pt x="2287710" y="1358753"/>
                  </a:lnTo>
                  <a:lnTo>
                    <a:pt x="2267012" y="1398775"/>
                  </a:lnTo>
                  <a:lnTo>
                    <a:pt x="2235451" y="1430336"/>
                  </a:lnTo>
                  <a:lnTo>
                    <a:pt x="2195429" y="1451034"/>
                  </a:lnTo>
                  <a:lnTo>
                    <a:pt x="2149348" y="1458468"/>
                  </a:lnTo>
                  <a:lnTo>
                    <a:pt x="145796" y="1458468"/>
                  </a:lnTo>
                  <a:lnTo>
                    <a:pt x="99714" y="1451034"/>
                  </a:lnTo>
                  <a:lnTo>
                    <a:pt x="59692" y="1430336"/>
                  </a:lnTo>
                  <a:lnTo>
                    <a:pt x="28131" y="1398775"/>
                  </a:lnTo>
                  <a:lnTo>
                    <a:pt x="7433" y="1358753"/>
                  </a:lnTo>
                  <a:lnTo>
                    <a:pt x="0" y="1312672"/>
                  </a:lnTo>
                  <a:lnTo>
                    <a:pt x="0" y="145796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6906514" y="3683634"/>
            <a:ext cx="1742439" cy="628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370"/>
              </a:lnSpc>
              <a:spcBef>
                <a:spcPts val="100"/>
              </a:spcBef>
            </a:pPr>
            <a:r>
              <a:rPr dirty="0" sz="2100" spc="160">
                <a:latin typeface="Trebuchet MS"/>
                <a:cs typeface="Trebuchet MS"/>
              </a:rPr>
              <a:t>Campus</a:t>
            </a:r>
            <a:r>
              <a:rPr dirty="0" sz="2100" spc="-35">
                <a:latin typeface="Trebuchet MS"/>
                <a:cs typeface="Trebuchet MS"/>
              </a:rPr>
              <a:t> </a:t>
            </a:r>
            <a:r>
              <a:rPr dirty="0" sz="2100" spc="130">
                <a:latin typeface="Trebuchet MS"/>
                <a:cs typeface="Trebuchet MS"/>
              </a:rPr>
              <a:t>Cost</a:t>
            </a:r>
            <a:endParaRPr sz="2100">
              <a:latin typeface="Trebuchet MS"/>
              <a:cs typeface="Trebuchet MS"/>
            </a:endParaRPr>
          </a:p>
          <a:p>
            <a:pPr algn="ctr" marL="2540">
              <a:lnSpc>
                <a:spcPts val="2370"/>
              </a:lnSpc>
            </a:pPr>
            <a:r>
              <a:rPr dirty="0" sz="2100" spc="65">
                <a:latin typeface="Trebuchet MS"/>
                <a:cs typeface="Trebuchet MS"/>
              </a:rPr>
              <a:t>Allocation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181338" y="3047238"/>
            <a:ext cx="2564130" cy="1713864"/>
            <a:chOff x="9181338" y="3047238"/>
            <a:chExt cx="2564130" cy="1713864"/>
          </a:xfrm>
        </p:grpSpPr>
        <p:sp>
          <p:nvSpPr>
            <p:cNvPr id="24" name="object 24"/>
            <p:cNvSpPr/>
            <p:nvPr/>
          </p:nvSpPr>
          <p:spPr>
            <a:xfrm>
              <a:off x="9181338" y="3047238"/>
              <a:ext cx="2296795" cy="1458595"/>
            </a:xfrm>
            <a:custGeom>
              <a:avLst/>
              <a:gdLst/>
              <a:ahLst/>
              <a:cxnLst/>
              <a:rect l="l" t="t" r="r" b="b"/>
              <a:pathLst>
                <a:path w="2296795" h="1458595">
                  <a:moveTo>
                    <a:pt x="2150871" y="0"/>
                  </a:moveTo>
                  <a:lnTo>
                    <a:pt x="145795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5" y="1458468"/>
                  </a:lnTo>
                  <a:lnTo>
                    <a:pt x="2150871" y="1458468"/>
                  </a:lnTo>
                  <a:lnTo>
                    <a:pt x="2196953" y="1451034"/>
                  </a:lnTo>
                  <a:lnTo>
                    <a:pt x="2236975" y="1430336"/>
                  </a:lnTo>
                  <a:lnTo>
                    <a:pt x="2268536" y="1398775"/>
                  </a:lnTo>
                  <a:lnTo>
                    <a:pt x="2289234" y="1358753"/>
                  </a:lnTo>
                  <a:lnTo>
                    <a:pt x="2296667" y="1312672"/>
                  </a:lnTo>
                  <a:lnTo>
                    <a:pt x="2296667" y="145796"/>
                  </a:lnTo>
                  <a:lnTo>
                    <a:pt x="2289234" y="99714"/>
                  </a:lnTo>
                  <a:lnTo>
                    <a:pt x="2268536" y="59692"/>
                  </a:lnTo>
                  <a:lnTo>
                    <a:pt x="2236975" y="28131"/>
                  </a:lnTo>
                  <a:lnTo>
                    <a:pt x="2196953" y="7433"/>
                  </a:lnTo>
                  <a:lnTo>
                    <a:pt x="2150871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437370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2149348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312672"/>
                  </a:lnTo>
                  <a:lnTo>
                    <a:pt x="7433" y="1358753"/>
                  </a:lnTo>
                  <a:lnTo>
                    <a:pt x="28131" y="1398775"/>
                  </a:lnTo>
                  <a:lnTo>
                    <a:pt x="59692" y="1430336"/>
                  </a:lnTo>
                  <a:lnTo>
                    <a:pt x="99714" y="1451034"/>
                  </a:lnTo>
                  <a:lnTo>
                    <a:pt x="145796" y="1458468"/>
                  </a:lnTo>
                  <a:lnTo>
                    <a:pt x="2149348" y="1458468"/>
                  </a:lnTo>
                  <a:lnTo>
                    <a:pt x="2195429" y="1451034"/>
                  </a:lnTo>
                  <a:lnTo>
                    <a:pt x="2235451" y="1430336"/>
                  </a:lnTo>
                  <a:lnTo>
                    <a:pt x="2267012" y="1398775"/>
                  </a:lnTo>
                  <a:lnTo>
                    <a:pt x="2287710" y="1358753"/>
                  </a:lnTo>
                  <a:lnTo>
                    <a:pt x="2295144" y="1312672"/>
                  </a:lnTo>
                  <a:lnTo>
                    <a:pt x="2295144" y="145796"/>
                  </a:lnTo>
                  <a:lnTo>
                    <a:pt x="2287710" y="99714"/>
                  </a:lnTo>
                  <a:lnTo>
                    <a:pt x="2267012" y="59692"/>
                  </a:lnTo>
                  <a:lnTo>
                    <a:pt x="2235451" y="28131"/>
                  </a:lnTo>
                  <a:lnTo>
                    <a:pt x="2195429" y="7433"/>
                  </a:lnTo>
                  <a:lnTo>
                    <a:pt x="214934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437370" y="3289554"/>
              <a:ext cx="2295525" cy="1458595"/>
            </a:xfrm>
            <a:custGeom>
              <a:avLst/>
              <a:gdLst/>
              <a:ahLst/>
              <a:cxnLst/>
              <a:rect l="l" t="t" r="r" b="b"/>
              <a:pathLst>
                <a:path w="2295525" h="1458595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2149348" y="0"/>
                  </a:lnTo>
                  <a:lnTo>
                    <a:pt x="2195429" y="7433"/>
                  </a:lnTo>
                  <a:lnTo>
                    <a:pt x="2235451" y="28131"/>
                  </a:lnTo>
                  <a:lnTo>
                    <a:pt x="2267012" y="59692"/>
                  </a:lnTo>
                  <a:lnTo>
                    <a:pt x="2287710" y="99714"/>
                  </a:lnTo>
                  <a:lnTo>
                    <a:pt x="2295144" y="145796"/>
                  </a:lnTo>
                  <a:lnTo>
                    <a:pt x="2295144" y="1312672"/>
                  </a:lnTo>
                  <a:lnTo>
                    <a:pt x="2287710" y="1358753"/>
                  </a:lnTo>
                  <a:lnTo>
                    <a:pt x="2267012" y="1398775"/>
                  </a:lnTo>
                  <a:lnTo>
                    <a:pt x="2235451" y="1430336"/>
                  </a:lnTo>
                  <a:lnTo>
                    <a:pt x="2195429" y="1451034"/>
                  </a:lnTo>
                  <a:lnTo>
                    <a:pt x="2149348" y="1458468"/>
                  </a:lnTo>
                  <a:lnTo>
                    <a:pt x="145796" y="1458468"/>
                  </a:lnTo>
                  <a:lnTo>
                    <a:pt x="99714" y="1451034"/>
                  </a:lnTo>
                  <a:lnTo>
                    <a:pt x="59692" y="1430336"/>
                  </a:lnTo>
                  <a:lnTo>
                    <a:pt x="28131" y="1398775"/>
                  </a:lnTo>
                  <a:lnTo>
                    <a:pt x="7433" y="1358753"/>
                  </a:lnTo>
                  <a:lnTo>
                    <a:pt x="0" y="1312672"/>
                  </a:lnTo>
                  <a:lnTo>
                    <a:pt x="0" y="145796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9593326" y="3683634"/>
            <a:ext cx="1982470" cy="628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370"/>
              </a:lnSpc>
              <a:spcBef>
                <a:spcPts val="100"/>
              </a:spcBef>
            </a:pPr>
            <a:r>
              <a:rPr dirty="0" sz="2100" spc="85">
                <a:latin typeface="Trebuchet MS"/>
                <a:cs typeface="Trebuchet MS"/>
              </a:rPr>
              <a:t>Transfers</a:t>
            </a:r>
            <a:r>
              <a:rPr dirty="0" sz="2100" spc="10">
                <a:latin typeface="Trebuchet MS"/>
                <a:cs typeface="Trebuchet MS"/>
              </a:rPr>
              <a:t> </a:t>
            </a:r>
            <a:r>
              <a:rPr dirty="0" sz="2100" spc="-25">
                <a:latin typeface="Trebuchet MS"/>
                <a:cs typeface="Trebuchet MS"/>
              </a:rPr>
              <a:t>(e.g.,</a:t>
            </a:r>
            <a:endParaRPr sz="2100">
              <a:latin typeface="Trebuchet MS"/>
              <a:cs typeface="Trebuchet MS"/>
            </a:endParaRPr>
          </a:p>
          <a:p>
            <a:pPr algn="ctr">
              <a:lnSpc>
                <a:spcPts val="2370"/>
              </a:lnSpc>
            </a:pPr>
            <a:r>
              <a:rPr dirty="0" sz="2100" spc="50">
                <a:latin typeface="Trebuchet MS"/>
                <a:cs typeface="Trebuchet MS"/>
              </a:rPr>
              <a:t>CERF)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1395983"/>
            <a:ext cx="11588750" cy="5468620"/>
            <a:chOff x="-6032" y="1395983"/>
            <a:chExt cx="11588750" cy="5468620"/>
          </a:xfrm>
        </p:grpSpPr>
        <p:sp>
          <p:nvSpPr>
            <p:cNvPr id="3" name="object 3"/>
            <p:cNvSpPr/>
            <p:nvPr/>
          </p:nvSpPr>
          <p:spPr>
            <a:xfrm>
              <a:off x="5551932" y="1395983"/>
              <a:ext cx="6030468" cy="4611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10361" y="1636013"/>
              <a:ext cx="4512945" cy="2014855"/>
            </a:xfrm>
            <a:custGeom>
              <a:avLst/>
              <a:gdLst/>
              <a:ahLst/>
              <a:cxnLst/>
              <a:rect l="l" t="t" r="r" b="b"/>
              <a:pathLst>
                <a:path w="4512945" h="2014854">
                  <a:moveTo>
                    <a:pt x="4176776" y="0"/>
                  </a:moveTo>
                  <a:lnTo>
                    <a:pt x="335788" y="0"/>
                  </a:lnTo>
                  <a:lnTo>
                    <a:pt x="286168" y="3641"/>
                  </a:lnTo>
                  <a:lnTo>
                    <a:pt x="238809" y="14219"/>
                  </a:lnTo>
                  <a:lnTo>
                    <a:pt x="194230" y="31213"/>
                  </a:lnTo>
                  <a:lnTo>
                    <a:pt x="152950" y="54105"/>
                  </a:lnTo>
                  <a:lnTo>
                    <a:pt x="115488" y="82373"/>
                  </a:lnTo>
                  <a:lnTo>
                    <a:pt x="82364" y="115498"/>
                  </a:lnTo>
                  <a:lnTo>
                    <a:pt x="54098" y="152961"/>
                  </a:lnTo>
                  <a:lnTo>
                    <a:pt x="31209" y="194241"/>
                  </a:lnTo>
                  <a:lnTo>
                    <a:pt x="14217" y="238819"/>
                  </a:lnTo>
                  <a:lnTo>
                    <a:pt x="3640" y="286174"/>
                  </a:lnTo>
                  <a:lnTo>
                    <a:pt x="0" y="335788"/>
                  </a:lnTo>
                  <a:lnTo>
                    <a:pt x="0" y="1678939"/>
                  </a:lnTo>
                  <a:lnTo>
                    <a:pt x="3640" y="1728553"/>
                  </a:lnTo>
                  <a:lnTo>
                    <a:pt x="14217" y="1775908"/>
                  </a:lnTo>
                  <a:lnTo>
                    <a:pt x="31209" y="1820486"/>
                  </a:lnTo>
                  <a:lnTo>
                    <a:pt x="54098" y="1861766"/>
                  </a:lnTo>
                  <a:lnTo>
                    <a:pt x="82364" y="1899229"/>
                  </a:lnTo>
                  <a:lnTo>
                    <a:pt x="115488" y="1932354"/>
                  </a:lnTo>
                  <a:lnTo>
                    <a:pt x="152950" y="1960622"/>
                  </a:lnTo>
                  <a:lnTo>
                    <a:pt x="194230" y="1983514"/>
                  </a:lnTo>
                  <a:lnTo>
                    <a:pt x="238809" y="2000508"/>
                  </a:lnTo>
                  <a:lnTo>
                    <a:pt x="286168" y="2011086"/>
                  </a:lnTo>
                  <a:lnTo>
                    <a:pt x="335788" y="2014728"/>
                  </a:lnTo>
                  <a:lnTo>
                    <a:pt x="4176776" y="2014728"/>
                  </a:lnTo>
                  <a:lnTo>
                    <a:pt x="4226389" y="2011086"/>
                  </a:lnTo>
                  <a:lnTo>
                    <a:pt x="4273744" y="2000508"/>
                  </a:lnTo>
                  <a:lnTo>
                    <a:pt x="4318322" y="1983514"/>
                  </a:lnTo>
                  <a:lnTo>
                    <a:pt x="4359602" y="1960622"/>
                  </a:lnTo>
                  <a:lnTo>
                    <a:pt x="4397065" y="1932354"/>
                  </a:lnTo>
                  <a:lnTo>
                    <a:pt x="4430190" y="1899229"/>
                  </a:lnTo>
                  <a:lnTo>
                    <a:pt x="4458458" y="1861766"/>
                  </a:lnTo>
                  <a:lnTo>
                    <a:pt x="4481350" y="1820486"/>
                  </a:lnTo>
                  <a:lnTo>
                    <a:pt x="4498344" y="1775908"/>
                  </a:lnTo>
                  <a:lnTo>
                    <a:pt x="4508922" y="1728553"/>
                  </a:lnTo>
                  <a:lnTo>
                    <a:pt x="4512564" y="1678939"/>
                  </a:lnTo>
                  <a:lnTo>
                    <a:pt x="4512564" y="335788"/>
                  </a:lnTo>
                  <a:lnTo>
                    <a:pt x="4508922" y="286174"/>
                  </a:lnTo>
                  <a:lnTo>
                    <a:pt x="4498344" y="238819"/>
                  </a:lnTo>
                  <a:lnTo>
                    <a:pt x="4481350" y="194241"/>
                  </a:lnTo>
                  <a:lnTo>
                    <a:pt x="4458458" y="152961"/>
                  </a:lnTo>
                  <a:lnTo>
                    <a:pt x="4430190" y="115498"/>
                  </a:lnTo>
                  <a:lnTo>
                    <a:pt x="4397065" y="82373"/>
                  </a:lnTo>
                  <a:lnTo>
                    <a:pt x="4359602" y="54105"/>
                  </a:lnTo>
                  <a:lnTo>
                    <a:pt x="4318322" y="31213"/>
                  </a:lnTo>
                  <a:lnTo>
                    <a:pt x="4273744" y="14219"/>
                  </a:lnTo>
                  <a:lnTo>
                    <a:pt x="4226389" y="3641"/>
                  </a:lnTo>
                  <a:lnTo>
                    <a:pt x="4176776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95397" y="512190"/>
            <a:ext cx="660336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20"/>
              <a:t>Expense</a:t>
            </a:r>
            <a:r>
              <a:rPr dirty="0" spc="-15"/>
              <a:t> </a:t>
            </a:r>
            <a:r>
              <a:rPr dirty="0" spc="204"/>
              <a:t>Reclassification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6790" y="1777110"/>
            <a:ext cx="3728085" cy="168402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ts val="2540"/>
              </a:lnSpc>
              <a:spcBef>
                <a:spcPts val="465"/>
              </a:spcBef>
            </a:pPr>
            <a:r>
              <a:rPr dirty="0" sz="2400" spc="140">
                <a:solidFill>
                  <a:srgbClr val="FFFFFF"/>
                </a:solidFill>
                <a:latin typeface="Trebuchet MS"/>
                <a:cs typeface="Trebuchet MS"/>
              </a:rPr>
              <a:t>Used </a:t>
            </a:r>
            <a:r>
              <a:rPr dirty="0" sz="2400" spc="6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dirty="0" sz="2400" spc="75">
                <a:solidFill>
                  <a:srgbClr val="FFFFFF"/>
                </a:solidFill>
                <a:latin typeface="Trebuchet MS"/>
                <a:cs typeface="Trebuchet MS"/>
              </a:rPr>
              <a:t>adjust </a:t>
            </a:r>
            <a:r>
              <a:rPr dirty="0" sz="2400" spc="114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dirty="0" sz="24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130">
                <a:solidFill>
                  <a:srgbClr val="FFFFFF"/>
                </a:solidFill>
                <a:latin typeface="Trebuchet MS"/>
                <a:cs typeface="Trebuchet MS"/>
              </a:rPr>
              <a:t>change  </a:t>
            </a:r>
            <a:r>
              <a:rPr dirty="0" sz="2400" spc="150">
                <a:solidFill>
                  <a:srgbClr val="FFFFFF"/>
                </a:solidFill>
                <a:latin typeface="Trebuchet MS"/>
                <a:cs typeface="Trebuchet MS"/>
              </a:rPr>
              <a:t>expenses </a:t>
            </a:r>
            <a:r>
              <a:rPr dirty="0" sz="2400" spc="60">
                <a:solidFill>
                  <a:srgbClr val="FFFFFF"/>
                </a:solidFill>
                <a:latin typeface="Trebuchet MS"/>
                <a:cs typeface="Trebuchet MS"/>
              </a:rPr>
              <a:t>to a </a:t>
            </a:r>
            <a:r>
              <a:rPr dirty="0" sz="2400" spc="90">
                <a:solidFill>
                  <a:srgbClr val="FFFFFF"/>
                </a:solidFill>
                <a:latin typeface="Trebuchet MS"/>
                <a:cs typeface="Trebuchet MS"/>
              </a:rPr>
              <a:t>new  </a:t>
            </a:r>
            <a:r>
              <a:rPr dirty="0" sz="2400" spc="40">
                <a:solidFill>
                  <a:srgbClr val="FFFFFF"/>
                </a:solidFill>
                <a:latin typeface="Trebuchet MS"/>
                <a:cs typeface="Trebuchet MS"/>
              </a:rPr>
              <a:t>chartfield </a:t>
            </a:r>
            <a:r>
              <a:rPr dirty="0" sz="2400" spc="-5">
                <a:solidFill>
                  <a:srgbClr val="FFFFFF"/>
                </a:solidFill>
                <a:latin typeface="Trebuchet MS"/>
                <a:cs typeface="Trebuchet MS"/>
              </a:rPr>
              <a:t>(e.g. </a:t>
            </a:r>
            <a:r>
              <a:rPr dirty="0" sz="2400" spc="60">
                <a:solidFill>
                  <a:srgbClr val="FFFFFF"/>
                </a:solidFill>
                <a:latin typeface="Trebuchet MS"/>
                <a:cs typeface="Trebuchet MS"/>
              </a:rPr>
              <a:t>account,  </a:t>
            </a:r>
            <a:r>
              <a:rPr dirty="0" sz="2400" spc="70">
                <a:solidFill>
                  <a:srgbClr val="FFFFFF"/>
                </a:solidFill>
                <a:latin typeface="Trebuchet MS"/>
                <a:cs typeface="Trebuchet MS"/>
              </a:rPr>
              <a:t>fund, </a:t>
            </a:r>
            <a:r>
              <a:rPr dirty="0" sz="2400" spc="80">
                <a:solidFill>
                  <a:srgbClr val="FFFFFF"/>
                </a:solidFill>
                <a:latin typeface="Trebuchet MS"/>
                <a:cs typeface="Trebuchet MS"/>
              </a:rPr>
              <a:t>dept </a:t>
            </a:r>
            <a:r>
              <a:rPr dirty="0" sz="2400" spc="75">
                <a:solidFill>
                  <a:srgbClr val="FFFFFF"/>
                </a:solidFill>
                <a:latin typeface="Trebuchet MS"/>
                <a:cs typeface="Trebuchet MS"/>
              </a:rPr>
              <a:t>ID, class,  </a:t>
            </a:r>
            <a:r>
              <a:rPr dirty="0" sz="2400" spc="114">
                <a:solidFill>
                  <a:srgbClr val="FFFFFF"/>
                </a:solidFill>
                <a:latin typeface="Trebuchet MS"/>
                <a:cs typeface="Trebuchet MS"/>
              </a:rPr>
              <a:t>program,</a:t>
            </a:r>
            <a:r>
              <a:rPr dirty="0" sz="24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20">
                <a:solidFill>
                  <a:srgbClr val="FFFFFF"/>
                </a:solidFill>
                <a:latin typeface="Trebuchet MS"/>
                <a:cs typeface="Trebuchet MS"/>
              </a:rPr>
              <a:t>project)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7662" y="3825494"/>
            <a:ext cx="4538345" cy="2042160"/>
            <a:chOff x="597662" y="3825494"/>
            <a:chExt cx="4538345" cy="2042160"/>
          </a:xfrm>
        </p:grpSpPr>
        <p:sp>
          <p:nvSpPr>
            <p:cNvPr id="8" name="object 8"/>
            <p:cNvSpPr/>
            <p:nvPr/>
          </p:nvSpPr>
          <p:spPr>
            <a:xfrm>
              <a:off x="610362" y="3838194"/>
              <a:ext cx="4512945" cy="2016760"/>
            </a:xfrm>
            <a:custGeom>
              <a:avLst/>
              <a:gdLst/>
              <a:ahLst/>
              <a:cxnLst/>
              <a:rect l="l" t="t" r="r" b="b"/>
              <a:pathLst>
                <a:path w="4512945" h="2016760">
                  <a:moveTo>
                    <a:pt x="4176522" y="0"/>
                  </a:moveTo>
                  <a:lnTo>
                    <a:pt x="336054" y="0"/>
                  </a:lnTo>
                  <a:lnTo>
                    <a:pt x="286395" y="3644"/>
                  </a:lnTo>
                  <a:lnTo>
                    <a:pt x="238997" y="14231"/>
                  </a:lnTo>
                  <a:lnTo>
                    <a:pt x="194382" y="31239"/>
                  </a:lnTo>
                  <a:lnTo>
                    <a:pt x="153069" y="54149"/>
                  </a:lnTo>
                  <a:lnTo>
                    <a:pt x="115578" y="82440"/>
                  </a:lnTo>
                  <a:lnTo>
                    <a:pt x="82428" y="115591"/>
                  </a:lnTo>
                  <a:lnTo>
                    <a:pt x="54140" y="153082"/>
                  </a:lnTo>
                  <a:lnTo>
                    <a:pt x="31233" y="194394"/>
                  </a:lnTo>
                  <a:lnTo>
                    <a:pt x="14228" y="239004"/>
                  </a:lnTo>
                  <a:lnTo>
                    <a:pt x="3643" y="286394"/>
                  </a:lnTo>
                  <a:lnTo>
                    <a:pt x="0" y="336041"/>
                  </a:lnTo>
                  <a:lnTo>
                    <a:pt x="0" y="1680209"/>
                  </a:lnTo>
                  <a:lnTo>
                    <a:pt x="3643" y="1729866"/>
                  </a:lnTo>
                  <a:lnTo>
                    <a:pt x="14228" y="1777261"/>
                  </a:lnTo>
                  <a:lnTo>
                    <a:pt x="31233" y="1821874"/>
                  </a:lnTo>
                  <a:lnTo>
                    <a:pt x="54140" y="1863185"/>
                  </a:lnTo>
                  <a:lnTo>
                    <a:pt x="82428" y="1900675"/>
                  </a:lnTo>
                  <a:lnTo>
                    <a:pt x="115578" y="1933824"/>
                  </a:lnTo>
                  <a:lnTo>
                    <a:pt x="153069" y="1962112"/>
                  </a:lnTo>
                  <a:lnTo>
                    <a:pt x="194382" y="1985018"/>
                  </a:lnTo>
                  <a:lnTo>
                    <a:pt x="238997" y="2002023"/>
                  </a:lnTo>
                  <a:lnTo>
                    <a:pt x="286395" y="2012608"/>
                  </a:lnTo>
                  <a:lnTo>
                    <a:pt x="336054" y="2016252"/>
                  </a:lnTo>
                  <a:lnTo>
                    <a:pt x="4176522" y="2016252"/>
                  </a:lnTo>
                  <a:lnTo>
                    <a:pt x="4226169" y="2012608"/>
                  </a:lnTo>
                  <a:lnTo>
                    <a:pt x="4273559" y="2002023"/>
                  </a:lnTo>
                  <a:lnTo>
                    <a:pt x="4318169" y="1985018"/>
                  </a:lnTo>
                  <a:lnTo>
                    <a:pt x="4359481" y="1962112"/>
                  </a:lnTo>
                  <a:lnTo>
                    <a:pt x="4396972" y="1933824"/>
                  </a:lnTo>
                  <a:lnTo>
                    <a:pt x="4430123" y="1900675"/>
                  </a:lnTo>
                  <a:lnTo>
                    <a:pt x="4458414" y="1863185"/>
                  </a:lnTo>
                  <a:lnTo>
                    <a:pt x="4481324" y="1821874"/>
                  </a:lnTo>
                  <a:lnTo>
                    <a:pt x="4498332" y="1777261"/>
                  </a:lnTo>
                  <a:lnTo>
                    <a:pt x="4508919" y="1729866"/>
                  </a:lnTo>
                  <a:lnTo>
                    <a:pt x="4512564" y="1680209"/>
                  </a:lnTo>
                  <a:lnTo>
                    <a:pt x="4512564" y="336041"/>
                  </a:lnTo>
                  <a:lnTo>
                    <a:pt x="4508919" y="286394"/>
                  </a:lnTo>
                  <a:lnTo>
                    <a:pt x="4498332" y="239004"/>
                  </a:lnTo>
                  <a:lnTo>
                    <a:pt x="4481324" y="194394"/>
                  </a:lnTo>
                  <a:lnTo>
                    <a:pt x="4458414" y="153082"/>
                  </a:lnTo>
                  <a:lnTo>
                    <a:pt x="4430123" y="115591"/>
                  </a:lnTo>
                  <a:lnTo>
                    <a:pt x="4396972" y="82440"/>
                  </a:lnTo>
                  <a:lnTo>
                    <a:pt x="4359481" y="54149"/>
                  </a:lnTo>
                  <a:lnTo>
                    <a:pt x="4318169" y="31239"/>
                  </a:lnTo>
                  <a:lnTo>
                    <a:pt x="4273559" y="14231"/>
                  </a:lnTo>
                  <a:lnTo>
                    <a:pt x="4226169" y="3644"/>
                  </a:lnTo>
                  <a:lnTo>
                    <a:pt x="4176522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0362" y="3838194"/>
              <a:ext cx="4512945" cy="2016760"/>
            </a:xfrm>
            <a:custGeom>
              <a:avLst/>
              <a:gdLst/>
              <a:ahLst/>
              <a:cxnLst/>
              <a:rect l="l" t="t" r="r" b="b"/>
              <a:pathLst>
                <a:path w="4512945" h="2016760">
                  <a:moveTo>
                    <a:pt x="0" y="336041"/>
                  </a:moveTo>
                  <a:lnTo>
                    <a:pt x="3643" y="286394"/>
                  </a:lnTo>
                  <a:lnTo>
                    <a:pt x="14228" y="239004"/>
                  </a:lnTo>
                  <a:lnTo>
                    <a:pt x="31233" y="194394"/>
                  </a:lnTo>
                  <a:lnTo>
                    <a:pt x="54140" y="153082"/>
                  </a:lnTo>
                  <a:lnTo>
                    <a:pt x="82428" y="115591"/>
                  </a:lnTo>
                  <a:lnTo>
                    <a:pt x="115578" y="82440"/>
                  </a:lnTo>
                  <a:lnTo>
                    <a:pt x="153069" y="54149"/>
                  </a:lnTo>
                  <a:lnTo>
                    <a:pt x="194382" y="31239"/>
                  </a:lnTo>
                  <a:lnTo>
                    <a:pt x="238997" y="14231"/>
                  </a:lnTo>
                  <a:lnTo>
                    <a:pt x="286395" y="3644"/>
                  </a:lnTo>
                  <a:lnTo>
                    <a:pt x="336054" y="0"/>
                  </a:lnTo>
                  <a:lnTo>
                    <a:pt x="4176522" y="0"/>
                  </a:lnTo>
                  <a:lnTo>
                    <a:pt x="4226169" y="3644"/>
                  </a:lnTo>
                  <a:lnTo>
                    <a:pt x="4273559" y="14231"/>
                  </a:lnTo>
                  <a:lnTo>
                    <a:pt x="4318169" y="31239"/>
                  </a:lnTo>
                  <a:lnTo>
                    <a:pt x="4359481" y="54149"/>
                  </a:lnTo>
                  <a:lnTo>
                    <a:pt x="4396972" y="82440"/>
                  </a:lnTo>
                  <a:lnTo>
                    <a:pt x="4430123" y="115591"/>
                  </a:lnTo>
                  <a:lnTo>
                    <a:pt x="4458414" y="153082"/>
                  </a:lnTo>
                  <a:lnTo>
                    <a:pt x="4481324" y="194394"/>
                  </a:lnTo>
                  <a:lnTo>
                    <a:pt x="4498332" y="239004"/>
                  </a:lnTo>
                  <a:lnTo>
                    <a:pt x="4508919" y="286394"/>
                  </a:lnTo>
                  <a:lnTo>
                    <a:pt x="4512564" y="336041"/>
                  </a:lnTo>
                  <a:lnTo>
                    <a:pt x="4512564" y="1680209"/>
                  </a:lnTo>
                  <a:lnTo>
                    <a:pt x="4508919" y="1729866"/>
                  </a:lnTo>
                  <a:lnTo>
                    <a:pt x="4498332" y="1777261"/>
                  </a:lnTo>
                  <a:lnTo>
                    <a:pt x="4481324" y="1821874"/>
                  </a:lnTo>
                  <a:lnTo>
                    <a:pt x="4458414" y="1863185"/>
                  </a:lnTo>
                  <a:lnTo>
                    <a:pt x="4430123" y="1900675"/>
                  </a:lnTo>
                  <a:lnTo>
                    <a:pt x="4396972" y="1933824"/>
                  </a:lnTo>
                  <a:lnTo>
                    <a:pt x="4359481" y="1962112"/>
                  </a:lnTo>
                  <a:lnTo>
                    <a:pt x="4318169" y="1985018"/>
                  </a:lnTo>
                  <a:lnTo>
                    <a:pt x="4273559" y="2002023"/>
                  </a:lnTo>
                  <a:lnTo>
                    <a:pt x="4226169" y="2012608"/>
                  </a:lnTo>
                  <a:lnTo>
                    <a:pt x="4176522" y="2016252"/>
                  </a:lnTo>
                  <a:lnTo>
                    <a:pt x="336054" y="2016252"/>
                  </a:lnTo>
                  <a:lnTo>
                    <a:pt x="286395" y="2012608"/>
                  </a:lnTo>
                  <a:lnTo>
                    <a:pt x="238997" y="2002023"/>
                  </a:lnTo>
                  <a:lnTo>
                    <a:pt x="194382" y="1985018"/>
                  </a:lnTo>
                  <a:lnTo>
                    <a:pt x="153069" y="1962112"/>
                  </a:lnTo>
                  <a:lnTo>
                    <a:pt x="115578" y="1933824"/>
                  </a:lnTo>
                  <a:lnTo>
                    <a:pt x="82428" y="1900675"/>
                  </a:lnTo>
                  <a:lnTo>
                    <a:pt x="54140" y="1863185"/>
                  </a:lnTo>
                  <a:lnTo>
                    <a:pt x="31233" y="1821874"/>
                  </a:lnTo>
                  <a:lnTo>
                    <a:pt x="14228" y="1777261"/>
                  </a:lnTo>
                  <a:lnTo>
                    <a:pt x="3643" y="1729866"/>
                  </a:lnTo>
                  <a:lnTo>
                    <a:pt x="0" y="1680209"/>
                  </a:lnTo>
                  <a:lnTo>
                    <a:pt x="0" y="33604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86790" y="4464811"/>
            <a:ext cx="3645535" cy="71437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ts val="2540"/>
              </a:lnSpc>
              <a:spcBef>
                <a:spcPts val="465"/>
              </a:spcBef>
            </a:pPr>
            <a:r>
              <a:rPr dirty="0" sz="2400" spc="114">
                <a:solidFill>
                  <a:srgbClr val="FFFFFF"/>
                </a:solidFill>
                <a:latin typeface="Trebuchet MS"/>
                <a:cs typeface="Trebuchet MS"/>
              </a:rPr>
              <a:t>Only </a:t>
            </a:r>
            <a:r>
              <a:rPr dirty="0" sz="2400" spc="65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dirty="0" sz="2400" spc="150">
                <a:solidFill>
                  <a:srgbClr val="FFFFFF"/>
                </a:solidFill>
                <a:latin typeface="Trebuchet MS"/>
                <a:cs typeface="Trebuchet MS"/>
              </a:rPr>
              <a:t>expenses </a:t>
            </a:r>
            <a:r>
              <a:rPr dirty="0" sz="2400" spc="85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400" spc="-2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Trebuchet MS"/>
                <a:cs typeface="Trebuchet MS"/>
              </a:rPr>
              <a:t>the  </a:t>
            </a:r>
            <a:r>
              <a:rPr dirty="0" sz="2400" spc="95">
                <a:solidFill>
                  <a:srgbClr val="FFFFFF"/>
                </a:solidFill>
                <a:latin typeface="Trebuchet MS"/>
                <a:cs typeface="Trebuchet MS"/>
              </a:rPr>
              <a:t>Actuals</a:t>
            </a:r>
            <a:r>
              <a:rPr dirty="0" sz="24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FFFFFF"/>
                </a:solidFill>
                <a:latin typeface="Trebuchet MS"/>
                <a:cs typeface="Trebuchet MS"/>
              </a:rPr>
              <a:t>ledger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053584"/>
            <a:ext cx="11588750" cy="1811020"/>
            <a:chOff x="-6025" y="5053584"/>
            <a:chExt cx="11588750" cy="1811020"/>
          </a:xfrm>
        </p:grpSpPr>
        <p:sp>
          <p:nvSpPr>
            <p:cNvPr id="3" name="object 3"/>
            <p:cNvSpPr/>
            <p:nvPr/>
          </p:nvSpPr>
          <p:spPr>
            <a:xfrm>
              <a:off x="609600" y="5053584"/>
              <a:ext cx="10972800" cy="953135"/>
            </a:xfrm>
            <a:custGeom>
              <a:avLst/>
              <a:gdLst/>
              <a:ahLst/>
              <a:cxnLst/>
              <a:rect l="l" t="t" r="r" b="b"/>
              <a:pathLst>
                <a:path w="10972800" h="953135">
                  <a:moveTo>
                    <a:pt x="10877550" y="0"/>
                  </a:moveTo>
                  <a:lnTo>
                    <a:pt x="95250" y="0"/>
                  </a:lnTo>
                  <a:lnTo>
                    <a:pt x="58175" y="7489"/>
                  </a:lnTo>
                  <a:lnTo>
                    <a:pt x="27898" y="27908"/>
                  </a:lnTo>
                  <a:lnTo>
                    <a:pt x="7485" y="58185"/>
                  </a:lnTo>
                  <a:lnTo>
                    <a:pt x="0" y="95250"/>
                  </a:lnTo>
                  <a:lnTo>
                    <a:pt x="0" y="857237"/>
                  </a:lnTo>
                  <a:lnTo>
                    <a:pt x="27898" y="924599"/>
                  </a:lnTo>
                  <a:lnTo>
                    <a:pt x="95250" y="952500"/>
                  </a:lnTo>
                  <a:lnTo>
                    <a:pt x="10877550" y="952512"/>
                  </a:lnTo>
                  <a:lnTo>
                    <a:pt x="10914614" y="945027"/>
                  </a:lnTo>
                  <a:lnTo>
                    <a:pt x="10944891" y="924612"/>
                  </a:lnTo>
                  <a:lnTo>
                    <a:pt x="10965310" y="894332"/>
                  </a:lnTo>
                  <a:lnTo>
                    <a:pt x="10972800" y="857250"/>
                  </a:lnTo>
                  <a:lnTo>
                    <a:pt x="10972800" y="95250"/>
                  </a:lnTo>
                  <a:lnTo>
                    <a:pt x="10965310" y="58185"/>
                  </a:lnTo>
                  <a:lnTo>
                    <a:pt x="10944891" y="27908"/>
                  </a:lnTo>
                  <a:lnTo>
                    <a:pt x="10914614" y="7489"/>
                  </a:lnTo>
                  <a:lnTo>
                    <a:pt x="10877550" y="0"/>
                  </a:lnTo>
                  <a:close/>
                </a:path>
              </a:pathLst>
            </a:custGeom>
            <a:solidFill>
              <a:srgbClr val="E2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45416" y="5382291"/>
              <a:ext cx="432434" cy="365125"/>
            </a:xfrm>
            <a:custGeom>
              <a:avLst/>
              <a:gdLst/>
              <a:ahLst/>
              <a:cxnLst/>
              <a:rect l="l" t="t" r="r" b="b"/>
              <a:pathLst>
                <a:path w="432434" h="365125">
                  <a:moveTo>
                    <a:pt x="215971" y="0"/>
                  </a:moveTo>
                  <a:lnTo>
                    <a:pt x="0" y="108045"/>
                  </a:lnTo>
                  <a:lnTo>
                    <a:pt x="26996" y="121550"/>
                  </a:lnTo>
                  <a:lnTo>
                    <a:pt x="26996" y="258929"/>
                  </a:lnTo>
                  <a:lnTo>
                    <a:pt x="634" y="288822"/>
                  </a:lnTo>
                  <a:lnTo>
                    <a:pt x="0" y="364651"/>
                  </a:lnTo>
                  <a:lnTo>
                    <a:pt x="80989" y="364651"/>
                  </a:lnTo>
                  <a:lnTo>
                    <a:pt x="80989" y="337640"/>
                  </a:lnTo>
                  <a:lnTo>
                    <a:pt x="26996" y="337640"/>
                  </a:lnTo>
                  <a:lnTo>
                    <a:pt x="26996" y="293468"/>
                  </a:lnTo>
                  <a:lnTo>
                    <a:pt x="28332" y="290303"/>
                  </a:lnTo>
                  <a:lnTo>
                    <a:pt x="33673" y="284955"/>
                  </a:lnTo>
                  <a:lnTo>
                    <a:pt x="36841" y="283618"/>
                  </a:lnTo>
                  <a:lnTo>
                    <a:pt x="78789" y="283618"/>
                  </a:lnTo>
                  <a:lnTo>
                    <a:pt x="77965" y="280732"/>
                  </a:lnTo>
                  <a:lnTo>
                    <a:pt x="53992" y="258929"/>
                  </a:lnTo>
                  <a:lnTo>
                    <a:pt x="53992" y="135056"/>
                  </a:lnTo>
                  <a:lnTo>
                    <a:pt x="114311" y="135056"/>
                  </a:lnTo>
                  <a:lnTo>
                    <a:pt x="60318" y="108045"/>
                  </a:lnTo>
                  <a:lnTo>
                    <a:pt x="215971" y="30176"/>
                  </a:lnTo>
                  <a:lnTo>
                    <a:pt x="276290" y="30176"/>
                  </a:lnTo>
                  <a:lnTo>
                    <a:pt x="215971" y="0"/>
                  </a:lnTo>
                  <a:close/>
                </a:path>
                <a:path w="432434" h="365125">
                  <a:moveTo>
                    <a:pt x="78789" y="283618"/>
                  </a:moveTo>
                  <a:lnTo>
                    <a:pt x="44148" y="283618"/>
                  </a:lnTo>
                  <a:lnTo>
                    <a:pt x="47315" y="284955"/>
                  </a:lnTo>
                  <a:lnTo>
                    <a:pt x="52656" y="290303"/>
                  </a:lnTo>
                  <a:lnTo>
                    <a:pt x="53992" y="293468"/>
                  </a:lnTo>
                  <a:lnTo>
                    <a:pt x="53992" y="337640"/>
                  </a:lnTo>
                  <a:lnTo>
                    <a:pt x="80989" y="337640"/>
                  </a:lnTo>
                  <a:lnTo>
                    <a:pt x="80872" y="293468"/>
                  </a:lnTo>
                  <a:lnTo>
                    <a:pt x="80849" y="292761"/>
                  </a:lnTo>
                  <a:lnTo>
                    <a:pt x="80215" y="288615"/>
                  </a:lnTo>
                  <a:lnTo>
                    <a:pt x="78789" y="283618"/>
                  </a:lnTo>
                  <a:close/>
                </a:path>
                <a:path w="432434" h="365125">
                  <a:moveTo>
                    <a:pt x="114311" y="135056"/>
                  </a:moveTo>
                  <a:lnTo>
                    <a:pt x="53992" y="135056"/>
                  </a:lnTo>
                  <a:lnTo>
                    <a:pt x="98284" y="157214"/>
                  </a:lnTo>
                  <a:lnTo>
                    <a:pt x="93747" y="164890"/>
                  </a:lnTo>
                  <a:lnTo>
                    <a:pt x="81974" y="206523"/>
                  </a:lnTo>
                  <a:lnTo>
                    <a:pt x="80989" y="244577"/>
                  </a:lnTo>
                  <a:lnTo>
                    <a:pt x="215971" y="312317"/>
                  </a:lnTo>
                  <a:lnTo>
                    <a:pt x="276523" y="281929"/>
                  </a:lnTo>
                  <a:lnTo>
                    <a:pt x="215971" y="281929"/>
                  </a:lnTo>
                  <a:lnTo>
                    <a:pt x="107985" y="227907"/>
                  </a:lnTo>
                  <a:lnTo>
                    <a:pt x="113785" y="188313"/>
                  </a:lnTo>
                  <a:lnTo>
                    <a:pt x="122325" y="169243"/>
                  </a:lnTo>
                  <a:lnTo>
                    <a:pt x="182648" y="169243"/>
                  </a:lnTo>
                  <a:lnTo>
                    <a:pt x="114311" y="135056"/>
                  </a:lnTo>
                  <a:close/>
                </a:path>
                <a:path w="432434" h="365125">
                  <a:moveTo>
                    <a:pt x="339645" y="169243"/>
                  </a:moveTo>
                  <a:lnTo>
                    <a:pt x="309612" y="169243"/>
                  </a:lnTo>
                  <a:lnTo>
                    <a:pt x="313318" y="176483"/>
                  </a:lnTo>
                  <a:lnTo>
                    <a:pt x="316416" y="183644"/>
                  </a:lnTo>
                  <a:lnTo>
                    <a:pt x="323956" y="227907"/>
                  </a:lnTo>
                  <a:lnTo>
                    <a:pt x="215971" y="281929"/>
                  </a:lnTo>
                  <a:lnTo>
                    <a:pt x="276523" y="281929"/>
                  </a:lnTo>
                  <a:lnTo>
                    <a:pt x="350953" y="244577"/>
                  </a:lnTo>
                  <a:lnTo>
                    <a:pt x="350833" y="219928"/>
                  </a:lnTo>
                  <a:lnTo>
                    <a:pt x="350597" y="214151"/>
                  </a:lnTo>
                  <a:lnTo>
                    <a:pt x="341198" y="172725"/>
                  </a:lnTo>
                  <a:lnTo>
                    <a:pt x="339645" y="169243"/>
                  </a:lnTo>
                  <a:close/>
                </a:path>
                <a:path w="432434" h="365125">
                  <a:moveTo>
                    <a:pt x="182648" y="169243"/>
                  </a:moveTo>
                  <a:lnTo>
                    <a:pt x="122325" y="169243"/>
                  </a:lnTo>
                  <a:lnTo>
                    <a:pt x="215971" y="216090"/>
                  </a:lnTo>
                  <a:lnTo>
                    <a:pt x="276290" y="185913"/>
                  </a:lnTo>
                  <a:lnTo>
                    <a:pt x="215971" y="185913"/>
                  </a:lnTo>
                  <a:lnTo>
                    <a:pt x="182648" y="169243"/>
                  </a:lnTo>
                  <a:close/>
                </a:path>
                <a:path w="432434" h="365125">
                  <a:moveTo>
                    <a:pt x="276290" y="30176"/>
                  </a:moveTo>
                  <a:lnTo>
                    <a:pt x="215971" y="30176"/>
                  </a:lnTo>
                  <a:lnTo>
                    <a:pt x="371623" y="108045"/>
                  </a:lnTo>
                  <a:lnTo>
                    <a:pt x="215971" y="185913"/>
                  </a:lnTo>
                  <a:lnTo>
                    <a:pt x="276290" y="185913"/>
                  </a:lnTo>
                  <a:lnTo>
                    <a:pt x="309612" y="169243"/>
                  </a:lnTo>
                  <a:lnTo>
                    <a:pt x="339645" y="169243"/>
                  </a:lnTo>
                  <a:lnTo>
                    <a:pt x="337661" y="164809"/>
                  </a:lnTo>
                  <a:lnTo>
                    <a:pt x="333657" y="157214"/>
                  </a:lnTo>
                  <a:lnTo>
                    <a:pt x="431942" y="108045"/>
                  </a:lnTo>
                  <a:lnTo>
                    <a:pt x="276290" y="30176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45416" y="5382291"/>
              <a:ext cx="432434" cy="365125"/>
            </a:xfrm>
            <a:custGeom>
              <a:avLst/>
              <a:gdLst/>
              <a:ahLst/>
              <a:cxnLst/>
              <a:rect l="l" t="t" r="r" b="b"/>
              <a:pathLst>
                <a:path w="432434" h="365125">
                  <a:moveTo>
                    <a:pt x="333657" y="157214"/>
                  </a:moveTo>
                  <a:lnTo>
                    <a:pt x="348382" y="197164"/>
                  </a:lnTo>
                  <a:lnTo>
                    <a:pt x="350953" y="244577"/>
                  </a:lnTo>
                  <a:lnTo>
                    <a:pt x="215971" y="312317"/>
                  </a:lnTo>
                  <a:lnTo>
                    <a:pt x="80989" y="244577"/>
                  </a:lnTo>
                  <a:lnTo>
                    <a:pt x="80989" y="236136"/>
                  </a:lnTo>
                  <a:lnTo>
                    <a:pt x="81061" y="228258"/>
                  </a:lnTo>
                  <a:lnTo>
                    <a:pt x="81200" y="220943"/>
                  </a:lnTo>
                  <a:lnTo>
                    <a:pt x="81340" y="213627"/>
                  </a:lnTo>
                  <a:lnTo>
                    <a:pt x="81974" y="206523"/>
                  </a:lnTo>
                  <a:lnTo>
                    <a:pt x="83099" y="199631"/>
                  </a:lnTo>
                  <a:lnTo>
                    <a:pt x="84224" y="192734"/>
                  </a:lnTo>
                  <a:lnTo>
                    <a:pt x="85911" y="185841"/>
                  </a:lnTo>
                  <a:lnTo>
                    <a:pt x="88161" y="178949"/>
                  </a:lnTo>
                  <a:lnTo>
                    <a:pt x="90410" y="172057"/>
                  </a:lnTo>
                  <a:lnTo>
                    <a:pt x="93785" y="164809"/>
                  </a:lnTo>
                  <a:lnTo>
                    <a:pt x="98284" y="157214"/>
                  </a:lnTo>
                  <a:lnTo>
                    <a:pt x="53992" y="135056"/>
                  </a:lnTo>
                  <a:lnTo>
                    <a:pt x="53992" y="258929"/>
                  </a:lnTo>
                  <a:lnTo>
                    <a:pt x="58069" y="260334"/>
                  </a:lnTo>
                  <a:lnTo>
                    <a:pt x="61727" y="262306"/>
                  </a:lnTo>
                  <a:lnTo>
                    <a:pt x="64957" y="264836"/>
                  </a:lnTo>
                  <a:lnTo>
                    <a:pt x="68192" y="267370"/>
                  </a:lnTo>
                  <a:lnTo>
                    <a:pt x="71077" y="270324"/>
                  </a:lnTo>
                  <a:lnTo>
                    <a:pt x="73605" y="273700"/>
                  </a:lnTo>
                  <a:lnTo>
                    <a:pt x="76138" y="277076"/>
                  </a:lnTo>
                  <a:lnTo>
                    <a:pt x="80989" y="364651"/>
                  </a:lnTo>
                  <a:lnTo>
                    <a:pt x="0" y="364651"/>
                  </a:lnTo>
                  <a:lnTo>
                    <a:pt x="0" y="297123"/>
                  </a:lnTo>
                  <a:lnTo>
                    <a:pt x="0" y="292905"/>
                  </a:lnTo>
                  <a:lnTo>
                    <a:pt x="634" y="288822"/>
                  </a:lnTo>
                  <a:lnTo>
                    <a:pt x="1898" y="284883"/>
                  </a:lnTo>
                  <a:lnTo>
                    <a:pt x="3163" y="280944"/>
                  </a:lnTo>
                  <a:lnTo>
                    <a:pt x="4989" y="277216"/>
                  </a:lnTo>
                  <a:lnTo>
                    <a:pt x="7383" y="273700"/>
                  </a:lnTo>
                  <a:lnTo>
                    <a:pt x="9772" y="270180"/>
                  </a:lnTo>
                  <a:lnTo>
                    <a:pt x="12584" y="267226"/>
                  </a:lnTo>
                  <a:lnTo>
                    <a:pt x="15819" y="264836"/>
                  </a:lnTo>
                  <a:lnTo>
                    <a:pt x="19050" y="262445"/>
                  </a:lnTo>
                  <a:lnTo>
                    <a:pt x="22775" y="260474"/>
                  </a:lnTo>
                  <a:lnTo>
                    <a:pt x="26996" y="258929"/>
                  </a:lnTo>
                  <a:lnTo>
                    <a:pt x="26996" y="121550"/>
                  </a:lnTo>
                  <a:lnTo>
                    <a:pt x="0" y="108045"/>
                  </a:lnTo>
                  <a:lnTo>
                    <a:pt x="215971" y="0"/>
                  </a:lnTo>
                  <a:lnTo>
                    <a:pt x="431942" y="108045"/>
                  </a:lnTo>
                  <a:lnTo>
                    <a:pt x="333657" y="157214"/>
                  </a:lnTo>
                  <a:close/>
                </a:path>
                <a:path w="432434" h="365125">
                  <a:moveTo>
                    <a:pt x="53992" y="297123"/>
                  </a:moveTo>
                  <a:lnTo>
                    <a:pt x="53992" y="293468"/>
                  </a:lnTo>
                  <a:lnTo>
                    <a:pt x="52656" y="290303"/>
                  </a:lnTo>
                  <a:lnTo>
                    <a:pt x="49983" y="287629"/>
                  </a:lnTo>
                  <a:lnTo>
                    <a:pt x="47315" y="284955"/>
                  </a:lnTo>
                  <a:lnTo>
                    <a:pt x="44148" y="283618"/>
                  </a:lnTo>
                  <a:lnTo>
                    <a:pt x="40494" y="283618"/>
                  </a:lnTo>
                  <a:lnTo>
                    <a:pt x="36841" y="283618"/>
                  </a:lnTo>
                  <a:lnTo>
                    <a:pt x="33673" y="284955"/>
                  </a:lnTo>
                  <a:lnTo>
                    <a:pt x="31005" y="287629"/>
                  </a:lnTo>
                  <a:lnTo>
                    <a:pt x="28332" y="290303"/>
                  </a:lnTo>
                  <a:lnTo>
                    <a:pt x="26996" y="293468"/>
                  </a:lnTo>
                  <a:lnTo>
                    <a:pt x="26996" y="297123"/>
                  </a:lnTo>
                  <a:lnTo>
                    <a:pt x="26996" y="337640"/>
                  </a:lnTo>
                  <a:lnTo>
                    <a:pt x="53992" y="337640"/>
                  </a:lnTo>
                  <a:lnTo>
                    <a:pt x="53992" y="297123"/>
                  </a:lnTo>
                  <a:close/>
                </a:path>
                <a:path w="432434" h="365125">
                  <a:moveTo>
                    <a:pt x="60318" y="108045"/>
                  </a:moveTo>
                  <a:lnTo>
                    <a:pt x="215971" y="185913"/>
                  </a:lnTo>
                  <a:lnTo>
                    <a:pt x="371623" y="108045"/>
                  </a:lnTo>
                  <a:lnTo>
                    <a:pt x="215971" y="30176"/>
                  </a:lnTo>
                  <a:lnTo>
                    <a:pt x="60318" y="108045"/>
                  </a:lnTo>
                  <a:close/>
                </a:path>
              </a:pathLst>
            </a:custGeom>
            <a:ln w="6300">
              <a:solidFill>
                <a:srgbClr val="AC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50251" y="5548384"/>
              <a:ext cx="222273" cy="1189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8397" y="5267706"/>
              <a:ext cx="524510" cy="524510"/>
            </a:xfrm>
            <a:custGeom>
              <a:avLst/>
              <a:gdLst/>
              <a:ahLst/>
              <a:cxnLst/>
              <a:rect l="l" t="t" r="r" b="b"/>
              <a:pathLst>
                <a:path w="524510" h="524510">
                  <a:moveTo>
                    <a:pt x="0" y="524256"/>
                  </a:moveTo>
                  <a:lnTo>
                    <a:pt x="524256" y="524256"/>
                  </a:lnTo>
                  <a:lnTo>
                    <a:pt x="524256" y="0"/>
                  </a:lnTo>
                  <a:lnTo>
                    <a:pt x="0" y="0"/>
                  </a:lnTo>
                  <a:lnTo>
                    <a:pt x="0" y="52425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22241" y="512190"/>
            <a:ext cx="3748404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90"/>
              <a:t>Requirem</a:t>
            </a:r>
            <a:r>
              <a:rPr dirty="0" spc="180"/>
              <a:t>e</a:t>
            </a:r>
            <a:r>
              <a:rPr dirty="0" spc="285"/>
              <a:t>nts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09600" y="1482852"/>
            <a:ext cx="10972800" cy="952500"/>
            <a:chOff x="609600" y="1482852"/>
            <a:chExt cx="10972800" cy="952500"/>
          </a:xfrm>
        </p:grpSpPr>
        <p:sp>
          <p:nvSpPr>
            <p:cNvPr id="10" name="object 10"/>
            <p:cNvSpPr/>
            <p:nvPr/>
          </p:nvSpPr>
          <p:spPr>
            <a:xfrm>
              <a:off x="609600" y="1482852"/>
              <a:ext cx="10972800" cy="952500"/>
            </a:xfrm>
            <a:custGeom>
              <a:avLst/>
              <a:gdLst/>
              <a:ahLst/>
              <a:cxnLst/>
              <a:rect l="l" t="t" r="r" b="b"/>
              <a:pathLst>
                <a:path w="10972800" h="952500">
                  <a:moveTo>
                    <a:pt x="10877550" y="0"/>
                  </a:moveTo>
                  <a:lnTo>
                    <a:pt x="95250" y="0"/>
                  </a:lnTo>
                  <a:lnTo>
                    <a:pt x="58175" y="7489"/>
                  </a:lnTo>
                  <a:lnTo>
                    <a:pt x="27898" y="27908"/>
                  </a:lnTo>
                  <a:lnTo>
                    <a:pt x="7485" y="58185"/>
                  </a:lnTo>
                  <a:lnTo>
                    <a:pt x="0" y="95250"/>
                  </a:lnTo>
                  <a:lnTo>
                    <a:pt x="0" y="857250"/>
                  </a:lnTo>
                  <a:lnTo>
                    <a:pt x="7485" y="894314"/>
                  </a:lnTo>
                  <a:lnTo>
                    <a:pt x="27898" y="924591"/>
                  </a:lnTo>
                  <a:lnTo>
                    <a:pt x="58175" y="945010"/>
                  </a:lnTo>
                  <a:lnTo>
                    <a:pt x="95250" y="952500"/>
                  </a:lnTo>
                  <a:lnTo>
                    <a:pt x="10877550" y="952500"/>
                  </a:lnTo>
                  <a:lnTo>
                    <a:pt x="10914614" y="945010"/>
                  </a:lnTo>
                  <a:lnTo>
                    <a:pt x="10944891" y="924591"/>
                  </a:lnTo>
                  <a:lnTo>
                    <a:pt x="10965310" y="894314"/>
                  </a:lnTo>
                  <a:lnTo>
                    <a:pt x="10972800" y="857250"/>
                  </a:lnTo>
                  <a:lnTo>
                    <a:pt x="10972800" y="95250"/>
                  </a:lnTo>
                  <a:lnTo>
                    <a:pt x="10965310" y="58185"/>
                  </a:lnTo>
                  <a:lnTo>
                    <a:pt x="10944891" y="27908"/>
                  </a:lnTo>
                  <a:lnTo>
                    <a:pt x="10914614" y="7489"/>
                  </a:lnTo>
                  <a:lnTo>
                    <a:pt x="10877550" y="0"/>
                  </a:lnTo>
                  <a:close/>
                </a:path>
              </a:pathLst>
            </a:custGeom>
            <a:solidFill>
              <a:srgbClr val="E2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5416" y="1777732"/>
              <a:ext cx="398145" cy="377190"/>
            </a:xfrm>
            <a:custGeom>
              <a:avLst/>
              <a:gdLst/>
              <a:ahLst/>
              <a:cxnLst/>
              <a:rect l="l" t="t" r="r" b="b"/>
              <a:pathLst>
                <a:path w="398144" h="377189">
                  <a:moveTo>
                    <a:pt x="26996" y="309729"/>
                  </a:moveTo>
                  <a:lnTo>
                    <a:pt x="0" y="336662"/>
                  </a:lnTo>
                  <a:lnTo>
                    <a:pt x="0" y="377062"/>
                  </a:lnTo>
                  <a:lnTo>
                    <a:pt x="19610" y="377062"/>
                  </a:lnTo>
                  <a:lnTo>
                    <a:pt x="26996" y="369698"/>
                  </a:lnTo>
                  <a:lnTo>
                    <a:pt x="26996" y="309729"/>
                  </a:lnTo>
                  <a:close/>
                </a:path>
                <a:path w="398144" h="377189">
                  <a:moveTo>
                    <a:pt x="80989" y="255863"/>
                  </a:moveTo>
                  <a:lnTo>
                    <a:pt x="53992" y="282796"/>
                  </a:lnTo>
                  <a:lnTo>
                    <a:pt x="53992" y="342780"/>
                  </a:lnTo>
                  <a:lnTo>
                    <a:pt x="80989" y="315863"/>
                  </a:lnTo>
                  <a:lnTo>
                    <a:pt x="80989" y="255863"/>
                  </a:lnTo>
                  <a:close/>
                </a:path>
                <a:path w="398144" h="377189">
                  <a:moveTo>
                    <a:pt x="134982" y="201997"/>
                  </a:moveTo>
                  <a:lnTo>
                    <a:pt x="107985" y="228930"/>
                  </a:lnTo>
                  <a:lnTo>
                    <a:pt x="107985" y="288945"/>
                  </a:lnTo>
                  <a:lnTo>
                    <a:pt x="134982" y="262028"/>
                  </a:lnTo>
                  <a:lnTo>
                    <a:pt x="134982" y="201997"/>
                  </a:lnTo>
                  <a:close/>
                </a:path>
                <a:path w="398144" h="377189">
                  <a:moveTo>
                    <a:pt x="202473" y="48394"/>
                  </a:moveTo>
                  <a:lnTo>
                    <a:pt x="0" y="250180"/>
                  </a:lnTo>
                  <a:lnTo>
                    <a:pt x="0" y="288479"/>
                  </a:lnTo>
                  <a:lnTo>
                    <a:pt x="202473" y="86270"/>
                  </a:lnTo>
                  <a:lnTo>
                    <a:pt x="240438" y="86270"/>
                  </a:lnTo>
                  <a:lnTo>
                    <a:pt x="202473" y="48394"/>
                  </a:lnTo>
                  <a:close/>
                </a:path>
                <a:path w="398144" h="377189">
                  <a:moveTo>
                    <a:pt x="188974" y="148131"/>
                  </a:moveTo>
                  <a:lnTo>
                    <a:pt x="161978" y="175064"/>
                  </a:lnTo>
                  <a:lnTo>
                    <a:pt x="161978" y="235110"/>
                  </a:lnTo>
                  <a:lnTo>
                    <a:pt x="188974" y="208192"/>
                  </a:lnTo>
                  <a:lnTo>
                    <a:pt x="188974" y="148131"/>
                  </a:lnTo>
                  <a:close/>
                </a:path>
                <a:path w="398144" h="377189">
                  <a:moveTo>
                    <a:pt x="215971" y="148131"/>
                  </a:moveTo>
                  <a:lnTo>
                    <a:pt x="215971" y="181275"/>
                  </a:lnTo>
                  <a:lnTo>
                    <a:pt x="232586" y="164708"/>
                  </a:lnTo>
                  <a:lnTo>
                    <a:pt x="215971" y="148131"/>
                  </a:lnTo>
                  <a:close/>
                </a:path>
                <a:path w="398144" h="377189">
                  <a:moveTo>
                    <a:pt x="240438" y="86270"/>
                  </a:moveTo>
                  <a:lnTo>
                    <a:pt x="202473" y="86270"/>
                  </a:lnTo>
                  <a:lnTo>
                    <a:pt x="256847" y="140518"/>
                  </a:lnTo>
                  <a:lnTo>
                    <a:pt x="275836" y="121585"/>
                  </a:lnTo>
                  <a:lnTo>
                    <a:pt x="240438" y="86270"/>
                  </a:lnTo>
                  <a:close/>
                </a:path>
                <a:path w="398144" h="377189">
                  <a:moveTo>
                    <a:pt x="397777" y="0"/>
                  </a:moveTo>
                  <a:lnTo>
                    <a:pt x="323956" y="0"/>
                  </a:lnTo>
                  <a:lnTo>
                    <a:pt x="323956" y="26933"/>
                  </a:lnTo>
                  <a:lnTo>
                    <a:pt x="370765" y="26933"/>
                  </a:lnTo>
                  <a:lnTo>
                    <a:pt x="397777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45416" y="1777732"/>
              <a:ext cx="398145" cy="377190"/>
            </a:xfrm>
            <a:custGeom>
              <a:avLst/>
              <a:gdLst/>
              <a:ahLst/>
              <a:cxnLst/>
              <a:rect l="l" t="t" r="r" b="b"/>
              <a:pathLst>
                <a:path w="398144" h="377189">
                  <a:moveTo>
                    <a:pt x="107985" y="228930"/>
                  </a:moveTo>
                  <a:lnTo>
                    <a:pt x="134982" y="201997"/>
                  </a:lnTo>
                  <a:lnTo>
                    <a:pt x="134982" y="262028"/>
                  </a:lnTo>
                </a:path>
                <a:path w="398144" h="377189">
                  <a:moveTo>
                    <a:pt x="107985" y="288945"/>
                  </a:moveTo>
                  <a:lnTo>
                    <a:pt x="107985" y="228930"/>
                  </a:lnTo>
                </a:path>
                <a:path w="398144" h="377189">
                  <a:moveTo>
                    <a:pt x="53992" y="282796"/>
                  </a:moveTo>
                  <a:lnTo>
                    <a:pt x="80989" y="255863"/>
                  </a:lnTo>
                  <a:lnTo>
                    <a:pt x="80989" y="315863"/>
                  </a:lnTo>
                </a:path>
                <a:path w="398144" h="377189">
                  <a:moveTo>
                    <a:pt x="53992" y="342780"/>
                  </a:moveTo>
                  <a:lnTo>
                    <a:pt x="53992" y="282796"/>
                  </a:lnTo>
                </a:path>
                <a:path w="398144" h="377189">
                  <a:moveTo>
                    <a:pt x="161978" y="175064"/>
                  </a:moveTo>
                  <a:lnTo>
                    <a:pt x="188974" y="148131"/>
                  </a:lnTo>
                  <a:lnTo>
                    <a:pt x="188974" y="208192"/>
                  </a:lnTo>
                </a:path>
                <a:path w="398144" h="377189">
                  <a:moveTo>
                    <a:pt x="161978" y="235110"/>
                  </a:moveTo>
                  <a:lnTo>
                    <a:pt x="161978" y="175064"/>
                  </a:lnTo>
                </a:path>
                <a:path w="398144" h="377189">
                  <a:moveTo>
                    <a:pt x="215971" y="148131"/>
                  </a:moveTo>
                  <a:lnTo>
                    <a:pt x="232586" y="164708"/>
                  </a:lnTo>
                </a:path>
                <a:path w="398144" h="377189">
                  <a:moveTo>
                    <a:pt x="215971" y="181275"/>
                  </a:moveTo>
                  <a:lnTo>
                    <a:pt x="215971" y="148131"/>
                  </a:lnTo>
                </a:path>
                <a:path w="398144" h="377189">
                  <a:moveTo>
                    <a:pt x="0" y="336662"/>
                  </a:moveTo>
                  <a:lnTo>
                    <a:pt x="26996" y="309729"/>
                  </a:lnTo>
                  <a:lnTo>
                    <a:pt x="26996" y="369698"/>
                  </a:lnTo>
                </a:path>
                <a:path w="398144" h="377189">
                  <a:moveTo>
                    <a:pt x="19610" y="377062"/>
                  </a:moveTo>
                  <a:lnTo>
                    <a:pt x="0" y="377062"/>
                  </a:lnTo>
                  <a:lnTo>
                    <a:pt x="0" y="336662"/>
                  </a:lnTo>
                </a:path>
                <a:path w="398144" h="377189">
                  <a:moveTo>
                    <a:pt x="256847" y="140518"/>
                  </a:moveTo>
                  <a:lnTo>
                    <a:pt x="202473" y="86270"/>
                  </a:lnTo>
                  <a:lnTo>
                    <a:pt x="0" y="288479"/>
                  </a:lnTo>
                  <a:lnTo>
                    <a:pt x="0" y="250180"/>
                  </a:lnTo>
                  <a:lnTo>
                    <a:pt x="202473" y="48394"/>
                  </a:lnTo>
                  <a:lnTo>
                    <a:pt x="275836" y="121585"/>
                  </a:lnTo>
                </a:path>
                <a:path w="398144" h="377189">
                  <a:moveTo>
                    <a:pt x="370765" y="26933"/>
                  </a:moveTo>
                  <a:lnTo>
                    <a:pt x="323956" y="26933"/>
                  </a:lnTo>
                  <a:lnTo>
                    <a:pt x="323956" y="0"/>
                  </a:lnTo>
                  <a:lnTo>
                    <a:pt x="397777" y="0"/>
                  </a:lnTo>
                </a:path>
              </a:pathLst>
            </a:custGeom>
            <a:ln w="6291">
              <a:solidFill>
                <a:srgbClr val="AC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98397" y="1698498"/>
              <a:ext cx="524510" cy="523240"/>
            </a:xfrm>
            <a:custGeom>
              <a:avLst/>
              <a:gdLst/>
              <a:ahLst/>
              <a:cxnLst/>
              <a:rect l="l" t="t" r="r" b="b"/>
              <a:pathLst>
                <a:path w="524510" h="523239">
                  <a:moveTo>
                    <a:pt x="0" y="522731"/>
                  </a:moveTo>
                  <a:lnTo>
                    <a:pt x="524256" y="522731"/>
                  </a:lnTo>
                  <a:lnTo>
                    <a:pt x="524256" y="0"/>
                  </a:lnTo>
                  <a:lnTo>
                    <a:pt x="0" y="0"/>
                  </a:lnTo>
                  <a:lnTo>
                    <a:pt x="0" y="5227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797557" y="1772869"/>
            <a:ext cx="513842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95">
                <a:latin typeface="Trebuchet MS"/>
                <a:cs typeface="Trebuchet MS"/>
              </a:rPr>
              <a:t>Transactions </a:t>
            </a:r>
            <a:r>
              <a:rPr dirty="0" sz="2200" spc="80">
                <a:latin typeface="Trebuchet MS"/>
                <a:cs typeface="Trebuchet MS"/>
              </a:rPr>
              <a:t>in </a:t>
            </a:r>
            <a:r>
              <a:rPr dirty="0" sz="2200" spc="45">
                <a:latin typeface="Trebuchet MS"/>
                <a:cs typeface="Trebuchet MS"/>
              </a:rPr>
              <a:t>the </a:t>
            </a:r>
            <a:r>
              <a:rPr dirty="0" sz="2200" spc="55">
                <a:latin typeface="Trebuchet MS"/>
                <a:cs typeface="Trebuchet MS"/>
              </a:rPr>
              <a:t>current </a:t>
            </a:r>
            <a:r>
              <a:rPr dirty="0" sz="2200" spc="50">
                <a:latin typeface="Trebuchet MS"/>
                <a:cs typeface="Trebuchet MS"/>
              </a:rPr>
              <a:t>fiscal</a:t>
            </a:r>
            <a:r>
              <a:rPr dirty="0" sz="2200" spc="-110">
                <a:latin typeface="Trebuchet MS"/>
                <a:cs typeface="Trebuchet MS"/>
              </a:rPr>
              <a:t> </a:t>
            </a:r>
            <a:r>
              <a:rPr dirty="0" sz="2200" spc="45">
                <a:latin typeface="Trebuchet MS"/>
                <a:cs typeface="Trebuchet MS"/>
              </a:rPr>
              <a:t>year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9600" y="2679192"/>
            <a:ext cx="10972800" cy="952500"/>
            <a:chOff x="609600" y="2679192"/>
            <a:chExt cx="10972800" cy="952500"/>
          </a:xfrm>
        </p:grpSpPr>
        <p:sp>
          <p:nvSpPr>
            <p:cNvPr id="16" name="object 16"/>
            <p:cNvSpPr/>
            <p:nvPr/>
          </p:nvSpPr>
          <p:spPr>
            <a:xfrm>
              <a:off x="609600" y="2679192"/>
              <a:ext cx="10972800" cy="952500"/>
            </a:xfrm>
            <a:custGeom>
              <a:avLst/>
              <a:gdLst/>
              <a:ahLst/>
              <a:cxnLst/>
              <a:rect l="l" t="t" r="r" b="b"/>
              <a:pathLst>
                <a:path w="10972800" h="952500">
                  <a:moveTo>
                    <a:pt x="10877550" y="0"/>
                  </a:moveTo>
                  <a:lnTo>
                    <a:pt x="95250" y="0"/>
                  </a:lnTo>
                  <a:lnTo>
                    <a:pt x="58175" y="7489"/>
                  </a:lnTo>
                  <a:lnTo>
                    <a:pt x="27898" y="27908"/>
                  </a:lnTo>
                  <a:lnTo>
                    <a:pt x="7485" y="58185"/>
                  </a:lnTo>
                  <a:lnTo>
                    <a:pt x="0" y="95250"/>
                  </a:lnTo>
                  <a:lnTo>
                    <a:pt x="0" y="857250"/>
                  </a:lnTo>
                  <a:lnTo>
                    <a:pt x="7485" y="894314"/>
                  </a:lnTo>
                  <a:lnTo>
                    <a:pt x="27898" y="924591"/>
                  </a:lnTo>
                  <a:lnTo>
                    <a:pt x="58175" y="945010"/>
                  </a:lnTo>
                  <a:lnTo>
                    <a:pt x="95250" y="952500"/>
                  </a:lnTo>
                  <a:lnTo>
                    <a:pt x="10877550" y="952500"/>
                  </a:lnTo>
                  <a:lnTo>
                    <a:pt x="10914614" y="945010"/>
                  </a:lnTo>
                  <a:lnTo>
                    <a:pt x="10944891" y="924591"/>
                  </a:lnTo>
                  <a:lnTo>
                    <a:pt x="10965310" y="894314"/>
                  </a:lnTo>
                  <a:lnTo>
                    <a:pt x="10972800" y="857250"/>
                  </a:lnTo>
                  <a:lnTo>
                    <a:pt x="10972800" y="95250"/>
                  </a:lnTo>
                  <a:lnTo>
                    <a:pt x="10965310" y="58185"/>
                  </a:lnTo>
                  <a:lnTo>
                    <a:pt x="10944891" y="27908"/>
                  </a:lnTo>
                  <a:lnTo>
                    <a:pt x="10914614" y="7489"/>
                  </a:lnTo>
                  <a:lnTo>
                    <a:pt x="10877550" y="0"/>
                  </a:lnTo>
                  <a:close/>
                </a:path>
              </a:pathLst>
            </a:custGeom>
            <a:solidFill>
              <a:srgbClr val="E2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45416" y="2943422"/>
              <a:ext cx="403225" cy="421640"/>
            </a:xfrm>
            <a:custGeom>
              <a:avLst/>
              <a:gdLst/>
              <a:ahLst/>
              <a:cxnLst/>
              <a:rect l="l" t="t" r="r" b="b"/>
              <a:pathLst>
                <a:path w="403225" h="421639">
                  <a:moveTo>
                    <a:pt x="403180" y="19167"/>
                  </a:moveTo>
                  <a:lnTo>
                    <a:pt x="269964" y="19167"/>
                  </a:lnTo>
                  <a:lnTo>
                    <a:pt x="269964" y="151994"/>
                  </a:lnTo>
                  <a:lnTo>
                    <a:pt x="296960" y="125077"/>
                  </a:lnTo>
                  <a:lnTo>
                    <a:pt x="296960" y="99966"/>
                  </a:lnTo>
                  <a:lnTo>
                    <a:pt x="322144" y="99966"/>
                  </a:lnTo>
                  <a:lnTo>
                    <a:pt x="349156" y="73033"/>
                  </a:lnTo>
                  <a:lnTo>
                    <a:pt x="296960" y="73033"/>
                  </a:lnTo>
                  <a:lnTo>
                    <a:pt x="296960" y="46100"/>
                  </a:lnTo>
                  <a:lnTo>
                    <a:pt x="376168" y="46100"/>
                  </a:lnTo>
                  <a:lnTo>
                    <a:pt x="403180" y="19167"/>
                  </a:lnTo>
                  <a:close/>
                </a:path>
                <a:path w="403225" h="421639">
                  <a:moveTo>
                    <a:pt x="0" y="0"/>
                  </a:moveTo>
                  <a:lnTo>
                    <a:pt x="0" y="421170"/>
                  </a:lnTo>
                  <a:lnTo>
                    <a:pt x="26996" y="394252"/>
                  </a:lnTo>
                  <a:lnTo>
                    <a:pt x="26996" y="65249"/>
                  </a:lnTo>
                  <a:lnTo>
                    <a:pt x="65398" y="65249"/>
                  </a:lnTo>
                  <a:lnTo>
                    <a:pt x="0" y="0"/>
                  </a:lnTo>
                  <a:close/>
                </a:path>
                <a:path w="403225" h="421639">
                  <a:moveTo>
                    <a:pt x="80989" y="215482"/>
                  </a:moveTo>
                  <a:lnTo>
                    <a:pt x="80989" y="340417"/>
                  </a:lnTo>
                  <a:lnTo>
                    <a:pt x="107985" y="313500"/>
                  </a:lnTo>
                  <a:lnTo>
                    <a:pt x="107985" y="280714"/>
                  </a:lnTo>
                  <a:lnTo>
                    <a:pt x="140867" y="280714"/>
                  </a:lnTo>
                  <a:lnTo>
                    <a:pt x="143621" y="277967"/>
                  </a:lnTo>
                  <a:lnTo>
                    <a:pt x="80989" y="215482"/>
                  </a:lnTo>
                  <a:close/>
                </a:path>
                <a:path w="403225" h="421639">
                  <a:moveTo>
                    <a:pt x="140867" y="280714"/>
                  </a:moveTo>
                  <a:lnTo>
                    <a:pt x="107985" y="280714"/>
                  </a:lnTo>
                  <a:lnTo>
                    <a:pt x="124421" y="297111"/>
                  </a:lnTo>
                  <a:lnTo>
                    <a:pt x="140867" y="280714"/>
                  </a:lnTo>
                  <a:close/>
                </a:path>
                <a:path w="403225" h="421639">
                  <a:moveTo>
                    <a:pt x="65398" y="65249"/>
                  </a:moveTo>
                  <a:lnTo>
                    <a:pt x="26996" y="65249"/>
                  </a:lnTo>
                  <a:lnTo>
                    <a:pt x="191932" y="229798"/>
                  </a:lnTo>
                  <a:lnTo>
                    <a:pt x="211134" y="210652"/>
                  </a:lnTo>
                  <a:lnTo>
                    <a:pt x="65398" y="65249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45416" y="2943422"/>
              <a:ext cx="403225" cy="421640"/>
            </a:xfrm>
            <a:custGeom>
              <a:avLst/>
              <a:gdLst/>
              <a:ahLst/>
              <a:cxnLst/>
              <a:rect l="l" t="t" r="r" b="b"/>
              <a:pathLst>
                <a:path w="403225" h="421639">
                  <a:moveTo>
                    <a:pt x="269964" y="19167"/>
                  </a:moveTo>
                  <a:lnTo>
                    <a:pt x="403180" y="19167"/>
                  </a:lnTo>
                </a:path>
                <a:path w="403225" h="421639">
                  <a:moveTo>
                    <a:pt x="0" y="421170"/>
                  </a:moveTo>
                  <a:lnTo>
                    <a:pt x="0" y="0"/>
                  </a:lnTo>
                  <a:lnTo>
                    <a:pt x="211134" y="210652"/>
                  </a:lnTo>
                </a:path>
                <a:path w="403225" h="421639">
                  <a:moveTo>
                    <a:pt x="269964" y="151994"/>
                  </a:moveTo>
                  <a:lnTo>
                    <a:pt x="269964" y="19167"/>
                  </a:lnTo>
                </a:path>
                <a:path w="403225" h="421639">
                  <a:moveTo>
                    <a:pt x="191932" y="229798"/>
                  </a:moveTo>
                  <a:lnTo>
                    <a:pt x="26996" y="65249"/>
                  </a:lnTo>
                  <a:lnTo>
                    <a:pt x="26996" y="394252"/>
                  </a:lnTo>
                </a:path>
                <a:path w="403225" h="421639">
                  <a:moveTo>
                    <a:pt x="376168" y="46100"/>
                  </a:moveTo>
                  <a:lnTo>
                    <a:pt x="296960" y="46100"/>
                  </a:lnTo>
                  <a:lnTo>
                    <a:pt x="296960" y="73033"/>
                  </a:lnTo>
                  <a:lnTo>
                    <a:pt x="349156" y="73033"/>
                  </a:lnTo>
                </a:path>
                <a:path w="403225" h="421639">
                  <a:moveTo>
                    <a:pt x="322144" y="99966"/>
                  </a:moveTo>
                  <a:lnTo>
                    <a:pt x="296960" y="99966"/>
                  </a:lnTo>
                  <a:lnTo>
                    <a:pt x="296960" y="125077"/>
                  </a:lnTo>
                </a:path>
                <a:path w="403225" h="421639">
                  <a:moveTo>
                    <a:pt x="80989" y="215482"/>
                  </a:moveTo>
                  <a:lnTo>
                    <a:pt x="143621" y="277967"/>
                  </a:lnTo>
                </a:path>
                <a:path w="403225" h="421639">
                  <a:moveTo>
                    <a:pt x="80989" y="340417"/>
                  </a:moveTo>
                  <a:lnTo>
                    <a:pt x="80989" y="215482"/>
                  </a:lnTo>
                </a:path>
                <a:path w="403225" h="421639">
                  <a:moveTo>
                    <a:pt x="107985" y="280714"/>
                  </a:moveTo>
                  <a:lnTo>
                    <a:pt x="107985" y="313500"/>
                  </a:lnTo>
                </a:path>
                <a:path w="403225" h="421639">
                  <a:moveTo>
                    <a:pt x="124421" y="297111"/>
                  </a:moveTo>
                  <a:lnTo>
                    <a:pt x="107985" y="280714"/>
                  </a:lnTo>
                </a:path>
              </a:pathLst>
            </a:custGeom>
            <a:ln w="6291">
              <a:solidFill>
                <a:srgbClr val="AC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98397" y="2888742"/>
              <a:ext cx="524510" cy="523240"/>
            </a:xfrm>
            <a:custGeom>
              <a:avLst/>
              <a:gdLst/>
              <a:ahLst/>
              <a:cxnLst/>
              <a:rect l="l" t="t" r="r" b="b"/>
              <a:pathLst>
                <a:path w="524510" h="523239">
                  <a:moveTo>
                    <a:pt x="0" y="522731"/>
                  </a:moveTo>
                  <a:lnTo>
                    <a:pt x="524256" y="522731"/>
                  </a:lnTo>
                  <a:lnTo>
                    <a:pt x="524256" y="0"/>
                  </a:lnTo>
                  <a:lnTo>
                    <a:pt x="0" y="0"/>
                  </a:lnTo>
                  <a:lnTo>
                    <a:pt x="0" y="5227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797557" y="2963672"/>
            <a:ext cx="486981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160">
                <a:latin typeface="Trebuchet MS"/>
                <a:cs typeface="Trebuchet MS"/>
              </a:rPr>
              <a:t>Must </a:t>
            </a:r>
            <a:r>
              <a:rPr dirty="0" sz="2200" spc="50">
                <a:latin typeface="Trebuchet MS"/>
                <a:cs typeface="Trebuchet MS"/>
              </a:rPr>
              <a:t>meet </a:t>
            </a:r>
            <a:r>
              <a:rPr dirty="0" sz="2200" spc="90">
                <a:latin typeface="Trebuchet MS"/>
                <a:cs typeface="Trebuchet MS"/>
              </a:rPr>
              <a:t>fund’s </a:t>
            </a:r>
            <a:r>
              <a:rPr dirty="0" sz="2200" spc="75">
                <a:latin typeface="Trebuchet MS"/>
                <a:cs typeface="Trebuchet MS"/>
              </a:rPr>
              <a:t>intended</a:t>
            </a:r>
            <a:r>
              <a:rPr dirty="0" sz="2200" spc="-145">
                <a:latin typeface="Trebuchet MS"/>
                <a:cs typeface="Trebuchet MS"/>
              </a:rPr>
              <a:t> </a:t>
            </a:r>
            <a:r>
              <a:rPr dirty="0" sz="2200" spc="125">
                <a:latin typeface="Trebuchet MS"/>
                <a:cs typeface="Trebuchet MS"/>
              </a:rPr>
              <a:t>purpose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09600" y="3863340"/>
            <a:ext cx="10972800" cy="952500"/>
            <a:chOff x="609600" y="3863340"/>
            <a:chExt cx="10972800" cy="952500"/>
          </a:xfrm>
        </p:grpSpPr>
        <p:sp>
          <p:nvSpPr>
            <p:cNvPr id="22" name="object 22"/>
            <p:cNvSpPr/>
            <p:nvPr/>
          </p:nvSpPr>
          <p:spPr>
            <a:xfrm>
              <a:off x="609600" y="3863340"/>
              <a:ext cx="10972800" cy="952500"/>
            </a:xfrm>
            <a:custGeom>
              <a:avLst/>
              <a:gdLst/>
              <a:ahLst/>
              <a:cxnLst/>
              <a:rect l="l" t="t" r="r" b="b"/>
              <a:pathLst>
                <a:path w="10972800" h="952500">
                  <a:moveTo>
                    <a:pt x="10877550" y="0"/>
                  </a:moveTo>
                  <a:lnTo>
                    <a:pt x="95250" y="0"/>
                  </a:lnTo>
                  <a:lnTo>
                    <a:pt x="58175" y="7489"/>
                  </a:lnTo>
                  <a:lnTo>
                    <a:pt x="27898" y="27908"/>
                  </a:lnTo>
                  <a:lnTo>
                    <a:pt x="7485" y="58185"/>
                  </a:lnTo>
                  <a:lnTo>
                    <a:pt x="0" y="95250"/>
                  </a:lnTo>
                  <a:lnTo>
                    <a:pt x="0" y="857250"/>
                  </a:lnTo>
                  <a:lnTo>
                    <a:pt x="7485" y="894314"/>
                  </a:lnTo>
                  <a:lnTo>
                    <a:pt x="27898" y="924591"/>
                  </a:lnTo>
                  <a:lnTo>
                    <a:pt x="58175" y="945010"/>
                  </a:lnTo>
                  <a:lnTo>
                    <a:pt x="95250" y="952500"/>
                  </a:lnTo>
                  <a:lnTo>
                    <a:pt x="10877550" y="952500"/>
                  </a:lnTo>
                  <a:lnTo>
                    <a:pt x="10914614" y="945010"/>
                  </a:lnTo>
                  <a:lnTo>
                    <a:pt x="10944891" y="924591"/>
                  </a:lnTo>
                  <a:lnTo>
                    <a:pt x="10965310" y="894314"/>
                  </a:lnTo>
                  <a:lnTo>
                    <a:pt x="10972800" y="857250"/>
                  </a:lnTo>
                  <a:lnTo>
                    <a:pt x="10972800" y="95250"/>
                  </a:lnTo>
                  <a:lnTo>
                    <a:pt x="10965310" y="58185"/>
                  </a:lnTo>
                  <a:lnTo>
                    <a:pt x="10944891" y="27908"/>
                  </a:lnTo>
                  <a:lnTo>
                    <a:pt x="10914614" y="7489"/>
                  </a:lnTo>
                  <a:lnTo>
                    <a:pt x="10877550" y="0"/>
                  </a:lnTo>
                  <a:close/>
                </a:path>
              </a:pathLst>
            </a:custGeom>
            <a:solidFill>
              <a:srgbClr val="E2C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45416" y="4125900"/>
              <a:ext cx="432434" cy="431165"/>
            </a:xfrm>
            <a:custGeom>
              <a:avLst/>
              <a:gdLst/>
              <a:ahLst/>
              <a:cxnLst/>
              <a:rect l="l" t="t" r="r" b="b"/>
              <a:pathLst>
                <a:path w="432434" h="431164">
                  <a:moveTo>
                    <a:pt x="431942" y="188531"/>
                  </a:moveTo>
                  <a:lnTo>
                    <a:pt x="80989" y="188531"/>
                  </a:lnTo>
                  <a:lnTo>
                    <a:pt x="80989" y="430928"/>
                  </a:lnTo>
                  <a:lnTo>
                    <a:pt x="431942" y="430928"/>
                  </a:lnTo>
                  <a:lnTo>
                    <a:pt x="431942" y="403995"/>
                  </a:lnTo>
                  <a:lnTo>
                    <a:pt x="107985" y="403995"/>
                  </a:lnTo>
                  <a:lnTo>
                    <a:pt x="107985" y="215464"/>
                  </a:lnTo>
                  <a:lnTo>
                    <a:pt x="431942" y="215464"/>
                  </a:lnTo>
                  <a:lnTo>
                    <a:pt x="431942" y="188531"/>
                  </a:lnTo>
                  <a:close/>
                </a:path>
                <a:path w="432434" h="431164">
                  <a:moveTo>
                    <a:pt x="431942" y="215464"/>
                  </a:moveTo>
                  <a:lnTo>
                    <a:pt x="404946" y="215464"/>
                  </a:lnTo>
                  <a:lnTo>
                    <a:pt x="404946" y="403995"/>
                  </a:lnTo>
                  <a:lnTo>
                    <a:pt x="431942" y="403995"/>
                  </a:lnTo>
                  <a:lnTo>
                    <a:pt x="431942" y="215464"/>
                  </a:lnTo>
                  <a:close/>
                </a:path>
                <a:path w="432434" h="431164">
                  <a:moveTo>
                    <a:pt x="269964" y="242397"/>
                  </a:moveTo>
                  <a:lnTo>
                    <a:pt x="134982" y="242397"/>
                  </a:lnTo>
                  <a:lnTo>
                    <a:pt x="134982" y="377062"/>
                  </a:lnTo>
                  <a:lnTo>
                    <a:pt x="269964" y="377062"/>
                  </a:lnTo>
                  <a:lnTo>
                    <a:pt x="269964" y="350129"/>
                  </a:lnTo>
                  <a:lnTo>
                    <a:pt x="161978" y="350129"/>
                  </a:lnTo>
                  <a:lnTo>
                    <a:pt x="161978" y="269330"/>
                  </a:lnTo>
                  <a:lnTo>
                    <a:pt x="269964" y="269330"/>
                  </a:lnTo>
                  <a:lnTo>
                    <a:pt x="269964" y="242397"/>
                  </a:lnTo>
                  <a:close/>
                </a:path>
                <a:path w="432434" h="431164">
                  <a:moveTo>
                    <a:pt x="350953" y="350129"/>
                  </a:moveTo>
                  <a:lnTo>
                    <a:pt x="296960" y="350129"/>
                  </a:lnTo>
                  <a:lnTo>
                    <a:pt x="296960" y="377062"/>
                  </a:lnTo>
                  <a:lnTo>
                    <a:pt x="350953" y="377062"/>
                  </a:lnTo>
                  <a:lnTo>
                    <a:pt x="350953" y="350129"/>
                  </a:lnTo>
                  <a:close/>
                </a:path>
                <a:path w="432434" h="431164">
                  <a:moveTo>
                    <a:pt x="269964" y="269330"/>
                  </a:moveTo>
                  <a:lnTo>
                    <a:pt x="242967" y="269330"/>
                  </a:lnTo>
                  <a:lnTo>
                    <a:pt x="242967" y="350129"/>
                  </a:lnTo>
                  <a:lnTo>
                    <a:pt x="269964" y="350129"/>
                  </a:lnTo>
                  <a:lnTo>
                    <a:pt x="269964" y="269330"/>
                  </a:lnTo>
                  <a:close/>
                </a:path>
                <a:path w="432434" h="431164">
                  <a:moveTo>
                    <a:pt x="431942" y="0"/>
                  </a:moveTo>
                  <a:lnTo>
                    <a:pt x="223773" y="0"/>
                  </a:lnTo>
                  <a:lnTo>
                    <a:pt x="169780" y="53866"/>
                  </a:lnTo>
                  <a:lnTo>
                    <a:pt x="0" y="53866"/>
                  </a:lnTo>
                  <a:lnTo>
                    <a:pt x="0" y="323196"/>
                  </a:lnTo>
                  <a:lnTo>
                    <a:pt x="53992" y="323196"/>
                  </a:lnTo>
                  <a:lnTo>
                    <a:pt x="53992" y="296263"/>
                  </a:lnTo>
                  <a:lnTo>
                    <a:pt x="26996" y="296263"/>
                  </a:lnTo>
                  <a:lnTo>
                    <a:pt x="26996" y="80799"/>
                  </a:lnTo>
                  <a:lnTo>
                    <a:pt x="208028" y="80799"/>
                  </a:lnTo>
                  <a:lnTo>
                    <a:pt x="194459" y="67332"/>
                  </a:lnTo>
                  <a:lnTo>
                    <a:pt x="235165" y="26933"/>
                  </a:lnTo>
                  <a:lnTo>
                    <a:pt x="431942" y="26933"/>
                  </a:lnTo>
                  <a:lnTo>
                    <a:pt x="431942" y="0"/>
                  </a:lnTo>
                  <a:close/>
                </a:path>
                <a:path w="432434" h="431164">
                  <a:moveTo>
                    <a:pt x="350953" y="296263"/>
                  </a:moveTo>
                  <a:lnTo>
                    <a:pt x="296960" y="296263"/>
                  </a:lnTo>
                  <a:lnTo>
                    <a:pt x="296960" y="323196"/>
                  </a:lnTo>
                  <a:lnTo>
                    <a:pt x="350953" y="323196"/>
                  </a:lnTo>
                  <a:lnTo>
                    <a:pt x="350953" y="296263"/>
                  </a:lnTo>
                  <a:close/>
                </a:path>
                <a:path w="432434" h="431164">
                  <a:moveTo>
                    <a:pt x="377949" y="242397"/>
                  </a:moveTo>
                  <a:lnTo>
                    <a:pt x="296960" y="242397"/>
                  </a:lnTo>
                  <a:lnTo>
                    <a:pt x="296960" y="269330"/>
                  </a:lnTo>
                  <a:lnTo>
                    <a:pt x="377949" y="269330"/>
                  </a:lnTo>
                  <a:lnTo>
                    <a:pt x="377949" y="242397"/>
                  </a:lnTo>
                  <a:close/>
                </a:path>
                <a:path w="432434" h="431164">
                  <a:moveTo>
                    <a:pt x="208028" y="80799"/>
                  </a:moveTo>
                  <a:lnTo>
                    <a:pt x="169780" y="80799"/>
                  </a:lnTo>
                  <a:lnTo>
                    <a:pt x="223773" y="134665"/>
                  </a:lnTo>
                  <a:lnTo>
                    <a:pt x="404946" y="134665"/>
                  </a:lnTo>
                  <a:lnTo>
                    <a:pt x="404946" y="161598"/>
                  </a:lnTo>
                  <a:lnTo>
                    <a:pt x="431942" y="161598"/>
                  </a:lnTo>
                  <a:lnTo>
                    <a:pt x="431942" y="107732"/>
                  </a:lnTo>
                  <a:lnTo>
                    <a:pt x="235165" y="107732"/>
                  </a:lnTo>
                  <a:lnTo>
                    <a:pt x="208028" y="80799"/>
                  </a:lnTo>
                  <a:close/>
                </a:path>
                <a:path w="432434" h="431164">
                  <a:moveTo>
                    <a:pt x="431942" y="26933"/>
                  </a:moveTo>
                  <a:lnTo>
                    <a:pt x="404946" y="26933"/>
                  </a:lnTo>
                  <a:lnTo>
                    <a:pt x="404946" y="107732"/>
                  </a:lnTo>
                  <a:lnTo>
                    <a:pt x="431942" y="107732"/>
                  </a:lnTo>
                  <a:lnTo>
                    <a:pt x="431942" y="26933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45416" y="4125900"/>
              <a:ext cx="432434" cy="431165"/>
            </a:xfrm>
            <a:custGeom>
              <a:avLst/>
              <a:gdLst/>
              <a:ahLst/>
              <a:cxnLst/>
              <a:rect l="l" t="t" r="r" b="b"/>
              <a:pathLst>
                <a:path w="432434" h="431164">
                  <a:moveTo>
                    <a:pt x="223773" y="0"/>
                  </a:moveTo>
                  <a:lnTo>
                    <a:pt x="431942" y="0"/>
                  </a:lnTo>
                  <a:lnTo>
                    <a:pt x="431942" y="161598"/>
                  </a:lnTo>
                  <a:lnTo>
                    <a:pt x="404946" y="161598"/>
                  </a:lnTo>
                  <a:lnTo>
                    <a:pt x="404946" y="134665"/>
                  </a:lnTo>
                  <a:lnTo>
                    <a:pt x="223773" y="134665"/>
                  </a:lnTo>
                  <a:lnTo>
                    <a:pt x="169780" y="80799"/>
                  </a:lnTo>
                  <a:lnTo>
                    <a:pt x="26996" y="80799"/>
                  </a:lnTo>
                  <a:lnTo>
                    <a:pt x="26996" y="296263"/>
                  </a:lnTo>
                  <a:lnTo>
                    <a:pt x="53992" y="296263"/>
                  </a:lnTo>
                  <a:lnTo>
                    <a:pt x="53992" y="323196"/>
                  </a:lnTo>
                  <a:lnTo>
                    <a:pt x="0" y="323196"/>
                  </a:lnTo>
                  <a:lnTo>
                    <a:pt x="0" y="53866"/>
                  </a:lnTo>
                  <a:lnTo>
                    <a:pt x="169780" y="53866"/>
                  </a:lnTo>
                  <a:lnTo>
                    <a:pt x="223773" y="0"/>
                  </a:lnTo>
                  <a:close/>
                </a:path>
                <a:path w="432434" h="431164">
                  <a:moveTo>
                    <a:pt x="404946" y="107732"/>
                  </a:moveTo>
                  <a:lnTo>
                    <a:pt x="404946" y="26933"/>
                  </a:lnTo>
                  <a:lnTo>
                    <a:pt x="235165" y="26933"/>
                  </a:lnTo>
                  <a:lnTo>
                    <a:pt x="194459" y="67332"/>
                  </a:lnTo>
                  <a:lnTo>
                    <a:pt x="235165" y="107732"/>
                  </a:lnTo>
                  <a:lnTo>
                    <a:pt x="404946" y="107732"/>
                  </a:lnTo>
                  <a:close/>
                </a:path>
                <a:path w="432434" h="431164">
                  <a:moveTo>
                    <a:pt x="80989" y="188531"/>
                  </a:moveTo>
                  <a:lnTo>
                    <a:pt x="431942" y="188531"/>
                  </a:lnTo>
                  <a:lnTo>
                    <a:pt x="431942" y="430928"/>
                  </a:lnTo>
                  <a:lnTo>
                    <a:pt x="80989" y="430928"/>
                  </a:lnTo>
                  <a:lnTo>
                    <a:pt x="80989" y="188531"/>
                  </a:lnTo>
                  <a:close/>
                </a:path>
                <a:path w="432434" h="431164">
                  <a:moveTo>
                    <a:pt x="404946" y="403995"/>
                  </a:moveTo>
                  <a:lnTo>
                    <a:pt x="404946" y="215464"/>
                  </a:lnTo>
                  <a:lnTo>
                    <a:pt x="107985" y="215464"/>
                  </a:lnTo>
                  <a:lnTo>
                    <a:pt x="107985" y="403995"/>
                  </a:lnTo>
                  <a:lnTo>
                    <a:pt x="404946" y="403995"/>
                  </a:lnTo>
                  <a:close/>
                </a:path>
                <a:path w="432434" h="431164">
                  <a:moveTo>
                    <a:pt x="377949" y="242397"/>
                  </a:moveTo>
                  <a:lnTo>
                    <a:pt x="377949" y="269330"/>
                  </a:lnTo>
                  <a:lnTo>
                    <a:pt x="296960" y="269330"/>
                  </a:lnTo>
                  <a:lnTo>
                    <a:pt x="296960" y="242397"/>
                  </a:lnTo>
                  <a:lnTo>
                    <a:pt x="377949" y="242397"/>
                  </a:lnTo>
                  <a:close/>
                </a:path>
                <a:path w="432434" h="431164">
                  <a:moveTo>
                    <a:pt x="350953" y="296263"/>
                  </a:moveTo>
                  <a:lnTo>
                    <a:pt x="350953" y="323196"/>
                  </a:lnTo>
                  <a:lnTo>
                    <a:pt x="296960" y="323196"/>
                  </a:lnTo>
                  <a:lnTo>
                    <a:pt x="296960" y="296263"/>
                  </a:lnTo>
                  <a:lnTo>
                    <a:pt x="350953" y="296263"/>
                  </a:lnTo>
                  <a:close/>
                </a:path>
                <a:path w="432434" h="431164">
                  <a:moveTo>
                    <a:pt x="350953" y="350129"/>
                  </a:moveTo>
                  <a:lnTo>
                    <a:pt x="350953" y="377062"/>
                  </a:lnTo>
                  <a:lnTo>
                    <a:pt x="296960" y="377062"/>
                  </a:lnTo>
                  <a:lnTo>
                    <a:pt x="296960" y="350129"/>
                  </a:lnTo>
                  <a:lnTo>
                    <a:pt x="350953" y="350129"/>
                  </a:lnTo>
                  <a:close/>
                </a:path>
                <a:path w="432434" h="431164">
                  <a:moveTo>
                    <a:pt x="269964" y="242397"/>
                  </a:moveTo>
                  <a:lnTo>
                    <a:pt x="269964" y="377062"/>
                  </a:lnTo>
                  <a:lnTo>
                    <a:pt x="134982" y="377062"/>
                  </a:lnTo>
                  <a:lnTo>
                    <a:pt x="134982" y="242397"/>
                  </a:lnTo>
                  <a:lnTo>
                    <a:pt x="269964" y="242397"/>
                  </a:lnTo>
                  <a:close/>
                </a:path>
                <a:path w="432434" h="431164">
                  <a:moveTo>
                    <a:pt x="242967" y="350129"/>
                  </a:moveTo>
                  <a:lnTo>
                    <a:pt x="242967" y="269330"/>
                  </a:lnTo>
                  <a:lnTo>
                    <a:pt x="161978" y="269330"/>
                  </a:lnTo>
                  <a:lnTo>
                    <a:pt x="161978" y="350129"/>
                  </a:lnTo>
                  <a:lnTo>
                    <a:pt x="242967" y="350129"/>
                  </a:lnTo>
                  <a:close/>
                </a:path>
              </a:pathLst>
            </a:custGeom>
            <a:ln w="6291">
              <a:solidFill>
                <a:srgbClr val="AC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98397" y="4078986"/>
              <a:ext cx="524510" cy="523240"/>
            </a:xfrm>
            <a:custGeom>
              <a:avLst/>
              <a:gdLst/>
              <a:ahLst/>
              <a:cxnLst/>
              <a:rect l="l" t="t" r="r" b="b"/>
              <a:pathLst>
                <a:path w="524510" h="523239">
                  <a:moveTo>
                    <a:pt x="0" y="522731"/>
                  </a:moveTo>
                  <a:lnTo>
                    <a:pt x="524256" y="522731"/>
                  </a:lnTo>
                  <a:lnTo>
                    <a:pt x="524256" y="0"/>
                  </a:lnTo>
                  <a:lnTo>
                    <a:pt x="0" y="0"/>
                  </a:lnTo>
                  <a:lnTo>
                    <a:pt x="0" y="5227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1797557" y="4153915"/>
            <a:ext cx="730758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25">
                <a:latin typeface="Trebuchet MS"/>
                <a:cs typeface="Trebuchet MS"/>
              </a:rPr>
              <a:t>Be </a:t>
            </a:r>
            <a:r>
              <a:rPr dirty="0" sz="2200" spc="110">
                <a:latin typeface="Trebuchet MS"/>
                <a:cs typeface="Trebuchet MS"/>
              </a:rPr>
              <a:t>an </a:t>
            </a:r>
            <a:r>
              <a:rPr dirty="0" sz="2200" spc="50">
                <a:latin typeface="Trebuchet MS"/>
                <a:cs typeface="Trebuchet MS"/>
              </a:rPr>
              <a:t>allowable </a:t>
            </a:r>
            <a:r>
              <a:rPr dirty="0" sz="2200" spc="120">
                <a:latin typeface="Trebuchet MS"/>
                <a:cs typeface="Trebuchet MS"/>
              </a:rPr>
              <a:t>expense </a:t>
            </a:r>
            <a:r>
              <a:rPr dirty="0" sz="2200" spc="95">
                <a:latin typeface="Trebuchet MS"/>
                <a:cs typeface="Trebuchet MS"/>
              </a:rPr>
              <a:t>according </a:t>
            </a:r>
            <a:r>
              <a:rPr dirty="0" sz="2200" spc="65">
                <a:latin typeface="Trebuchet MS"/>
                <a:cs typeface="Trebuchet MS"/>
              </a:rPr>
              <a:t>to </a:t>
            </a:r>
            <a:r>
              <a:rPr dirty="0" sz="2200" spc="110">
                <a:latin typeface="Trebuchet MS"/>
                <a:cs typeface="Trebuchet MS"/>
              </a:rPr>
              <a:t>fund</a:t>
            </a:r>
            <a:r>
              <a:rPr dirty="0" sz="2200" spc="-265">
                <a:latin typeface="Trebuchet MS"/>
                <a:cs typeface="Trebuchet MS"/>
              </a:rPr>
              <a:t> </a:t>
            </a:r>
            <a:r>
              <a:rPr dirty="0" sz="2200" spc="100">
                <a:latin typeface="Trebuchet MS"/>
                <a:cs typeface="Trebuchet MS"/>
              </a:rPr>
              <a:t>guidelines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97557" y="5344159"/>
            <a:ext cx="570420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60">
                <a:latin typeface="Trebuchet MS"/>
                <a:cs typeface="Trebuchet MS"/>
              </a:rPr>
              <a:t>Follow </a:t>
            </a:r>
            <a:r>
              <a:rPr dirty="0" sz="2200" spc="145">
                <a:latin typeface="Trebuchet MS"/>
                <a:cs typeface="Trebuchet MS"/>
              </a:rPr>
              <a:t>CSU </a:t>
            </a:r>
            <a:r>
              <a:rPr dirty="0" sz="2200" spc="120">
                <a:latin typeface="Trebuchet MS"/>
                <a:cs typeface="Trebuchet MS"/>
              </a:rPr>
              <a:t>and </a:t>
            </a:r>
            <a:r>
              <a:rPr dirty="0" sz="2200" spc="130">
                <a:latin typeface="Trebuchet MS"/>
                <a:cs typeface="Trebuchet MS"/>
              </a:rPr>
              <a:t>campus </a:t>
            </a:r>
            <a:r>
              <a:rPr dirty="0" sz="2200" spc="140">
                <a:latin typeface="Trebuchet MS"/>
                <a:cs typeface="Trebuchet MS"/>
              </a:rPr>
              <a:t>spending</a:t>
            </a:r>
            <a:r>
              <a:rPr dirty="0" sz="2200" spc="-265">
                <a:latin typeface="Trebuchet MS"/>
                <a:cs typeface="Trebuchet MS"/>
              </a:rPr>
              <a:t> </a:t>
            </a:r>
            <a:r>
              <a:rPr dirty="0" sz="2200" spc="70">
                <a:latin typeface="Trebuchet MS"/>
                <a:cs typeface="Trebuchet MS"/>
              </a:rPr>
              <a:t>policies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2551" y="512190"/>
            <a:ext cx="534098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15"/>
              <a:t>Submission</a:t>
            </a:r>
            <a:r>
              <a:rPr dirty="0" spc="-10"/>
              <a:t> </a:t>
            </a:r>
            <a:r>
              <a:rPr dirty="0" spc="245"/>
              <a:t>Process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60602" y="1937257"/>
            <a:ext cx="2026920" cy="1177925"/>
            <a:chOff x="1260602" y="1937257"/>
            <a:chExt cx="2026920" cy="1177925"/>
          </a:xfrm>
        </p:grpSpPr>
        <p:sp>
          <p:nvSpPr>
            <p:cNvPr id="4" name="object 4"/>
            <p:cNvSpPr/>
            <p:nvPr/>
          </p:nvSpPr>
          <p:spPr>
            <a:xfrm>
              <a:off x="1986534" y="2526029"/>
              <a:ext cx="1096010" cy="1905"/>
            </a:xfrm>
            <a:custGeom>
              <a:avLst/>
              <a:gdLst/>
              <a:ahLst/>
              <a:cxnLst/>
              <a:rect l="l" t="t" r="r" b="b"/>
              <a:pathLst>
                <a:path w="1096010" h="1905">
                  <a:moveTo>
                    <a:pt x="1095756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095756" y="1524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86534" y="2526029"/>
              <a:ext cx="1096010" cy="1905"/>
            </a:xfrm>
            <a:custGeom>
              <a:avLst/>
              <a:gdLst/>
              <a:ahLst/>
              <a:cxnLst/>
              <a:rect l="l" t="t" r="r" b="b"/>
              <a:pathLst>
                <a:path w="1096010" h="1905">
                  <a:moveTo>
                    <a:pt x="0" y="1524"/>
                  </a:moveTo>
                  <a:lnTo>
                    <a:pt x="1095756" y="1524"/>
                  </a:lnTo>
                  <a:lnTo>
                    <a:pt x="1095756" y="0"/>
                  </a:lnTo>
                  <a:lnTo>
                    <a:pt x="0" y="0"/>
                  </a:lnTo>
                  <a:lnTo>
                    <a:pt x="0" y="1524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47822" y="2433065"/>
              <a:ext cx="126491" cy="237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47822" y="2433065"/>
              <a:ext cx="127000" cy="238125"/>
            </a:xfrm>
            <a:custGeom>
              <a:avLst/>
              <a:gdLst/>
              <a:ahLst/>
              <a:cxnLst/>
              <a:rect l="l" t="t" r="r" b="b"/>
              <a:pathLst>
                <a:path w="127000" h="238125">
                  <a:moveTo>
                    <a:pt x="0" y="0"/>
                  </a:moveTo>
                  <a:lnTo>
                    <a:pt x="12700" y="0"/>
                  </a:lnTo>
                  <a:lnTo>
                    <a:pt x="126491" y="118872"/>
                  </a:lnTo>
                  <a:lnTo>
                    <a:pt x="12700" y="237744"/>
                  </a:lnTo>
                  <a:lnTo>
                    <a:pt x="0" y="237744"/>
                  </a:lnTo>
                  <a:lnTo>
                    <a:pt x="113791" y="11887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73302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575310" y="0"/>
                  </a:moveTo>
                  <a:lnTo>
                    <a:pt x="528123" y="1909"/>
                  </a:lnTo>
                  <a:lnTo>
                    <a:pt x="481987" y="7540"/>
                  </a:lnTo>
                  <a:lnTo>
                    <a:pt x="437050" y="16743"/>
                  </a:lnTo>
                  <a:lnTo>
                    <a:pt x="393460" y="29370"/>
                  </a:lnTo>
                  <a:lnTo>
                    <a:pt x="351365" y="45273"/>
                  </a:lnTo>
                  <a:lnTo>
                    <a:pt x="310913" y="64304"/>
                  </a:lnTo>
                  <a:lnTo>
                    <a:pt x="272252" y="86313"/>
                  </a:lnTo>
                  <a:lnTo>
                    <a:pt x="235531" y="111154"/>
                  </a:lnTo>
                  <a:lnTo>
                    <a:pt x="200896" y="138677"/>
                  </a:lnTo>
                  <a:lnTo>
                    <a:pt x="168497" y="168735"/>
                  </a:lnTo>
                  <a:lnTo>
                    <a:pt x="138481" y="201179"/>
                  </a:lnTo>
                  <a:lnTo>
                    <a:pt x="110995" y="235860"/>
                  </a:lnTo>
                  <a:lnTo>
                    <a:pt x="86190" y="272631"/>
                  </a:lnTo>
                  <a:lnTo>
                    <a:pt x="64211" y="311342"/>
                  </a:lnTo>
                  <a:lnTo>
                    <a:pt x="45208" y="351847"/>
                  </a:lnTo>
                  <a:lnTo>
                    <a:pt x="29327" y="393996"/>
                  </a:lnTo>
                  <a:lnTo>
                    <a:pt x="16718" y="437641"/>
                  </a:lnTo>
                  <a:lnTo>
                    <a:pt x="7529" y="482635"/>
                  </a:lnTo>
                  <a:lnTo>
                    <a:pt x="1907" y="528827"/>
                  </a:lnTo>
                  <a:lnTo>
                    <a:pt x="0" y="576071"/>
                  </a:lnTo>
                  <a:lnTo>
                    <a:pt x="1907" y="623316"/>
                  </a:lnTo>
                  <a:lnTo>
                    <a:pt x="7529" y="669508"/>
                  </a:lnTo>
                  <a:lnTo>
                    <a:pt x="16718" y="714502"/>
                  </a:lnTo>
                  <a:lnTo>
                    <a:pt x="29327" y="758147"/>
                  </a:lnTo>
                  <a:lnTo>
                    <a:pt x="45208" y="800296"/>
                  </a:lnTo>
                  <a:lnTo>
                    <a:pt x="64211" y="840801"/>
                  </a:lnTo>
                  <a:lnTo>
                    <a:pt x="86190" y="879512"/>
                  </a:lnTo>
                  <a:lnTo>
                    <a:pt x="110995" y="916283"/>
                  </a:lnTo>
                  <a:lnTo>
                    <a:pt x="138481" y="950964"/>
                  </a:lnTo>
                  <a:lnTo>
                    <a:pt x="168497" y="983408"/>
                  </a:lnTo>
                  <a:lnTo>
                    <a:pt x="200896" y="1013466"/>
                  </a:lnTo>
                  <a:lnTo>
                    <a:pt x="235531" y="1040989"/>
                  </a:lnTo>
                  <a:lnTo>
                    <a:pt x="272252" y="1065830"/>
                  </a:lnTo>
                  <a:lnTo>
                    <a:pt x="310913" y="1087839"/>
                  </a:lnTo>
                  <a:lnTo>
                    <a:pt x="351365" y="1106870"/>
                  </a:lnTo>
                  <a:lnTo>
                    <a:pt x="393460" y="1122773"/>
                  </a:lnTo>
                  <a:lnTo>
                    <a:pt x="437050" y="1135400"/>
                  </a:lnTo>
                  <a:lnTo>
                    <a:pt x="481987" y="1144603"/>
                  </a:lnTo>
                  <a:lnTo>
                    <a:pt x="528123" y="1150234"/>
                  </a:lnTo>
                  <a:lnTo>
                    <a:pt x="575310" y="1152143"/>
                  </a:lnTo>
                  <a:lnTo>
                    <a:pt x="622496" y="1150234"/>
                  </a:lnTo>
                  <a:lnTo>
                    <a:pt x="668632" y="1144603"/>
                  </a:lnTo>
                  <a:lnTo>
                    <a:pt x="713569" y="1135400"/>
                  </a:lnTo>
                  <a:lnTo>
                    <a:pt x="757159" y="1122773"/>
                  </a:lnTo>
                  <a:lnTo>
                    <a:pt x="799254" y="1106870"/>
                  </a:lnTo>
                  <a:lnTo>
                    <a:pt x="839706" y="1087839"/>
                  </a:lnTo>
                  <a:lnTo>
                    <a:pt x="878367" y="1065830"/>
                  </a:lnTo>
                  <a:lnTo>
                    <a:pt x="915088" y="1040989"/>
                  </a:lnTo>
                  <a:lnTo>
                    <a:pt x="949723" y="1013466"/>
                  </a:lnTo>
                  <a:lnTo>
                    <a:pt x="982122" y="983408"/>
                  </a:lnTo>
                  <a:lnTo>
                    <a:pt x="1012138" y="950964"/>
                  </a:lnTo>
                  <a:lnTo>
                    <a:pt x="1039624" y="916283"/>
                  </a:lnTo>
                  <a:lnTo>
                    <a:pt x="1064429" y="879512"/>
                  </a:lnTo>
                  <a:lnTo>
                    <a:pt x="1086408" y="840801"/>
                  </a:lnTo>
                  <a:lnTo>
                    <a:pt x="1105411" y="800296"/>
                  </a:lnTo>
                  <a:lnTo>
                    <a:pt x="1121292" y="758147"/>
                  </a:lnTo>
                  <a:lnTo>
                    <a:pt x="1133901" y="714502"/>
                  </a:lnTo>
                  <a:lnTo>
                    <a:pt x="1143090" y="669508"/>
                  </a:lnTo>
                  <a:lnTo>
                    <a:pt x="1148712" y="623316"/>
                  </a:lnTo>
                  <a:lnTo>
                    <a:pt x="1150620" y="576071"/>
                  </a:lnTo>
                  <a:lnTo>
                    <a:pt x="1148712" y="528827"/>
                  </a:lnTo>
                  <a:lnTo>
                    <a:pt x="1143090" y="482635"/>
                  </a:lnTo>
                  <a:lnTo>
                    <a:pt x="1133901" y="437641"/>
                  </a:lnTo>
                  <a:lnTo>
                    <a:pt x="1121292" y="393996"/>
                  </a:lnTo>
                  <a:lnTo>
                    <a:pt x="1105411" y="351847"/>
                  </a:lnTo>
                  <a:lnTo>
                    <a:pt x="1086408" y="311342"/>
                  </a:lnTo>
                  <a:lnTo>
                    <a:pt x="1064429" y="272631"/>
                  </a:lnTo>
                  <a:lnTo>
                    <a:pt x="1039624" y="235860"/>
                  </a:lnTo>
                  <a:lnTo>
                    <a:pt x="1012138" y="201179"/>
                  </a:lnTo>
                  <a:lnTo>
                    <a:pt x="982122" y="168735"/>
                  </a:lnTo>
                  <a:lnTo>
                    <a:pt x="949723" y="138677"/>
                  </a:lnTo>
                  <a:lnTo>
                    <a:pt x="915088" y="111154"/>
                  </a:lnTo>
                  <a:lnTo>
                    <a:pt x="878367" y="86313"/>
                  </a:lnTo>
                  <a:lnTo>
                    <a:pt x="839706" y="64304"/>
                  </a:lnTo>
                  <a:lnTo>
                    <a:pt x="799254" y="45273"/>
                  </a:lnTo>
                  <a:lnTo>
                    <a:pt x="757159" y="29370"/>
                  </a:lnTo>
                  <a:lnTo>
                    <a:pt x="713569" y="16743"/>
                  </a:lnTo>
                  <a:lnTo>
                    <a:pt x="668632" y="7540"/>
                  </a:lnTo>
                  <a:lnTo>
                    <a:pt x="622496" y="1909"/>
                  </a:lnTo>
                  <a:lnTo>
                    <a:pt x="575310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273302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0" y="576071"/>
                  </a:moveTo>
                  <a:lnTo>
                    <a:pt x="1907" y="528827"/>
                  </a:lnTo>
                  <a:lnTo>
                    <a:pt x="7529" y="482635"/>
                  </a:lnTo>
                  <a:lnTo>
                    <a:pt x="16718" y="437641"/>
                  </a:lnTo>
                  <a:lnTo>
                    <a:pt x="29327" y="393996"/>
                  </a:lnTo>
                  <a:lnTo>
                    <a:pt x="45208" y="351847"/>
                  </a:lnTo>
                  <a:lnTo>
                    <a:pt x="64211" y="311342"/>
                  </a:lnTo>
                  <a:lnTo>
                    <a:pt x="86190" y="272631"/>
                  </a:lnTo>
                  <a:lnTo>
                    <a:pt x="110995" y="235860"/>
                  </a:lnTo>
                  <a:lnTo>
                    <a:pt x="138481" y="201179"/>
                  </a:lnTo>
                  <a:lnTo>
                    <a:pt x="168497" y="168735"/>
                  </a:lnTo>
                  <a:lnTo>
                    <a:pt x="200896" y="138677"/>
                  </a:lnTo>
                  <a:lnTo>
                    <a:pt x="235531" y="111154"/>
                  </a:lnTo>
                  <a:lnTo>
                    <a:pt x="272252" y="86313"/>
                  </a:lnTo>
                  <a:lnTo>
                    <a:pt x="310913" y="64304"/>
                  </a:lnTo>
                  <a:lnTo>
                    <a:pt x="351365" y="45273"/>
                  </a:lnTo>
                  <a:lnTo>
                    <a:pt x="393460" y="29370"/>
                  </a:lnTo>
                  <a:lnTo>
                    <a:pt x="437050" y="16743"/>
                  </a:lnTo>
                  <a:lnTo>
                    <a:pt x="481987" y="7540"/>
                  </a:lnTo>
                  <a:lnTo>
                    <a:pt x="528123" y="1909"/>
                  </a:lnTo>
                  <a:lnTo>
                    <a:pt x="575310" y="0"/>
                  </a:lnTo>
                  <a:lnTo>
                    <a:pt x="622496" y="1909"/>
                  </a:lnTo>
                  <a:lnTo>
                    <a:pt x="668632" y="7540"/>
                  </a:lnTo>
                  <a:lnTo>
                    <a:pt x="713569" y="16743"/>
                  </a:lnTo>
                  <a:lnTo>
                    <a:pt x="757159" y="29370"/>
                  </a:lnTo>
                  <a:lnTo>
                    <a:pt x="799254" y="45273"/>
                  </a:lnTo>
                  <a:lnTo>
                    <a:pt x="839706" y="64304"/>
                  </a:lnTo>
                  <a:lnTo>
                    <a:pt x="878367" y="86313"/>
                  </a:lnTo>
                  <a:lnTo>
                    <a:pt x="915088" y="111154"/>
                  </a:lnTo>
                  <a:lnTo>
                    <a:pt x="949723" y="138677"/>
                  </a:lnTo>
                  <a:lnTo>
                    <a:pt x="982122" y="168735"/>
                  </a:lnTo>
                  <a:lnTo>
                    <a:pt x="1012138" y="201179"/>
                  </a:lnTo>
                  <a:lnTo>
                    <a:pt x="1039624" y="235860"/>
                  </a:lnTo>
                  <a:lnTo>
                    <a:pt x="1064429" y="272631"/>
                  </a:lnTo>
                  <a:lnTo>
                    <a:pt x="1086408" y="311342"/>
                  </a:lnTo>
                  <a:lnTo>
                    <a:pt x="1105411" y="351847"/>
                  </a:lnTo>
                  <a:lnTo>
                    <a:pt x="1121292" y="393996"/>
                  </a:lnTo>
                  <a:lnTo>
                    <a:pt x="1133901" y="437641"/>
                  </a:lnTo>
                  <a:lnTo>
                    <a:pt x="1143090" y="482635"/>
                  </a:lnTo>
                  <a:lnTo>
                    <a:pt x="1148712" y="528827"/>
                  </a:lnTo>
                  <a:lnTo>
                    <a:pt x="1150620" y="576071"/>
                  </a:lnTo>
                  <a:lnTo>
                    <a:pt x="1148712" y="623316"/>
                  </a:lnTo>
                  <a:lnTo>
                    <a:pt x="1143090" y="669508"/>
                  </a:lnTo>
                  <a:lnTo>
                    <a:pt x="1133901" y="714502"/>
                  </a:lnTo>
                  <a:lnTo>
                    <a:pt x="1121292" y="758147"/>
                  </a:lnTo>
                  <a:lnTo>
                    <a:pt x="1105411" y="800296"/>
                  </a:lnTo>
                  <a:lnTo>
                    <a:pt x="1086408" y="840801"/>
                  </a:lnTo>
                  <a:lnTo>
                    <a:pt x="1064429" y="879512"/>
                  </a:lnTo>
                  <a:lnTo>
                    <a:pt x="1039624" y="916283"/>
                  </a:lnTo>
                  <a:lnTo>
                    <a:pt x="1012138" y="950964"/>
                  </a:lnTo>
                  <a:lnTo>
                    <a:pt x="982122" y="983408"/>
                  </a:lnTo>
                  <a:lnTo>
                    <a:pt x="949723" y="1013466"/>
                  </a:lnTo>
                  <a:lnTo>
                    <a:pt x="915088" y="1040989"/>
                  </a:lnTo>
                  <a:lnTo>
                    <a:pt x="878367" y="1065830"/>
                  </a:lnTo>
                  <a:lnTo>
                    <a:pt x="839706" y="1087839"/>
                  </a:lnTo>
                  <a:lnTo>
                    <a:pt x="799254" y="1106870"/>
                  </a:lnTo>
                  <a:lnTo>
                    <a:pt x="757159" y="1122773"/>
                  </a:lnTo>
                  <a:lnTo>
                    <a:pt x="713569" y="1135400"/>
                  </a:lnTo>
                  <a:lnTo>
                    <a:pt x="668632" y="1144603"/>
                  </a:lnTo>
                  <a:lnTo>
                    <a:pt x="622496" y="1150234"/>
                  </a:lnTo>
                  <a:lnTo>
                    <a:pt x="575310" y="1152143"/>
                  </a:lnTo>
                  <a:lnTo>
                    <a:pt x="528123" y="1150234"/>
                  </a:lnTo>
                  <a:lnTo>
                    <a:pt x="481987" y="1144603"/>
                  </a:lnTo>
                  <a:lnTo>
                    <a:pt x="437050" y="1135400"/>
                  </a:lnTo>
                  <a:lnTo>
                    <a:pt x="393460" y="1122773"/>
                  </a:lnTo>
                  <a:lnTo>
                    <a:pt x="351365" y="1106870"/>
                  </a:lnTo>
                  <a:lnTo>
                    <a:pt x="310913" y="1087839"/>
                  </a:lnTo>
                  <a:lnTo>
                    <a:pt x="272252" y="1065830"/>
                  </a:lnTo>
                  <a:lnTo>
                    <a:pt x="235531" y="1040989"/>
                  </a:lnTo>
                  <a:lnTo>
                    <a:pt x="200896" y="1013466"/>
                  </a:lnTo>
                  <a:lnTo>
                    <a:pt x="168497" y="983408"/>
                  </a:lnTo>
                  <a:lnTo>
                    <a:pt x="138481" y="950964"/>
                  </a:lnTo>
                  <a:lnTo>
                    <a:pt x="110995" y="916283"/>
                  </a:lnTo>
                  <a:lnTo>
                    <a:pt x="86190" y="879512"/>
                  </a:lnTo>
                  <a:lnTo>
                    <a:pt x="64211" y="840801"/>
                  </a:lnTo>
                  <a:lnTo>
                    <a:pt x="45208" y="800296"/>
                  </a:lnTo>
                  <a:lnTo>
                    <a:pt x="29327" y="758147"/>
                  </a:lnTo>
                  <a:lnTo>
                    <a:pt x="16718" y="714502"/>
                  </a:lnTo>
                  <a:lnTo>
                    <a:pt x="7529" y="669508"/>
                  </a:lnTo>
                  <a:lnTo>
                    <a:pt x="1907" y="623316"/>
                  </a:lnTo>
                  <a:lnTo>
                    <a:pt x="0" y="576071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648714" y="2045970"/>
            <a:ext cx="400050" cy="833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3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53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58" y="3253994"/>
            <a:ext cx="2491740" cy="2299335"/>
            <a:chOff x="603758" y="3253994"/>
            <a:chExt cx="2491740" cy="2299335"/>
          </a:xfrm>
        </p:grpSpPr>
        <p:sp>
          <p:nvSpPr>
            <p:cNvPr id="12" name="object 12"/>
            <p:cNvSpPr/>
            <p:nvPr/>
          </p:nvSpPr>
          <p:spPr>
            <a:xfrm>
              <a:off x="616458" y="3266694"/>
              <a:ext cx="2466340" cy="2273935"/>
            </a:xfrm>
            <a:custGeom>
              <a:avLst/>
              <a:gdLst/>
              <a:ahLst/>
              <a:cxnLst/>
              <a:rect l="l" t="t" r="r" b="b"/>
              <a:pathLst>
                <a:path w="2466340" h="2273935">
                  <a:moveTo>
                    <a:pt x="2465832" y="454786"/>
                  </a:moveTo>
                  <a:lnTo>
                    <a:pt x="0" y="454786"/>
                  </a:lnTo>
                  <a:lnTo>
                    <a:pt x="0" y="2273807"/>
                  </a:lnTo>
                  <a:lnTo>
                    <a:pt x="2465832" y="2273808"/>
                  </a:lnTo>
                  <a:lnTo>
                    <a:pt x="2465832" y="454786"/>
                  </a:lnTo>
                  <a:close/>
                </a:path>
                <a:path w="2466340" h="2273935">
                  <a:moveTo>
                    <a:pt x="1232916" y="0"/>
                  </a:moveTo>
                  <a:lnTo>
                    <a:pt x="778129" y="454786"/>
                  </a:lnTo>
                  <a:lnTo>
                    <a:pt x="1687703" y="454786"/>
                  </a:lnTo>
                  <a:lnTo>
                    <a:pt x="1232916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16458" y="3266694"/>
              <a:ext cx="2466340" cy="2273935"/>
            </a:xfrm>
            <a:custGeom>
              <a:avLst/>
              <a:gdLst/>
              <a:ahLst/>
              <a:cxnLst/>
              <a:rect l="l" t="t" r="r" b="b"/>
              <a:pathLst>
                <a:path w="2466340" h="2273935">
                  <a:moveTo>
                    <a:pt x="0" y="454786"/>
                  </a:moveTo>
                  <a:lnTo>
                    <a:pt x="778129" y="454786"/>
                  </a:lnTo>
                  <a:lnTo>
                    <a:pt x="1232916" y="0"/>
                  </a:lnTo>
                  <a:lnTo>
                    <a:pt x="1687703" y="454786"/>
                  </a:lnTo>
                  <a:lnTo>
                    <a:pt x="2465832" y="454786"/>
                  </a:lnTo>
                  <a:lnTo>
                    <a:pt x="2465832" y="2273807"/>
                  </a:lnTo>
                  <a:lnTo>
                    <a:pt x="0" y="2273807"/>
                  </a:lnTo>
                  <a:lnTo>
                    <a:pt x="0" y="454786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25804" y="3851275"/>
            <a:ext cx="2042160" cy="150114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ctr" marL="12700" marR="5080" indent="635">
              <a:lnSpc>
                <a:spcPct val="88400"/>
              </a:lnSpc>
              <a:spcBef>
                <a:spcPts val="265"/>
              </a:spcBef>
            </a:pPr>
            <a:r>
              <a:rPr dirty="0" sz="1200" spc="50">
                <a:latin typeface="Trebuchet MS"/>
                <a:cs typeface="Trebuchet MS"/>
              </a:rPr>
              <a:t>Complete </a:t>
            </a:r>
            <a:r>
              <a:rPr dirty="0" sz="1200" spc="35">
                <a:latin typeface="Trebuchet MS"/>
                <a:cs typeface="Trebuchet MS"/>
              </a:rPr>
              <a:t>the </a:t>
            </a:r>
            <a:r>
              <a:rPr dirty="0" sz="1200" spc="15">
                <a:latin typeface="Trebuchet MS"/>
                <a:cs typeface="Trebuchet MS"/>
              </a:rPr>
              <a:t>“Non-Payroll  </a:t>
            </a:r>
            <a:r>
              <a:rPr dirty="0" sz="1200" spc="45">
                <a:latin typeface="Trebuchet MS"/>
                <a:cs typeface="Trebuchet MS"/>
              </a:rPr>
              <a:t>Expenditure </a:t>
            </a:r>
            <a:r>
              <a:rPr dirty="0" sz="1200" spc="40">
                <a:latin typeface="Trebuchet MS"/>
                <a:cs typeface="Trebuchet MS"/>
              </a:rPr>
              <a:t>Transfer  </a:t>
            </a:r>
            <a:r>
              <a:rPr dirty="0" sz="1200" spc="20">
                <a:latin typeface="Trebuchet MS"/>
                <a:cs typeface="Trebuchet MS"/>
              </a:rPr>
              <a:t>Request” </a:t>
            </a:r>
            <a:r>
              <a:rPr dirty="0" sz="1200" spc="40">
                <a:latin typeface="Trebuchet MS"/>
                <a:cs typeface="Trebuchet MS"/>
              </a:rPr>
              <a:t>which can </a:t>
            </a:r>
            <a:r>
              <a:rPr dirty="0" sz="1200" spc="50">
                <a:latin typeface="Trebuchet MS"/>
                <a:cs typeface="Trebuchet MS"/>
              </a:rPr>
              <a:t>be  </a:t>
            </a:r>
            <a:r>
              <a:rPr dirty="0" sz="1200" spc="65">
                <a:latin typeface="Trebuchet MS"/>
                <a:cs typeface="Trebuchet MS"/>
              </a:rPr>
              <a:t>found </a:t>
            </a:r>
            <a:r>
              <a:rPr dirty="0" sz="1200" spc="55">
                <a:latin typeface="Trebuchet MS"/>
                <a:cs typeface="Trebuchet MS"/>
              </a:rPr>
              <a:t>under </a:t>
            </a:r>
            <a:r>
              <a:rPr dirty="0" sz="1200" spc="75">
                <a:latin typeface="Trebuchet MS"/>
                <a:cs typeface="Trebuchet MS"/>
              </a:rPr>
              <a:t>Forms </a:t>
            </a:r>
            <a:r>
              <a:rPr dirty="0" sz="1200" spc="40">
                <a:latin typeface="Trebuchet MS"/>
                <a:cs typeface="Trebuchet MS"/>
              </a:rPr>
              <a:t>in </a:t>
            </a:r>
            <a:r>
              <a:rPr dirty="0" sz="1200" spc="55">
                <a:latin typeface="Trebuchet MS"/>
                <a:cs typeface="Trebuchet MS"/>
              </a:rPr>
              <a:t>this  </a:t>
            </a:r>
            <a:r>
              <a:rPr dirty="0" sz="1200" spc="20">
                <a:latin typeface="Trebuchet MS"/>
                <a:cs typeface="Trebuchet MS"/>
              </a:rPr>
              <a:t>link:             </a:t>
            </a:r>
            <a:r>
              <a:rPr dirty="0" u="sng" sz="1200" spc="20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3"/>
              </a:rPr>
              <a:t>https://www.csueastbay.ed </a:t>
            </a:r>
            <a:r>
              <a:rPr dirty="0" sz="1200" spc="20">
                <a:solidFill>
                  <a:srgbClr val="D26900"/>
                </a:solidFill>
                <a:latin typeface="Trebuchet MS"/>
                <a:cs typeface="Trebuchet MS"/>
                <a:hlinkClick r:id="rId3"/>
              </a:rPr>
              <a:t> </a:t>
            </a:r>
            <a:r>
              <a:rPr dirty="0" u="sng" sz="1200" spc="40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3"/>
              </a:rPr>
              <a:t>u/accounting- </a:t>
            </a:r>
            <a:r>
              <a:rPr dirty="0" sz="1200" spc="40">
                <a:solidFill>
                  <a:srgbClr val="D26900"/>
                </a:solidFill>
                <a:latin typeface="Trebuchet MS"/>
                <a:cs typeface="Trebuchet MS"/>
                <a:hlinkClick r:id="rId3"/>
              </a:rPr>
              <a:t> </a:t>
            </a:r>
            <a:r>
              <a:rPr dirty="0" u="sng" sz="1200" spc="25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3"/>
              </a:rPr>
              <a:t>fiscal/general- </a:t>
            </a:r>
            <a:r>
              <a:rPr dirty="0" sz="1200" spc="25">
                <a:solidFill>
                  <a:srgbClr val="D26900"/>
                </a:solidFill>
                <a:latin typeface="Trebuchet MS"/>
                <a:cs typeface="Trebuchet MS"/>
                <a:hlinkClick r:id="rId3"/>
              </a:rPr>
              <a:t> </a:t>
            </a:r>
            <a:r>
              <a:rPr dirty="0" u="sng" sz="1200" spc="40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3"/>
              </a:rPr>
              <a:t>accounting.html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43909" y="1937257"/>
            <a:ext cx="2683510" cy="1177925"/>
            <a:chOff x="3343909" y="1937257"/>
            <a:chExt cx="2683510" cy="1177925"/>
          </a:xfrm>
        </p:grpSpPr>
        <p:sp>
          <p:nvSpPr>
            <p:cNvPr id="16" name="object 16"/>
            <p:cNvSpPr/>
            <p:nvPr/>
          </p:nvSpPr>
          <p:spPr>
            <a:xfrm>
              <a:off x="3356609" y="2526029"/>
              <a:ext cx="2466340" cy="1905"/>
            </a:xfrm>
            <a:custGeom>
              <a:avLst/>
              <a:gdLst/>
              <a:ahLst/>
              <a:cxnLst/>
              <a:rect l="l" t="t" r="r" b="b"/>
              <a:pathLst>
                <a:path w="2466340" h="1905">
                  <a:moveTo>
                    <a:pt x="2465832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2465832" y="1524"/>
                  </a:lnTo>
                  <a:lnTo>
                    <a:pt x="2465832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356609" y="2526029"/>
              <a:ext cx="2466340" cy="1905"/>
            </a:xfrm>
            <a:custGeom>
              <a:avLst/>
              <a:gdLst/>
              <a:ahLst/>
              <a:cxnLst/>
              <a:rect l="l" t="t" r="r" b="b"/>
              <a:pathLst>
                <a:path w="2466340" h="1905">
                  <a:moveTo>
                    <a:pt x="0" y="1524"/>
                  </a:moveTo>
                  <a:lnTo>
                    <a:pt x="2465832" y="1524"/>
                  </a:lnTo>
                  <a:lnTo>
                    <a:pt x="2465832" y="0"/>
                  </a:lnTo>
                  <a:lnTo>
                    <a:pt x="0" y="0"/>
                  </a:lnTo>
                  <a:lnTo>
                    <a:pt x="0" y="1524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887973" y="2433065"/>
              <a:ext cx="126491" cy="237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887973" y="2433065"/>
              <a:ext cx="127000" cy="238125"/>
            </a:xfrm>
            <a:custGeom>
              <a:avLst/>
              <a:gdLst/>
              <a:ahLst/>
              <a:cxnLst/>
              <a:rect l="l" t="t" r="r" b="b"/>
              <a:pathLst>
                <a:path w="127000" h="238125">
                  <a:moveTo>
                    <a:pt x="0" y="0"/>
                  </a:moveTo>
                  <a:lnTo>
                    <a:pt x="12700" y="0"/>
                  </a:lnTo>
                  <a:lnTo>
                    <a:pt x="126491" y="118872"/>
                  </a:lnTo>
                  <a:lnTo>
                    <a:pt x="12700" y="237744"/>
                  </a:lnTo>
                  <a:lnTo>
                    <a:pt x="0" y="237744"/>
                  </a:lnTo>
                  <a:lnTo>
                    <a:pt x="113791" y="11887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13453" y="1949957"/>
              <a:ext cx="1152525" cy="1152525"/>
            </a:xfrm>
            <a:custGeom>
              <a:avLst/>
              <a:gdLst/>
              <a:ahLst/>
              <a:cxnLst/>
              <a:rect l="l" t="t" r="r" b="b"/>
              <a:pathLst>
                <a:path w="1152525" h="1152525">
                  <a:moveTo>
                    <a:pt x="576072" y="0"/>
                  </a:moveTo>
                  <a:lnTo>
                    <a:pt x="528827" y="1909"/>
                  </a:lnTo>
                  <a:lnTo>
                    <a:pt x="482635" y="7540"/>
                  </a:lnTo>
                  <a:lnTo>
                    <a:pt x="437641" y="16743"/>
                  </a:lnTo>
                  <a:lnTo>
                    <a:pt x="393996" y="29370"/>
                  </a:lnTo>
                  <a:lnTo>
                    <a:pt x="351847" y="45273"/>
                  </a:lnTo>
                  <a:lnTo>
                    <a:pt x="311342" y="64304"/>
                  </a:lnTo>
                  <a:lnTo>
                    <a:pt x="272631" y="86313"/>
                  </a:lnTo>
                  <a:lnTo>
                    <a:pt x="235860" y="111154"/>
                  </a:lnTo>
                  <a:lnTo>
                    <a:pt x="201179" y="138677"/>
                  </a:lnTo>
                  <a:lnTo>
                    <a:pt x="168735" y="168735"/>
                  </a:lnTo>
                  <a:lnTo>
                    <a:pt x="138677" y="201179"/>
                  </a:lnTo>
                  <a:lnTo>
                    <a:pt x="111154" y="235860"/>
                  </a:lnTo>
                  <a:lnTo>
                    <a:pt x="86313" y="272631"/>
                  </a:lnTo>
                  <a:lnTo>
                    <a:pt x="64304" y="311342"/>
                  </a:lnTo>
                  <a:lnTo>
                    <a:pt x="45273" y="351847"/>
                  </a:lnTo>
                  <a:lnTo>
                    <a:pt x="29370" y="393996"/>
                  </a:lnTo>
                  <a:lnTo>
                    <a:pt x="16743" y="437641"/>
                  </a:lnTo>
                  <a:lnTo>
                    <a:pt x="7540" y="482635"/>
                  </a:lnTo>
                  <a:lnTo>
                    <a:pt x="1909" y="528827"/>
                  </a:lnTo>
                  <a:lnTo>
                    <a:pt x="0" y="576071"/>
                  </a:lnTo>
                  <a:lnTo>
                    <a:pt x="1909" y="623316"/>
                  </a:lnTo>
                  <a:lnTo>
                    <a:pt x="7540" y="669508"/>
                  </a:lnTo>
                  <a:lnTo>
                    <a:pt x="16743" y="714502"/>
                  </a:lnTo>
                  <a:lnTo>
                    <a:pt x="29370" y="758147"/>
                  </a:lnTo>
                  <a:lnTo>
                    <a:pt x="45273" y="800296"/>
                  </a:lnTo>
                  <a:lnTo>
                    <a:pt x="64304" y="840801"/>
                  </a:lnTo>
                  <a:lnTo>
                    <a:pt x="86313" y="879512"/>
                  </a:lnTo>
                  <a:lnTo>
                    <a:pt x="111154" y="916283"/>
                  </a:lnTo>
                  <a:lnTo>
                    <a:pt x="138677" y="950964"/>
                  </a:lnTo>
                  <a:lnTo>
                    <a:pt x="168735" y="983408"/>
                  </a:lnTo>
                  <a:lnTo>
                    <a:pt x="201179" y="1013466"/>
                  </a:lnTo>
                  <a:lnTo>
                    <a:pt x="235860" y="1040989"/>
                  </a:lnTo>
                  <a:lnTo>
                    <a:pt x="272631" y="1065830"/>
                  </a:lnTo>
                  <a:lnTo>
                    <a:pt x="311342" y="1087839"/>
                  </a:lnTo>
                  <a:lnTo>
                    <a:pt x="351847" y="1106870"/>
                  </a:lnTo>
                  <a:lnTo>
                    <a:pt x="393996" y="1122773"/>
                  </a:lnTo>
                  <a:lnTo>
                    <a:pt x="437641" y="1135400"/>
                  </a:lnTo>
                  <a:lnTo>
                    <a:pt x="482635" y="1144603"/>
                  </a:lnTo>
                  <a:lnTo>
                    <a:pt x="528827" y="1150234"/>
                  </a:lnTo>
                  <a:lnTo>
                    <a:pt x="576072" y="1152143"/>
                  </a:lnTo>
                  <a:lnTo>
                    <a:pt x="623316" y="1150234"/>
                  </a:lnTo>
                  <a:lnTo>
                    <a:pt x="669508" y="1144603"/>
                  </a:lnTo>
                  <a:lnTo>
                    <a:pt x="714502" y="1135400"/>
                  </a:lnTo>
                  <a:lnTo>
                    <a:pt x="758147" y="1122773"/>
                  </a:lnTo>
                  <a:lnTo>
                    <a:pt x="800296" y="1106870"/>
                  </a:lnTo>
                  <a:lnTo>
                    <a:pt x="840801" y="1087839"/>
                  </a:lnTo>
                  <a:lnTo>
                    <a:pt x="879512" y="1065830"/>
                  </a:lnTo>
                  <a:lnTo>
                    <a:pt x="916283" y="1040989"/>
                  </a:lnTo>
                  <a:lnTo>
                    <a:pt x="950964" y="1013466"/>
                  </a:lnTo>
                  <a:lnTo>
                    <a:pt x="983408" y="983408"/>
                  </a:lnTo>
                  <a:lnTo>
                    <a:pt x="1013466" y="950964"/>
                  </a:lnTo>
                  <a:lnTo>
                    <a:pt x="1040989" y="916283"/>
                  </a:lnTo>
                  <a:lnTo>
                    <a:pt x="1065830" y="879512"/>
                  </a:lnTo>
                  <a:lnTo>
                    <a:pt x="1087839" y="840801"/>
                  </a:lnTo>
                  <a:lnTo>
                    <a:pt x="1106870" y="800296"/>
                  </a:lnTo>
                  <a:lnTo>
                    <a:pt x="1122773" y="758147"/>
                  </a:lnTo>
                  <a:lnTo>
                    <a:pt x="1135400" y="714502"/>
                  </a:lnTo>
                  <a:lnTo>
                    <a:pt x="1144603" y="669508"/>
                  </a:lnTo>
                  <a:lnTo>
                    <a:pt x="1150234" y="623316"/>
                  </a:lnTo>
                  <a:lnTo>
                    <a:pt x="1152144" y="576071"/>
                  </a:lnTo>
                  <a:lnTo>
                    <a:pt x="1150234" y="528827"/>
                  </a:lnTo>
                  <a:lnTo>
                    <a:pt x="1144603" y="482635"/>
                  </a:lnTo>
                  <a:lnTo>
                    <a:pt x="1135400" y="437641"/>
                  </a:lnTo>
                  <a:lnTo>
                    <a:pt x="1122773" y="393996"/>
                  </a:lnTo>
                  <a:lnTo>
                    <a:pt x="1106870" y="351847"/>
                  </a:lnTo>
                  <a:lnTo>
                    <a:pt x="1087839" y="311342"/>
                  </a:lnTo>
                  <a:lnTo>
                    <a:pt x="1065830" y="272631"/>
                  </a:lnTo>
                  <a:lnTo>
                    <a:pt x="1040989" y="235860"/>
                  </a:lnTo>
                  <a:lnTo>
                    <a:pt x="1013466" y="201179"/>
                  </a:lnTo>
                  <a:lnTo>
                    <a:pt x="983408" y="168735"/>
                  </a:lnTo>
                  <a:lnTo>
                    <a:pt x="950964" y="138677"/>
                  </a:lnTo>
                  <a:lnTo>
                    <a:pt x="916283" y="111154"/>
                  </a:lnTo>
                  <a:lnTo>
                    <a:pt x="879512" y="86313"/>
                  </a:lnTo>
                  <a:lnTo>
                    <a:pt x="840801" y="64304"/>
                  </a:lnTo>
                  <a:lnTo>
                    <a:pt x="800296" y="45273"/>
                  </a:lnTo>
                  <a:lnTo>
                    <a:pt x="758147" y="29370"/>
                  </a:lnTo>
                  <a:lnTo>
                    <a:pt x="714502" y="16743"/>
                  </a:lnTo>
                  <a:lnTo>
                    <a:pt x="669508" y="7540"/>
                  </a:lnTo>
                  <a:lnTo>
                    <a:pt x="623316" y="1909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013453" y="1949957"/>
              <a:ext cx="1152525" cy="1152525"/>
            </a:xfrm>
            <a:custGeom>
              <a:avLst/>
              <a:gdLst/>
              <a:ahLst/>
              <a:cxnLst/>
              <a:rect l="l" t="t" r="r" b="b"/>
              <a:pathLst>
                <a:path w="1152525" h="1152525">
                  <a:moveTo>
                    <a:pt x="0" y="576071"/>
                  </a:moveTo>
                  <a:lnTo>
                    <a:pt x="1909" y="528827"/>
                  </a:lnTo>
                  <a:lnTo>
                    <a:pt x="7540" y="482635"/>
                  </a:lnTo>
                  <a:lnTo>
                    <a:pt x="16743" y="437641"/>
                  </a:lnTo>
                  <a:lnTo>
                    <a:pt x="29370" y="393996"/>
                  </a:lnTo>
                  <a:lnTo>
                    <a:pt x="45273" y="351847"/>
                  </a:lnTo>
                  <a:lnTo>
                    <a:pt x="64304" y="311342"/>
                  </a:lnTo>
                  <a:lnTo>
                    <a:pt x="86313" y="272631"/>
                  </a:lnTo>
                  <a:lnTo>
                    <a:pt x="111154" y="235860"/>
                  </a:lnTo>
                  <a:lnTo>
                    <a:pt x="138677" y="201179"/>
                  </a:lnTo>
                  <a:lnTo>
                    <a:pt x="168735" y="168735"/>
                  </a:lnTo>
                  <a:lnTo>
                    <a:pt x="201179" y="138677"/>
                  </a:lnTo>
                  <a:lnTo>
                    <a:pt x="235860" y="111154"/>
                  </a:lnTo>
                  <a:lnTo>
                    <a:pt x="272631" y="86313"/>
                  </a:lnTo>
                  <a:lnTo>
                    <a:pt x="311342" y="64304"/>
                  </a:lnTo>
                  <a:lnTo>
                    <a:pt x="351847" y="45273"/>
                  </a:lnTo>
                  <a:lnTo>
                    <a:pt x="393996" y="29370"/>
                  </a:lnTo>
                  <a:lnTo>
                    <a:pt x="437641" y="16743"/>
                  </a:lnTo>
                  <a:lnTo>
                    <a:pt x="482635" y="7540"/>
                  </a:lnTo>
                  <a:lnTo>
                    <a:pt x="528827" y="1909"/>
                  </a:lnTo>
                  <a:lnTo>
                    <a:pt x="576072" y="0"/>
                  </a:lnTo>
                  <a:lnTo>
                    <a:pt x="623316" y="1909"/>
                  </a:lnTo>
                  <a:lnTo>
                    <a:pt x="669508" y="7540"/>
                  </a:lnTo>
                  <a:lnTo>
                    <a:pt x="714502" y="16743"/>
                  </a:lnTo>
                  <a:lnTo>
                    <a:pt x="758147" y="29370"/>
                  </a:lnTo>
                  <a:lnTo>
                    <a:pt x="800296" y="45273"/>
                  </a:lnTo>
                  <a:lnTo>
                    <a:pt x="840801" y="64304"/>
                  </a:lnTo>
                  <a:lnTo>
                    <a:pt x="879512" y="86313"/>
                  </a:lnTo>
                  <a:lnTo>
                    <a:pt x="916283" y="111154"/>
                  </a:lnTo>
                  <a:lnTo>
                    <a:pt x="950964" y="138677"/>
                  </a:lnTo>
                  <a:lnTo>
                    <a:pt x="983408" y="168735"/>
                  </a:lnTo>
                  <a:lnTo>
                    <a:pt x="1013466" y="201179"/>
                  </a:lnTo>
                  <a:lnTo>
                    <a:pt x="1040989" y="235860"/>
                  </a:lnTo>
                  <a:lnTo>
                    <a:pt x="1065830" y="272631"/>
                  </a:lnTo>
                  <a:lnTo>
                    <a:pt x="1087839" y="311342"/>
                  </a:lnTo>
                  <a:lnTo>
                    <a:pt x="1106870" y="351847"/>
                  </a:lnTo>
                  <a:lnTo>
                    <a:pt x="1122773" y="393996"/>
                  </a:lnTo>
                  <a:lnTo>
                    <a:pt x="1135400" y="437641"/>
                  </a:lnTo>
                  <a:lnTo>
                    <a:pt x="1144603" y="482635"/>
                  </a:lnTo>
                  <a:lnTo>
                    <a:pt x="1150234" y="528827"/>
                  </a:lnTo>
                  <a:lnTo>
                    <a:pt x="1152144" y="576071"/>
                  </a:lnTo>
                  <a:lnTo>
                    <a:pt x="1150234" y="623316"/>
                  </a:lnTo>
                  <a:lnTo>
                    <a:pt x="1144603" y="669508"/>
                  </a:lnTo>
                  <a:lnTo>
                    <a:pt x="1135400" y="714502"/>
                  </a:lnTo>
                  <a:lnTo>
                    <a:pt x="1122773" y="758147"/>
                  </a:lnTo>
                  <a:lnTo>
                    <a:pt x="1106870" y="800296"/>
                  </a:lnTo>
                  <a:lnTo>
                    <a:pt x="1087839" y="840801"/>
                  </a:lnTo>
                  <a:lnTo>
                    <a:pt x="1065830" y="879512"/>
                  </a:lnTo>
                  <a:lnTo>
                    <a:pt x="1040989" y="916283"/>
                  </a:lnTo>
                  <a:lnTo>
                    <a:pt x="1013466" y="950964"/>
                  </a:lnTo>
                  <a:lnTo>
                    <a:pt x="983408" y="983408"/>
                  </a:lnTo>
                  <a:lnTo>
                    <a:pt x="950964" y="1013466"/>
                  </a:lnTo>
                  <a:lnTo>
                    <a:pt x="916283" y="1040989"/>
                  </a:lnTo>
                  <a:lnTo>
                    <a:pt x="879512" y="1065830"/>
                  </a:lnTo>
                  <a:lnTo>
                    <a:pt x="840801" y="1087839"/>
                  </a:lnTo>
                  <a:lnTo>
                    <a:pt x="800296" y="1106870"/>
                  </a:lnTo>
                  <a:lnTo>
                    <a:pt x="758147" y="1122773"/>
                  </a:lnTo>
                  <a:lnTo>
                    <a:pt x="714502" y="1135400"/>
                  </a:lnTo>
                  <a:lnTo>
                    <a:pt x="669508" y="1144603"/>
                  </a:lnTo>
                  <a:lnTo>
                    <a:pt x="623316" y="1150234"/>
                  </a:lnTo>
                  <a:lnTo>
                    <a:pt x="576072" y="1152143"/>
                  </a:lnTo>
                  <a:lnTo>
                    <a:pt x="528827" y="1150234"/>
                  </a:lnTo>
                  <a:lnTo>
                    <a:pt x="482635" y="1144603"/>
                  </a:lnTo>
                  <a:lnTo>
                    <a:pt x="437641" y="1135400"/>
                  </a:lnTo>
                  <a:lnTo>
                    <a:pt x="393996" y="1122773"/>
                  </a:lnTo>
                  <a:lnTo>
                    <a:pt x="351847" y="1106870"/>
                  </a:lnTo>
                  <a:lnTo>
                    <a:pt x="311342" y="1087839"/>
                  </a:lnTo>
                  <a:lnTo>
                    <a:pt x="272631" y="1065830"/>
                  </a:lnTo>
                  <a:lnTo>
                    <a:pt x="235860" y="1040989"/>
                  </a:lnTo>
                  <a:lnTo>
                    <a:pt x="201179" y="1013466"/>
                  </a:lnTo>
                  <a:lnTo>
                    <a:pt x="168735" y="983408"/>
                  </a:lnTo>
                  <a:lnTo>
                    <a:pt x="138677" y="950964"/>
                  </a:lnTo>
                  <a:lnTo>
                    <a:pt x="111154" y="916283"/>
                  </a:lnTo>
                  <a:lnTo>
                    <a:pt x="86313" y="879512"/>
                  </a:lnTo>
                  <a:lnTo>
                    <a:pt x="64304" y="840801"/>
                  </a:lnTo>
                  <a:lnTo>
                    <a:pt x="45273" y="800296"/>
                  </a:lnTo>
                  <a:lnTo>
                    <a:pt x="29370" y="758147"/>
                  </a:lnTo>
                  <a:lnTo>
                    <a:pt x="16743" y="714502"/>
                  </a:lnTo>
                  <a:lnTo>
                    <a:pt x="7540" y="669508"/>
                  </a:lnTo>
                  <a:lnTo>
                    <a:pt x="1909" y="623316"/>
                  </a:lnTo>
                  <a:lnTo>
                    <a:pt x="0" y="576071"/>
                  </a:lnTo>
                  <a:close/>
                </a:path>
              </a:pathLst>
            </a:custGeom>
            <a:ln w="25400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3336290" y="3276853"/>
            <a:ext cx="2493010" cy="2298065"/>
            <a:chOff x="3336290" y="3276853"/>
            <a:chExt cx="2493010" cy="2298065"/>
          </a:xfrm>
        </p:grpSpPr>
        <p:sp>
          <p:nvSpPr>
            <p:cNvPr id="23" name="object 23"/>
            <p:cNvSpPr/>
            <p:nvPr/>
          </p:nvSpPr>
          <p:spPr>
            <a:xfrm>
              <a:off x="3348990" y="3289553"/>
              <a:ext cx="2467610" cy="2272665"/>
            </a:xfrm>
            <a:custGeom>
              <a:avLst/>
              <a:gdLst/>
              <a:ahLst/>
              <a:cxnLst/>
              <a:rect l="l" t="t" r="r" b="b"/>
              <a:pathLst>
                <a:path w="2467610" h="2272665">
                  <a:moveTo>
                    <a:pt x="2467356" y="454406"/>
                  </a:moveTo>
                  <a:lnTo>
                    <a:pt x="0" y="454406"/>
                  </a:lnTo>
                  <a:lnTo>
                    <a:pt x="0" y="2272284"/>
                  </a:lnTo>
                  <a:lnTo>
                    <a:pt x="2467356" y="2272284"/>
                  </a:lnTo>
                  <a:lnTo>
                    <a:pt x="2467356" y="454406"/>
                  </a:lnTo>
                  <a:close/>
                </a:path>
                <a:path w="2467610" h="2272665">
                  <a:moveTo>
                    <a:pt x="1233677" y="0"/>
                  </a:moveTo>
                  <a:lnTo>
                    <a:pt x="779272" y="454406"/>
                  </a:lnTo>
                  <a:lnTo>
                    <a:pt x="1688084" y="454406"/>
                  </a:lnTo>
                  <a:lnTo>
                    <a:pt x="1233677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348990" y="3289553"/>
              <a:ext cx="2467610" cy="2272665"/>
            </a:xfrm>
            <a:custGeom>
              <a:avLst/>
              <a:gdLst/>
              <a:ahLst/>
              <a:cxnLst/>
              <a:rect l="l" t="t" r="r" b="b"/>
              <a:pathLst>
                <a:path w="2467610" h="2272665">
                  <a:moveTo>
                    <a:pt x="0" y="454406"/>
                  </a:moveTo>
                  <a:lnTo>
                    <a:pt x="779272" y="454406"/>
                  </a:lnTo>
                  <a:lnTo>
                    <a:pt x="1233677" y="0"/>
                  </a:lnTo>
                  <a:lnTo>
                    <a:pt x="1688084" y="454406"/>
                  </a:lnTo>
                  <a:lnTo>
                    <a:pt x="2467356" y="454406"/>
                  </a:lnTo>
                  <a:lnTo>
                    <a:pt x="2467356" y="2272284"/>
                  </a:lnTo>
                  <a:lnTo>
                    <a:pt x="0" y="2272284"/>
                  </a:lnTo>
                  <a:lnTo>
                    <a:pt x="0" y="454406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573526" y="3872941"/>
            <a:ext cx="2016125" cy="69405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algn="ctr" marL="12065" marR="5080" indent="-1905">
              <a:lnSpc>
                <a:spcPct val="88400"/>
              </a:lnSpc>
              <a:spcBef>
                <a:spcPts val="270"/>
              </a:spcBef>
            </a:pPr>
            <a:r>
              <a:rPr dirty="0" sz="1200" spc="30">
                <a:latin typeface="Trebuchet MS"/>
                <a:cs typeface="Trebuchet MS"/>
              </a:rPr>
              <a:t>Provide </a:t>
            </a:r>
            <a:r>
              <a:rPr dirty="0" sz="1200" spc="70">
                <a:latin typeface="Trebuchet MS"/>
                <a:cs typeface="Trebuchet MS"/>
              </a:rPr>
              <a:t>supporting  </a:t>
            </a:r>
            <a:r>
              <a:rPr dirty="0" sz="1200" spc="50">
                <a:latin typeface="Trebuchet MS"/>
                <a:cs typeface="Trebuchet MS"/>
              </a:rPr>
              <a:t>documentation </a:t>
            </a:r>
            <a:r>
              <a:rPr dirty="0" sz="1200" spc="60">
                <a:latin typeface="Trebuchet MS"/>
                <a:cs typeface="Trebuchet MS"/>
              </a:rPr>
              <a:t>and  </a:t>
            </a:r>
            <a:r>
              <a:rPr dirty="0" sz="1200" spc="45">
                <a:latin typeface="Trebuchet MS"/>
                <a:cs typeface="Trebuchet MS"/>
              </a:rPr>
              <a:t>explanation/reason </a:t>
            </a:r>
            <a:r>
              <a:rPr dirty="0" sz="1200" spc="40">
                <a:latin typeface="Trebuchet MS"/>
                <a:cs typeface="Trebuchet MS"/>
              </a:rPr>
              <a:t>for</a:t>
            </a:r>
            <a:r>
              <a:rPr dirty="0" sz="1200" spc="-114">
                <a:latin typeface="Trebuchet MS"/>
                <a:cs typeface="Trebuchet MS"/>
              </a:rPr>
              <a:t> </a:t>
            </a:r>
            <a:r>
              <a:rPr dirty="0" sz="1200" spc="35">
                <a:latin typeface="Trebuchet MS"/>
                <a:cs typeface="Trebuchet MS"/>
              </a:rPr>
              <a:t>the  </a:t>
            </a:r>
            <a:r>
              <a:rPr dirty="0" sz="1200" spc="45">
                <a:latin typeface="Trebuchet MS"/>
                <a:cs typeface="Trebuchet MS"/>
              </a:rPr>
              <a:t>reclass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084061" y="1937257"/>
            <a:ext cx="2683510" cy="1177925"/>
            <a:chOff x="6084061" y="1937257"/>
            <a:chExt cx="2683510" cy="1177925"/>
          </a:xfrm>
        </p:grpSpPr>
        <p:sp>
          <p:nvSpPr>
            <p:cNvPr id="27" name="object 27"/>
            <p:cNvSpPr/>
            <p:nvPr/>
          </p:nvSpPr>
          <p:spPr>
            <a:xfrm>
              <a:off x="6096761" y="2526029"/>
              <a:ext cx="2466340" cy="1905"/>
            </a:xfrm>
            <a:custGeom>
              <a:avLst/>
              <a:gdLst/>
              <a:ahLst/>
              <a:cxnLst/>
              <a:rect l="l" t="t" r="r" b="b"/>
              <a:pathLst>
                <a:path w="2466340" h="1905">
                  <a:moveTo>
                    <a:pt x="2465832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2465832" y="1524"/>
                  </a:lnTo>
                  <a:lnTo>
                    <a:pt x="2465832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096761" y="2526029"/>
              <a:ext cx="2466340" cy="1905"/>
            </a:xfrm>
            <a:custGeom>
              <a:avLst/>
              <a:gdLst/>
              <a:ahLst/>
              <a:cxnLst/>
              <a:rect l="l" t="t" r="r" b="b"/>
              <a:pathLst>
                <a:path w="2466340" h="1905">
                  <a:moveTo>
                    <a:pt x="0" y="1524"/>
                  </a:moveTo>
                  <a:lnTo>
                    <a:pt x="2465832" y="1524"/>
                  </a:lnTo>
                  <a:lnTo>
                    <a:pt x="2465832" y="0"/>
                  </a:lnTo>
                  <a:lnTo>
                    <a:pt x="0" y="0"/>
                  </a:lnTo>
                  <a:lnTo>
                    <a:pt x="0" y="1524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629650" y="2433065"/>
              <a:ext cx="124968" cy="2377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629650" y="2433065"/>
              <a:ext cx="125095" cy="238125"/>
            </a:xfrm>
            <a:custGeom>
              <a:avLst/>
              <a:gdLst/>
              <a:ahLst/>
              <a:cxnLst/>
              <a:rect l="l" t="t" r="r" b="b"/>
              <a:pathLst>
                <a:path w="125095" h="238125">
                  <a:moveTo>
                    <a:pt x="0" y="0"/>
                  </a:moveTo>
                  <a:lnTo>
                    <a:pt x="12446" y="0"/>
                  </a:lnTo>
                  <a:lnTo>
                    <a:pt x="124968" y="118872"/>
                  </a:lnTo>
                  <a:lnTo>
                    <a:pt x="12446" y="237744"/>
                  </a:lnTo>
                  <a:lnTo>
                    <a:pt x="0" y="237744"/>
                  </a:lnTo>
                  <a:lnTo>
                    <a:pt x="112522" y="11887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755129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575310" y="0"/>
                  </a:moveTo>
                  <a:lnTo>
                    <a:pt x="528123" y="1909"/>
                  </a:lnTo>
                  <a:lnTo>
                    <a:pt x="481987" y="7540"/>
                  </a:lnTo>
                  <a:lnTo>
                    <a:pt x="437050" y="16743"/>
                  </a:lnTo>
                  <a:lnTo>
                    <a:pt x="393460" y="29370"/>
                  </a:lnTo>
                  <a:lnTo>
                    <a:pt x="351365" y="45273"/>
                  </a:lnTo>
                  <a:lnTo>
                    <a:pt x="310913" y="64304"/>
                  </a:lnTo>
                  <a:lnTo>
                    <a:pt x="272252" y="86313"/>
                  </a:lnTo>
                  <a:lnTo>
                    <a:pt x="235531" y="111154"/>
                  </a:lnTo>
                  <a:lnTo>
                    <a:pt x="200896" y="138677"/>
                  </a:lnTo>
                  <a:lnTo>
                    <a:pt x="168497" y="168735"/>
                  </a:lnTo>
                  <a:lnTo>
                    <a:pt x="138481" y="201179"/>
                  </a:lnTo>
                  <a:lnTo>
                    <a:pt x="110995" y="235860"/>
                  </a:lnTo>
                  <a:lnTo>
                    <a:pt x="86190" y="272631"/>
                  </a:lnTo>
                  <a:lnTo>
                    <a:pt x="64211" y="311342"/>
                  </a:lnTo>
                  <a:lnTo>
                    <a:pt x="45208" y="351847"/>
                  </a:lnTo>
                  <a:lnTo>
                    <a:pt x="29327" y="393996"/>
                  </a:lnTo>
                  <a:lnTo>
                    <a:pt x="16718" y="437641"/>
                  </a:lnTo>
                  <a:lnTo>
                    <a:pt x="7529" y="482635"/>
                  </a:lnTo>
                  <a:lnTo>
                    <a:pt x="1907" y="528827"/>
                  </a:lnTo>
                  <a:lnTo>
                    <a:pt x="0" y="576071"/>
                  </a:lnTo>
                  <a:lnTo>
                    <a:pt x="1907" y="623316"/>
                  </a:lnTo>
                  <a:lnTo>
                    <a:pt x="7529" y="669508"/>
                  </a:lnTo>
                  <a:lnTo>
                    <a:pt x="16718" y="714502"/>
                  </a:lnTo>
                  <a:lnTo>
                    <a:pt x="29327" y="758147"/>
                  </a:lnTo>
                  <a:lnTo>
                    <a:pt x="45208" y="800296"/>
                  </a:lnTo>
                  <a:lnTo>
                    <a:pt x="64211" y="840801"/>
                  </a:lnTo>
                  <a:lnTo>
                    <a:pt x="86190" y="879512"/>
                  </a:lnTo>
                  <a:lnTo>
                    <a:pt x="110995" y="916283"/>
                  </a:lnTo>
                  <a:lnTo>
                    <a:pt x="138481" y="950964"/>
                  </a:lnTo>
                  <a:lnTo>
                    <a:pt x="168497" y="983408"/>
                  </a:lnTo>
                  <a:lnTo>
                    <a:pt x="200896" y="1013466"/>
                  </a:lnTo>
                  <a:lnTo>
                    <a:pt x="235531" y="1040989"/>
                  </a:lnTo>
                  <a:lnTo>
                    <a:pt x="272252" y="1065830"/>
                  </a:lnTo>
                  <a:lnTo>
                    <a:pt x="310913" y="1087839"/>
                  </a:lnTo>
                  <a:lnTo>
                    <a:pt x="351365" y="1106870"/>
                  </a:lnTo>
                  <a:lnTo>
                    <a:pt x="393460" y="1122773"/>
                  </a:lnTo>
                  <a:lnTo>
                    <a:pt x="437050" y="1135400"/>
                  </a:lnTo>
                  <a:lnTo>
                    <a:pt x="481987" y="1144603"/>
                  </a:lnTo>
                  <a:lnTo>
                    <a:pt x="528123" y="1150234"/>
                  </a:lnTo>
                  <a:lnTo>
                    <a:pt x="575310" y="1152143"/>
                  </a:lnTo>
                  <a:lnTo>
                    <a:pt x="622496" y="1150234"/>
                  </a:lnTo>
                  <a:lnTo>
                    <a:pt x="668632" y="1144603"/>
                  </a:lnTo>
                  <a:lnTo>
                    <a:pt x="713569" y="1135400"/>
                  </a:lnTo>
                  <a:lnTo>
                    <a:pt x="757159" y="1122773"/>
                  </a:lnTo>
                  <a:lnTo>
                    <a:pt x="799254" y="1106870"/>
                  </a:lnTo>
                  <a:lnTo>
                    <a:pt x="839706" y="1087839"/>
                  </a:lnTo>
                  <a:lnTo>
                    <a:pt x="878367" y="1065830"/>
                  </a:lnTo>
                  <a:lnTo>
                    <a:pt x="915088" y="1040989"/>
                  </a:lnTo>
                  <a:lnTo>
                    <a:pt x="949723" y="1013466"/>
                  </a:lnTo>
                  <a:lnTo>
                    <a:pt x="982122" y="983408"/>
                  </a:lnTo>
                  <a:lnTo>
                    <a:pt x="1012138" y="950964"/>
                  </a:lnTo>
                  <a:lnTo>
                    <a:pt x="1039624" y="916283"/>
                  </a:lnTo>
                  <a:lnTo>
                    <a:pt x="1064429" y="879512"/>
                  </a:lnTo>
                  <a:lnTo>
                    <a:pt x="1086408" y="840801"/>
                  </a:lnTo>
                  <a:lnTo>
                    <a:pt x="1105411" y="800296"/>
                  </a:lnTo>
                  <a:lnTo>
                    <a:pt x="1121292" y="758147"/>
                  </a:lnTo>
                  <a:lnTo>
                    <a:pt x="1133901" y="714502"/>
                  </a:lnTo>
                  <a:lnTo>
                    <a:pt x="1143090" y="669508"/>
                  </a:lnTo>
                  <a:lnTo>
                    <a:pt x="1148712" y="623316"/>
                  </a:lnTo>
                  <a:lnTo>
                    <a:pt x="1150620" y="576071"/>
                  </a:lnTo>
                  <a:lnTo>
                    <a:pt x="1148712" y="528827"/>
                  </a:lnTo>
                  <a:lnTo>
                    <a:pt x="1143090" y="482635"/>
                  </a:lnTo>
                  <a:lnTo>
                    <a:pt x="1133901" y="437641"/>
                  </a:lnTo>
                  <a:lnTo>
                    <a:pt x="1121292" y="393996"/>
                  </a:lnTo>
                  <a:lnTo>
                    <a:pt x="1105411" y="351847"/>
                  </a:lnTo>
                  <a:lnTo>
                    <a:pt x="1086408" y="311342"/>
                  </a:lnTo>
                  <a:lnTo>
                    <a:pt x="1064429" y="272631"/>
                  </a:lnTo>
                  <a:lnTo>
                    <a:pt x="1039624" y="235860"/>
                  </a:lnTo>
                  <a:lnTo>
                    <a:pt x="1012138" y="201179"/>
                  </a:lnTo>
                  <a:lnTo>
                    <a:pt x="982122" y="168735"/>
                  </a:lnTo>
                  <a:lnTo>
                    <a:pt x="949723" y="138677"/>
                  </a:lnTo>
                  <a:lnTo>
                    <a:pt x="915088" y="111154"/>
                  </a:lnTo>
                  <a:lnTo>
                    <a:pt x="878367" y="86313"/>
                  </a:lnTo>
                  <a:lnTo>
                    <a:pt x="839706" y="64304"/>
                  </a:lnTo>
                  <a:lnTo>
                    <a:pt x="799254" y="45273"/>
                  </a:lnTo>
                  <a:lnTo>
                    <a:pt x="757159" y="29370"/>
                  </a:lnTo>
                  <a:lnTo>
                    <a:pt x="713569" y="16743"/>
                  </a:lnTo>
                  <a:lnTo>
                    <a:pt x="668632" y="7540"/>
                  </a:lnTo>
                  <a:lnTo>
                    <a:pt x="622496" y="1909"/>
                  </a:lnTo>
                  <a:lnTo>
                    <a:pt x="575310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755129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0" y="576071"/>
                  </a:moveTo>
                  <a:lnTo>
                    <a:pt x="1907" y="528827"/>
                  </a:lnTo>
                  <a:lnTo>
                    <a:pt x="7529" y="482635"/>
                  </a:lnTo>
                  <a:lnTo>
                    <a:pt x="16718" y="437641"/>
                  </a:lnTo>
                  <a:lnTo>
                    <a:pt x="29327" y="393996"/>
                  </a:lnTo>
                  <a:lnTo>
                    <a:pt x="45208" y="351847"/>
                  </a:lnTo>
                  <a:lnTo>
                    <a:pt x="64211" y="311342"/>
                  </a:lnTo>
                  <a:lnTo>
                    <a:pt x="86190" y="272631"/>
                  </a:lnTo>
                  <a:lnTo>
                    <a:pt x="110995" y="235860"/>
                  </a:lnTo>
                  <a:lnTo>
                    <a:pt x="138481" y="201179"/>
                  </a:lnTo>
                  <a:lnTo>
                    <a:pt x="168497" y="168735"/>
                  </a:lnTo>
                  <a:lnTo>
                    <a:pt x="200896" y="138677"/>
                  </a:lnTo>
                  <a:lnTo>
                    <a:pt x="235531" y="111154"/>
                  </a:lnTo>
                  <a:lnTo>
                    <a:pt x="272252" y="86313"/>
                  </a:lnTo>
                  <a:lnTo>
                    <a:pt x="310913" y="64304"/>
                  </a:lnTo>
                  <a:lnTo>
                    <a:pt x="351365" y="45273"/>
                  </a:lnTo>
                  <a:lnTo>
                    <a:pt x="393460" y="29370"/>
                  </a:lnTo>
                  <a:lnTo>
                    <a:pt x="437050" y="16743"/>
                  </a:lnTo>
                  <a:lnTo>
                    <a:pt x="481987" y="7540"/>
                  </a:lnTo>
                  <a:lnTo>
                    <a:pt x="528123" y="1909"/>
                  </a:lnTo>
                  <a:lnTo>
                    <a:pt x="575310" y="0"/>
                  </a:lnTo>
                  <a:lnTo>
                    <a:pt x="622496" y="1909"/>
                  </a:lnTo>
                  <a:lnTo>
                    <a:pt x="668632" y="7540"/>
                  </a:lnTo>
                  <a:lnTo>
                    <a:pt x="713569" y="16743"/>
                  </a:lnTo>
                  <a:lnTo>
                    <a:pt x="757159" y="29370"/>
                  </a:lnTo>
                  <a:lnTo>
                    <a:pt x="799254" y="45273"/>
                  </a:lnTo>
                  <a:lnTo>
                    <a:pt x="839706" y="64304"/>
                  </a:lnTo>
                  <a:lnTo>
                    <a:pt x="878367" y="86313"/>
                  </a:lnTo>
                  <a:lnTo>
                    <a:pt x="915088" y="111154"/>
                  </a:lnTo>
                  <a:lnTo>
                    <a:pt x="949723" y="138677"/>
                  </a:lnTo>
                  <a:lnTo>
                    <a:pt x="982122" y="168735"/>
                  </a:lnTo>
                  <a:lnTo>
                    <a:pt x="1012138" y="201179"/>
                  </a:lnTo>
                  <a:lnTo>
                    <a:pt x="1039624" y="235860"/>
                  </a:lnTo>
                  <a:lnTo>
                    <a:pt x="1064429" y="272631"/>
                  </a:lnTo>
                  <a:lnTo>
                    <a:pt x="1086408" y="311342"/>
                  </a:lnTo>
                  <a:lnTo>
                    <a:pt x="1105411" y="351847"/>
                  </a:lnTo>
                  <a:lnTo>
                    <a:pt x="1121292" y="393996"/>
                  </a:lnTo>
                  <a:lnTo>
                    <a:pt x="1133901" y="437641"/>
                  </a:lnTo>
                  <a:lnTo>
                    <a:pt x="1143090" y="482635"/>
                  </a:lnTo>
                  <a:lnTo>
                    <a:pt x="1148712" y="528827"/>
                  </a:lnTo>
                  <a:lnTo>
                    <a:pt x="1150620" y="576071"/>
                  </a:lnTo>
                  <a:lnTo>
                    <a:pt x="1148712" y="623316"/>
                  </a:lnTo>
                  <a:lnTo>
                    <a:pt x="1143090" y="669508"/>
                  </a:lnTo>
                  <a:lnTo>
                    <a:pt x="1133901" y="714502"/>
                  </a:lnTo>
                  <a:lnTo>
                    <a:pt x="1121292" y="758147"/>
                  </a:lnTo>
                  <a:lnTo>
                    <a:pt x="1105411" y="800296"/>
                  </a:lnTo>
                  <a:lnTo>
                    <a:pt x="1086408" y="840801"/>
                  </a:lnTo>
                  <a:lnTo>
                    <a:pt x="1064429" y="879512"/>
                  </a:lnTo>
                  <a:lnTo>
                    <a:pt x="1039624" y="916283"/>
                  </a:lnTo>
                  <a:lnTo>
                    <a:pt x="1012138" y="950964"/>
                  </a:lnTo>
                  <a:lnTo>
                    <a:pt x="982122" y="983408"/>
                  </a:lnTo>
                  <a:lnTo>
                    <a:pt x="949723" y="1013466"/>
                  </a:lnTo>
                  <a:lnTo>
                    <a:pt x="915088" y="1040989"/>
                  </a:lnTo>
                  <a:lnTo>
                    <a:pt x="878367" y="1065830"/>
                  </a:lnTo>
                  <a:lnTo>
                    <a:pt x="839706" y="1087839"/>
                  </a:lnTo>
                  <a:lnTo>
                    <a:pt x="799254" y="1106870"/>
                  </a:lnTo>
                  <a:lnTo>
                    <a:pt x="757159" y="1122773"/>
                  </a:lnTo>
                  <a:lnTo>
                    <a:pt x="713569" y="1135400"/>
                  </a:lnTo>
                  <a:lnTo>
                    <a:pt x="668632" y="1144603"/>
                  </a:lnTo>
                  <a:lnTo>
                    <a:pt x="622496" y="1150234"/>
                  </a:lnTo>
                  <a:lnTo>
                    <a:pt x="575310" y="1152143"/>
                  </a:lnTo>
                  <a:lnTo>
                    <a:pt x="528123" y="1150234"/>
                  </a:lnTo>
                  <a:lnTo>
                    <a:pt x="481987" y="1144603"/>
                  </a:lnTo>
                  <a:lnTo>
                    <a:pt x="437050" y="1135400"/>
                  </a:lnTo>
                  <a:lnTo>
                    <a:pt x="393460" y="1122773"/>
                  </a:lnTo>
                  <a:lnTo>
                    <a:pt x="351365" y="1106870"/>
                  </a:lnTo>
                  <a:lnTo>
                    <a:pt x="310913" y="1087839"/>
                  </a:lnTo>
                  <a:lnTo>
                    <a:pt x="272252" y="1065830"/>
                  </a:lnTo>
                  <a:lnTo>
                    <a:pt x="235531" y="1040989"/>
                  </a:lnTo>
                  <a:lnTo>
                    <a:pt x="200896" y="1013466"/>
                  </a:lnTo>
                  <a:lnTo>
                    <a:pt x="168497" y="983408"/>
                  </a:lnTo>
                  <a:lnTo>
                    <a:pt x="138481" y="950964"/>
                  </a:lnTo>
                  <a:lnTo>
                    <a:pt x="110995" y="916283"/>
                  </a:lnTo>
                  <a:lnTo>
                    <a:pt x="86190" y="879512"/>
                  </a:lnTo>
                  <a:lnTo>
                    <a:pt x="64211" y="840801"/>
                  </a:lnTo>
                  <a:lnTo>
                    <a:pt x="45208" y="800296"/>
                  </a:lnTo>
                  <a:lnTo>
                    <a:pt x="29327" y="758147"/>
                  </a:lnTo>
                  <a:lnTo>
                    <a:pt x="16718" y="714502"/>
                  </a:lnTo>
                  <a:lnTo>
                    <a:pt x="7529" y="669508"/>
                  </a:lnTo>
                  <a:lnTo>
                    <a:pt x="1907" y="623316"/>
                  </a:lnTo>
                  <a:lnTo>
                    <a:pt x="0" y="576071"/>
                  </a:lnTo>
                  <a:close/>
                </a:path>
              </a:pathLst>
            </a:custGeom>
            <a:ln w="25399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4389501" y="2045970"/>
            <a:ext cx="3140710" cy="833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53360" algn="l"/>
              </a:tabLst>
            </a:pPr>
            <a:r>
              <a:rPr dirty="0" sz="53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53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53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53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084061" y="3253994"/>
            <a:ext cx="2491740" cy="2299335"/>
            <a:chOff x="6084061" y="3253994"/>
            <a:chExt cx="2491740" cy="2299335"/>
          </a:xfrm>
        </p:grpSpPr>
        <p:sp>
          <p:nvSpPr>
            <p:cNvPr id="35" name="object 35"/>
            <p:cNvSpPr/>
            <p:nvPr/>
          </p:nvSpPr>
          <p:spPr>
            <a:xfrm>
              <a:off x="6096761" y="3266694"/>
              <a:ext cx="2466340" cy="2273935"/>
            </a:xfrm>
            <a:custGeom>
              <a:avLst/>
              <a:gdLst/>
              <a:ahLst/>
              <a:cxnLst/>
              <a:rect l="l" t="t" r="r" b="b"/>
              <a:pathLst>
                <a:path w="2466340" h="2273935">
                  <a:moveTo>
                    <a:pt x="2465832" y="454786"/>
                  </a:moveTo>
                  <a:lnTo>
                    <a:pt x="0" y="454786"/>
                  </a:lnTo>
                  <a:lnTo>
                    <a:pt x="0" y="2273807"/>
                  </a:lnTo>
                  <a:lnTo>
                    <a:pt x="2465832" y="2273808"/>
                  </a:lnTo>
                  <a:lnTo>
                    <a:pt x="2465832" y="454786"/>
                  </a:lnTo>
                  <a:close/>
                </a:path>
                <a:path w="2466340" h="2273935">
                  <a:moveTo>
                    <a:pt x="1232915" y="0"/>
                  </a:moveTo>
                  <a:lnTo>
                    <a:pt x="778129" y="454786"/>
                  </a:lnTo>
                  <a:lnTo>
                    <a:pt x="1687703" y="454786"/>
                  </a:lnTo>
                  <a:lnTo>
                    <a:pt x="1232915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096761" y="3266694"/>
              <a:ext cx="2466340" cy="2273935"/>
            </a:xfrm>
            <a:custGeom>
              <a:avLst/>
              <a:gdLst/>
              <a:ahLst/>
              <a:cxnLst/>
              <a:rect l="l" t="t" r="r" b="b"/>
              <a:pathLst>
                <a:path w="2466340" h="2273935">
                  <a:moveTo>
                    <a:pt x="0" y="454786"/>
                  </a:moveTo>
                  <a:lnTo>
                    <a:pt x="778129" y="454786"/>
                  </a:lnTo>
                  <a:lnTo>
                    <a:pt x="1232915" y="0"/>
                  </a:lnTo>
                  <a:lnTo>
                    <a:pt x="1687703" y="454786"/>
                  </a:lnTo>
                  <a:lnTo>
                    <a:pt x="2465832" y="454786"/>
                  </a:lnTo>
                  <a:lnTo>
                    <a:pt x="2465832" y="2273807"/>
                  </a:lnTo>
                  <a:lnTo>
                    <a:pt x="0" y="2273807"/>
                  </a:lnTo>
                  <a:lnTo>
                    <a:pt x="0" y="454786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6368541" y="3851275"/>
            <a:ext cx="1920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latin typeface="Trebuchet MS"/>
                <a:cs typeface="Trebuchet MS"/>
              </a:rPr>
              <a:t>Provide </a:t>
            </a:r>
            <a:r>
              <a:rPr dirty="0" sz="1200" spc="50">
                <a:latin typeface="Trebuchet MS"/>
                <a:cs typeface="Trebuchet MS"/>
              </a:rPr>
              <a:t>needed</a:t>
            </a:r>
            <a:r>
              <a:rPr dirty="0" sz="1200" spc="-75">
                <a:latin typeface="Trebuchet MS"/>
                <a:cs typeface="Trebuchet MS"/>
              </a:rPr>
              <a:t> </a:t>
            </a:r>
            <a:r>
              <a:rPr dirty="0" sz="1200" spc="50">
                <a:latin typeface="Trebuchet MS"/>
                <a:cs typeface="Trebuchet MS"/>
              </a:rPr>
              <a:t>approvals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824214" y="1937257"/>
            <a:ext cx="1834514" cy="1177925"/>
            <a:chOff x="8824214" y="1937257"/>
            <a:chExt cx="1834514" cy="1177925"/>
          </a:xfrm>
        </p:grpSpPr>
        <p:sp>
          <p:nvSpPr>
            <p:cNvPr id="39" name="object 39"/>
            <p:cNvSpPr/>
            <p:nvPr/>
          </p:nvSpPr>
          <p:spPr>
            <a:xfrm>
              <a:off x="8836914" y="2526029"/>
              <a:ext cx="1233170" cy="1905"/>
            </a:xfrm>
            <a:custGeom>
              <a:avLst/>
              <a:gdLst/>
              <a:ahLst/>
              <a:cxnLst/>
              <a:rect l="l" t="t" r="r" b="b"/>
              <a:pathLst>
                <a:path w="1233170" h="1905">
                  <a:moveTo>
                    <a:pt x="1232916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232916" y="1524"/>
                  </a:lnTo>
                  <a:lnTo>
                    <a:pt x="1232916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836914" y="2526029"/>
              <a:ext cx="1233170" cy="1905"/>
            </a:xfrm>
            <a:custGeom>
              <a:avLst/>
              <a:gdLst/>
              <a:ahLst/>
              <a:cxnLst/>
              <a:rect l="l" t="t" r="r" b="b"/>
              <a:pathLst>
                <a:path w="1233170" h="1905">
                  <a:moveTo>
                    <a:pt x="0" y="1524"/>
                  </a:moveTo>
                  <a:lnTo>
                    <a:pt x="1232916" y="1524"/>
                  </a:lnTo>
                  <a:lnTo>
                    <a:pt x="1232916" y="0"/>
                  </a:lnTo>
                  <a:lnTo>
                    <a:pt x="0" y="0"/>
                  </a:lnTo>
                  <a:lnTo>
                    <a:pt x="0" y="1524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495282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575310" y="0"/>
                  </a:moveTo>
                  <a:lnTo>
                    <a:pt x="528123" y="1909"/>
                  </a:lnTo>
                  <a:lnTo>
                    <a:pt x="481987" y="7540"/>
                  </a:lnTo>
                  <a:lnTo>
                    <a:pt x="437050" y="16743"/>
                  </a:lnTo>
                  <a:lnTo>
                    <a:pt x="393460" y="29370"/>
                  </a:lnTo>
                  <a:lnTo>
                    <a:pt x="351365" y="45273"/>
                  </a:lnTo>
                  <a:lnTo>
                    <a:pt x="310913" y="64304"/>
                  </a:lnTo>
                  <a:lnTo>
                    <a:pt x="272252" y="86313"/>
                  </a:lnTo>
                  <a:lnTo>
                    <a:pt x="235531" y="111154"/>
                  </a:lnTo>
                  <a:lnTo>
                    <a:pt x="200896" y="138677"/>
                  </a:lnTo>
                  <a:lnTo>
                    <a:pt x="168497" y="168735"/>
                  </a:lnTo>
                  <a:lnTo>
                    <a:pt x="138481" y="201179"/>
                  </a:lnTo>
                  <a:lnTo>
                    <a:pt x="110995" y="235860"/>
                  </a:lnTo>
                  <a:lnTo>
                    <a:pt x="86190" y="272631"/>
                  </a:lnTo>
                  <a:lnTo>
                    <a:pt x="64211" y="311342"/>
                  </a:lnTo>
                  <a:lnTo>
                    <a:pt x="45208" y="351847"/>
                  </a:lnTo>
                  <a:lnTo>
                    <a:pt x="29327" y="393996"/>
                  </a:lnTo>
                  <a:lnTo>
                    <a:pt x="16718" y="437641"/>
                  </a:lnTo>
                  <a:lnTo>
                    <a:pt x="7529" y="482635"/>
                  </a:lnTo>
                  <a:lnTo>
                    <a:pt x="1907" y="528827"/>
                  </a:lnTo>
                  <a:lnTo>
                    <a:pt x="0" y="576071"/>
                  </a:lnTo>
                  <a:lnTo>
                    <a:pt x="1907" y="623316"/>
                  </a:lnTo>
                  <a:lnTo>
                    <a:pt x="7529" y="669508"/>
                  </a:lnTo>
                  <a:lnTo>
                    <a:pt x="16718" y="714502"/>
                  </a:lnTo>
                  <a:lnTo>
                    <a:pt x="29327" y="758147"/>
                  </a:lnTo>
                  <a:lnTo>
                    <a:pt x="45208" y="800296"/>
                  </a:lnTo>
                  <a:lnTo>
                    <a:pt x="64211" y="840801"/>
                  </a:lnTo>
                  <a:lnTo>
                    <a:pt x="86190" y="879512"/>
                  </a:lnTo>
                  <a:lnTo>
                    <a:pt x="110995" y="916283"/>
                  </a:lnTo>
                  <a:lnTo>
                    <a:pt x="138481" y="950964"/>
                  </a:lnTo>
                  <a:lnTo>
                    <a:pt x="168497" y="983408"/>
                  </a:lnTo>
                  <a:lnTo>
                    <a:pt x="200896" y="1013466"/>
                  </a:lnTo>
                  <a:lnTo>
                    <a:pt x="235531" y="1040989"/>
                  </a:lnTo>
                  <a:lnTo>
                    <a:pt x="272252" y="1065830"/>
                  </a:lnTo>
                  <a:lnTo>
                    <a:pt x="310913" y="1087839"/>
                  </a:lnTo>
                  <a:lnTo>
                    <a:pt x="351365" y="1106870"/>
                  </a:lnTo>
                  <a:lnTo>
                    <a:pt x="393460" y="1122773"/>
                  </a:lnTo>
                  <a:lnTo>
                    <a:pt x="437050" y="1135400"/>
                  </a:lnTo>
                  <a:lnTo>
                    <a:pt x="481987" y="1144603"/>
                  </a:lnTo>
                  <a:lnTo>
                    <a:pt x="528123" y="1150234"/>
                  </a:lnTo>
                  <a:lnTo>
                    <a:pt x="575310" y="1152143"/>
                  </a:lnTo>
                  <a:lnTo>
                    <a:pt x="622496" y="1150234"/>
                  </a:lnTo>
                  <a:lnTo>
                    <a:pt x="668632" y="1144603"/>
                  </a:lnTo>
                  <a:lnTo>
                    <a:pt x="713569" y="1135400"/>
                  </a:lnTo>
                  <a:lnTo>
                    <a:pt x="757159" y="1122773"/>
                  </a:lnTo>
                  <a:lnTo>
                    <a:pt x="799254" y="1106870"/>
                  </a:lnTo>
                  <a:lnTo>
                    <a:pt x="839706" y="1087839"/>
                  </a:lnTo>
                  <a:lnTo>
                    <a:pt x="878367" y="1065830"/>
                  </a:lnTo>
                  <a:lnTo>
                    <a:pt x="915088" y="1040989"/>
                  </a:lnTo>
                  <a:lnTo>
                    <a:pt x="949723" y="1013466"/>
                  </a:lnTo>
                  <a:lnTo>
                    <a:pt x="982122" y="983408"/>
                  </a:lnTo>
                  <a:lnTo>
                    <a:pt x="1012138" y="950964"/>
                  </a:lnTo>
                  <a:lnTo>
                    <a:pt x="1039624" y="916283"/>
                  </a:lnTo>
                  <a:lnTo>
                    <a:pt x="1064429" y="879512"/>
                  </a:lnTo>
                  <a:lnTo>
                    <a:pt x="1086408" y="840801"/>
                  </a:lnTo>
                  <a:lnTo>
                    <a:pt x="1105411" y="800296"/>
                  </a:lnTo>
                  <a:lnTo>
                    <a:pt x="1121292" y="758147"/>
                  </a:lnTo>
                  <a:lnTo>
                    <a:pt x="1133901" y="714502"/>
                  </a:lnTo>
                  <a:lnTo>
                    <a:pt x="1143090" y="669508"/>
                  </a:lnTo>
                  <a:lnTo>
                    <a:pt x="1148712" y="623316"/>
                  </a:lnTo>
                  <a:lnTo>
                    <a:pt x="1150620" y="576071"/>
                  </a:lnTo>
                  <a:lnTo>
                    <a:pt x="1148712" y="528827"/>
                  </a:lnTo>
                  <a:lnTo>
                    <a:pt x="1143090" y="482635"/>
                  </a:lnTo>
                  <a:lnTo>
                    <a:pt x="1133901" y="437641"/>
                  </a:lnTo>
                  <a:lnTo>
                    <a:pt x="1121292" y="393996"/>
                  </a:lnTo>
                  <a:lnTo>
                    <a:pt x="1105411" y="351847"/>
                  </a:lnTo>
                  <a:lnTo>
                    <a:pt x="1086408" y="311342"/>
                  </a:lnTo>
                  <a:lnTo>
                    <a:pt x="1064429" y="272631"/>
                  </a:lnTo>
                  <a:lnTo>
                    <a:pt x="1039624" y="235860"/>
                  </a:lnTo>
                  <a:lnTo>
                    <a:pt x="1012138" y="201179"/>
                  </a:lnTo>
                  <a:lnTo>
                    <a:pt x="982122" y="168735"/>
                  </a:lnTo>
                  <a:lnTo>
                    <a:pt x="949723" y="138677"/>
                  </a:lnTo>
                  <a:lnTo>
                    <a:pt x="915088" y="111154"/>
                  </a:lnTo>
                  <a:lnTo>
                    <a:pt x="878367" y="86313"/>
                  </a:lnTo>
                  <a:lnTo>
                    <a:pt x="839706" y="64304"/>
                  </a:lnTo>
                  <a:lnTo>
                    <a:pt x="799254" y="45273"/>
                  </a:lnTo>
                  <a:lnTo>
                    <a:pt x="757159" y="29370"/>
                  </a:lnTo>
                  <a:lnTo>
                    <a:pt x="713569" y="16743"/>
                  </a:lnTo>
                  <a:lnTo>
                    <a:pt x="668632" y="7540"/>
                  </a:lnTo>
                  <a:lnTo>
                    <a:pt x="622496" y="1909"/>
                  </a:lnTo>
                  <a:lnTo>
                    <a:pt x="575310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9495282" y="1949957"/>
              <a:ext cx="1150620" cy="1152525"/>
            </a:xfrm>
            <a:custGeom>
              <a:avLst/>
              <a:gdLst/>
              <a:ahLst/>
              <a:cxnLst/>
              <a:rect l="l" t="t" r="r" b="b"/>
              <a:pathLst>
                <a:path w="1150620" h="1152525">
                  <a:moveTo>
                    <a:pt x="0" y="576071"/>
                  </a:moveTo>
                  <a:lnTo>
                    <a:pt x="1907" y="528827"/>
                  </a:lnTo>
                  <a:lnTo>
                    <a:pt x="7529" y="482635"/>
                  </a:lnTo>
                  <a:lnTo>
                    <a:pt x="16718" y="437641"/>
                  </a:lnTo>
                  <a:lnTo>
                    <a:pt x="29327" y="393996"/>
                  </a:lnTo>
                  <a:lnTo>
                    <a:pt x="45208" y="351847"/>
                  </a:lnTo>
                  <a:lnTo>
                    <a:pt x="64211" y="311342"/>
                  </a:lnTo>
                  <a:lnTo>
                    <a:pt x="86190" y="272631"/>
                  </a:lnTo>
                  <a:lnTo>
                    <a:pt x="110995" y="235860"/>
                  </a:lnTo>
                  <a:lnTo>
                    <a:pt x="138481" y="201179"/>
                  </a:lnTo>
                  <a:lnTo>
                    <a:pt x="168497" y="168735"/>
                  </a:lnTo>
                  <a:lnTo>
                    <a:pt x="200896" y="138677"/>
                  </a:lnTo>
                  <a:lnTo>
                    <a:pt x="235531" y="111154"/>
                  </a:lnTo>
                  <a:lnTo>
                    <a:pt x="272252" y="86313"/>
                  </a:lnTo>
                  <a:lnTo>
                    <a:pt x="310913" y="64304"/>
                  </a:lnTo>
                  <a:lnTo>
                    <a:pt x="351365" y="45273"/>
                  </a:lnTo>
                  <a:lnTo>
                    <a:pt x="393460" y="29370"/>
                  </a:lnTo>
                  <a:lnTo>
                    <a:pt x="437050" y="16743"/>
                  </a:lnTo>
                  <a:lnTo>
                    <a:pt x="481987" y="7540"/>
                  </a:lnTo>
                  <a:lnTo>
                    <a:pt x="528123" y="1909"/>
                  </a:lnTo>
                  <a:lnTo>
                    <a:pt x="575310" y="0"/>
                  </a:lnTo>
                  <a:lnTo>
                    <a:pt x="622496" y="1909"/>
                  </a:lnTo>
                  <a:lnTo>
                    <a:pt x="668632" y="7540"/>
                  </a:lnTo>
                  <a:lnTo>
                    <a:pt x="713569" y="16743"/>
                  </a:lnTo>
                  <a:lnTo>
                    <a:pt x="757159" y="29370"/>
                  </a:lnTo>
                  <a:lnTo>
                    <a:pt x="799254" y="45273"/>
                  </a:lnTo>
                  <a:lnTo>
                    <a:pt x="839706" y="64304"/>
                  </a:lnTo>
                  <a:lnTo>
                    <a:pt x="878367" y="86313"/>
                  </a:lnTo>
                  <a:lnTo>
                    <a:pt x="915088" y="111154"/>
                  </a:lnTo>
                  <a:lnTo>
                    <a:pt x="949723" y="138677"/>
                  </a:lnTo>
                  <a:lnTo>
                    <a:pt x="982122" y="168735"/>
                  </a:lnTo>
                  <a:lnTo>
                    <a:pt x="1012138" y="201179"/>
                  </a:lnTo>
                  <a:lnTo>
                    <a:pt x="1039624" y="235860"/>
                  </a:lnTo>
                  <a:lnTo>
                    <a:pt x="1064429" y="272631"/>
                  </a:lnTo>
                  <a:lnTo>
                    <a:pt x="1086408" y="311342"/>
                  </a:lnTo>
                  <a:lnTo>
                    <a:pt x="1105411" y="351847"/>
                  </a:lnTo>
                  <a:lnTo>
                    <a:pt x="1121292" y="393996"/>
                  </a:lnTo>
                  <a:lnTo>
                    <a:pt x="1133901" y="437641"/>
                  </a:lnTo>
                  <a:lnTo>
                    <a:pt x="1143090" y="482635"/>
                  </a:lnTo>
                  <a:lnTo>
                    <a:pt x="1148712" y="528827"/>
                  </a:lnTo>
                  <a:lnTo>
                    <a:pt x="1150620" y="576071"/>
                  </a:lnTo>
                  <a:lnTo>
                    <a:pt x="1148712" y="623316"/>
                  </a:lnTo>
                  <a:lnTo>
                    <a:pt x="1143090" y="669508"/>
                  </a:lnTo>
                  <a:lnTo>
                    <a:pt x="1133901" y="714502"/>
                  </a:lnTo>
                  <a:lnTo>
                    <a:pt x="1121292" y="758147"/>
                  </a:lnTo>
                  <a:lnTo>
                    <a:pt x="1105411" y="800296"/>
                  </a:lnTo>
                  <a:lnTo>
                    <a:pt x="1086408" y="840801"/>
                  </a:lnTo>
                  <a:lnTo>
                    <a:pt x="1064429" y="879512"/>
                  </a:lnTo>
                  <a:lnTo>
                    <a:pt x="1039624" y="916283"/>
                  </a:lnTo>
                  <a:lnTo>
                    <a:pt x="1012138" y="950964"/>
                  </a:lnTo>
                  <a:lnTo>
                    <a:pt x="982122" y="983408"/>
                  </a:lnTo>
                  <a:lnTo>
                    <a:pt x="949723" y="1013466"/>
                  </a:lnTo>
                  <a:lnTo>
                    <a:pt x="915088" y="1040989"/>
                  </a:lnTo>
                  <a:lnTo>
                    <a:pt x="878367" y="1065830"/>
                  </a:lnTo>
                  <a:lnTo>
                    <a:pt x="839706" y="1087839"/>
                  </a:lnTo>
                  <a:lnTo>
                    <a:pt x="799254" y="1106870"/>
                  </a:lnTo>
                  <a:lnTo>
                    <a:pt x="757159" y="1122773"/>
                  </a:lnTo>
                  <a:lnTo>
                    <a:pt x="713569" y="1135400"/>
                  </a:lnTo>
                  <a:lnTo>
                    <a:pt x="668632" y="1144603"/>
                  </a:lnTo>
                  <a:lnTo>
                    <a:pt x="622496" y="1150234"/>
                  </a:lnTo>
                  <a:lnTo>
                    <a:pt x="575310" y="1152143"/>
                  </a:lnTo>
                  <a:lnTo>
                    <a:pt x="528123" y="1150234"/>
                  </a:lnTo>
                  <a:lnTo>
                    <a:pt x="481987" y="1144603"/>
                  </a:lnTo>
                  <a:lnTo>
                    <a:pt x="437050" y="1135400"/>
                  </a:lnTo>
                  <a:lnTo>
                    <a:pt x="393460" y="1122773"/>
                  </a:lnTo>
                  <a:lnTo>
                    <a:pt x="351365" y="1106870"/>
                  </a:lnTo>
                  <a:lnTo>
                    <a:pt x="310913" y="1087839"/>
                  </a:lnTo>
                  <a:lnTo>
                    <a:pt x="272252" y="1065830"/>
                  </a:lnTo>
                  <a:lnTo>
                    <a:pt x="235531" y="1040989"/>
                  </a:lnTo>
                  <a:lnTo>
                    <a:pt x="200896" y="1013466"/>
                  </a:lnTo>
                  <a:lnTo>
                    <a:pt x="168497" y="983408"/>
                  </a:lnTo>
                  <a:lnTo>
                    <a:pt x="138481" y="950964"/>
                  </a:lnTo>
                  <a:lnTo>
                    <a:pt x="110995" y="916283"/>
                  </a:lnTo>
                  <a:lnTo>
                    <a:pt x="86190" y="879512"/>
                  </a:lnTo>
                  <a:lnTo>
                    <a:pt x="64211" y="840801"/>
                  </a:lnTo>
                  <a:lnTo>
                    <a:pt x="45208" y="800296"/>
                  </a:lnTo>
                  <a:lnTo>
                    <a:pt x="29327" y="758147"/>
                  </a:lnTo>
                  <a:lnTo>
                    <a:pt x="16718" y="714502"/>
                  </a:lnTo>
                  <a:lnTo>
                    <a:pt x="7529" y="669508"/>
                  </a:lnTo>
                  <a:lnTo>
                    <a:pt x="1907" y="623316"/>
                  </a:lnTo>
                  <a:lnTo>
                    <a:pt x="0" y="576071"/>
                  </a:lnTo>
                  <a:close/>
                </a:path>
              </a:pathLst>
            </a:custGeom>
            <a:ln w="25399">
              <a:solidFill>
                <a:srgbClr val="AC010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9871329" y="2045970"/>
            <a:ext cx="400050" cy="833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3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53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824214" y="3253994"/>
            <a:ext cx="2493010" cy="2299335"/>
            <a:chOff x="8824214" y="3253994"/>
            <a:chExt cx="2493010" cy="2299335"/>
          </a:xfrm>
        </p:grpSpPr>
        <p:sp>
          <p:nvSpPr>
            <p:cNvPr id="45" name="object 45"/>
            <p:cNvSpPr/>
            <p:nvPr/>
          </p:nvSpPr>
          <p:spPr>
            <a:xfrm>
              <a:off x="8836914" y="3266694"/>
              <a:ext cx="2467610" cy="2273935"/>
            </a:xfrm>
            <a:custGeom>
              <a:avLst/>
              <a:gdLst/>
              <a:ahLst/>
              <a:cxnLst/>
              <a:rect l="l" t="t" r="r" b="b"/>
              <a:pathLst>
                <a:path w="2467609" h="2273935">
                  <a:moveTo>
                    <a:pt x="2467355" y="454786"/>
                  </a:moveTo>
                  <a:lnTo>
                    <a:pt x="0" y="454786"/>
                  </a:lnTo>
                  <a:lnTo>
                    <a:pt x="0" y="2273807"/>
                  </a:lnTo>
                  <a:lnTo>
                    <a:pt x="2467355" y="2273808"/>
                  </a:lnTo>
                  <a:lnTo>
                    <a:pt x="2467355" y="454786"/>
                  </a:lnTo>
                  <a:close/>
                </a:path>
                <a:path w="2467609" h="2273935">
                  <a:moveTo>
                    <a:pt x="1233677" y="0"/>
                  </a:moveTo>
                  <a:lnTo>
                    <a:pt x="778890" y="454786"/>
                  </a:lnTo>
                  <a:lnTo>
                    <a:pt x="1688464" y="454786"/>
                  </a:lnTo>
                  <a:lnTo>
                    <a:pt x="1233677" y="0"/>
                  </a:lnTo>
                  <a:close/>
                </a:path>
              </a:pathLst>
            </a:custGeom>
            <a:solidFill>
              <a:srgbClr val="E2CAC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8836914" y="3266694"/>
              <a:ext cx="2467610" cy="2273935"/>
            </a:xfrm>
            <a:custGeom>
              <a:avLst/>
              <a:gdLst/>
              <a:ahLst/>
              <a:cxnLst/>
              <a:rect l="l" t="t" r="r" b="b"/>
              <a:pathLst>
                <a:path w="2467609" h="2273935">
                  <a:moveTo>
                    <a:pt x="0" y="454786"/>
                  </a:moveTo>
                  <a:lnTo>
                    <a:pt x="778890" y="454786"/>
                  </a:lnTo>
                  <a:lnTo>
                    <a:pt x="1233677" y="0"/>
                  </a:lnTo>
                  <a:lnTo>
                    <a:pt x="1688464" y="454786"/>
                  </a:lnTo>
                  <a:lnTo>
                    <a:pt x="2467355" y="454786"/>
                  </a:lnTo>
                  <a:lnTo>
                    <a:pt x="2467355" y="2273807"/>
                  </a:lnTo>
                  <a:lnTo>
                    <a:pt x="0" y="2273807"/>
                  </a:lnTo>
                  <a:lnTo>
                    <a:pt x="0" y="454786"/>
                  </a:lnTo>
                  <a:close/>
                </a:path>
              </a:pathLst>
            </a:custGeom>
            <a:ln w="25400">
              <a:solidFill>
                <a:srgbClr val="E2CAC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9036177" y="3851275"/>
            <a:ext cx="2072005" cy="854710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algn="ctr" marL="12700" marR="5080" indent="-3810">
              <a:lnSpc>
                <a:spcPts val="1270"/>
              </a:lnSpc>
              <a:spcBef>
                <a:spcPts val="284"/>
              </a:spcBef>
            </a:pPr>
            <a:r>
              <a:rPr dirty="0" sz="1200" spc="30">
                <a:latin typeface="Trebuchet MS"/>
                <a:cs typeface="Trebuchet MS"/>
              </a:rPr>
              <a:t>Email </a:t>
            </a:r>
            <a:r>
              <a:rPr dirty="0" sz="1200" spc="40">
                <a:latin typeface="Trebuchet MS"/>
                <a:cs typeface="Trebuchet MS"/>
              </a:rPr>
              <a:t>request </a:t>
            </a:r>
            <a:r>
              <a:rPr dirty="0" sz="1200" spc="55">
                <a:latin typeface="Trebuchet MS"/>
                <a:cs typeface="Trebuchet MS"/>
              </a:rPr>
              <a:t>form </a:t>
            </a:r>
            <a:r>
              <a:rPr dirty="0" sz="1200" spc="20">
                <a:latin typeface="Trebuchet MS"/>
                <a:cs typeface="Trebuchet MS"/>
              </a:rPr>
              <a:t>with  </a:t>
            </a:r>
            <a:r>
              <a:rPr dirty="0" sz="1200" spc="40">
                <a:latin typeface="Trebuchet MS"/>
                <a:cs typeface="Trebuchet MS"/>
              </a:rPr>
              <a:t>backup, </a:t>
            </a:r>
            <a:r>
              <a:rPr dirty="0" sz="1200" spc="45">
                <a:latin typeface="Trebuchet MS"/>
                <a:cs typeface="Trebuchet MS"/>
              </a:rPr>
              <a:t>explanation </a:t>
            </a:r>
            <a:r>
              <a:rPr dirty="0" sz="1200" spc="60">
                <a:latin typeface="Trebuchet MS"/>
                <a:cs typeface="Trebuchet MS"/>
              </a:rPr>
              <a:t>and  </a:t>
            </a:r>
            <a:r>
              <a:rPr dirty="0" sz="1200" spc="45">
                <a:latin typeface="Trebuchet MS"/>
                <a:cs typeface="Trebuchet MS"/>
              </a:rPr>
              <a:t>any </a:t>
            </a:r>
            <a:r>
              <a:rPr dirty="0" sz="1200" spc="50">
                <a:latin typeface="Trebuchet MS"/>
                <a:cs typeface="Trebuchet MS"/>
              </a:rPr>
              <a:t>needed approvals </a:t>
            </a:r>
            <a:r>
              <a:rPr dirty="0" sz="1200" spc="10">
                <a:latin typeface="Trebuchet MS"/>
                <a:cs typeface="Trebuchet MS"/>
              </a:rPr>
              <a:t>to:  </a:t>
            </a:r>
            <a:r>
              <a:rPr dirty="0" u="sng" sz="1200" spc="1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</a:t>
            </a:r>
            <a:r>
              <a:rPr dirty="0" u="sng" sz="1200" spc="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dirty="0" u="sng" sz="1200" spc="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</a:t>
            </a:r>
            <a:r>
              <a:rPr dirty="0" u="sng" sz="120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dirty="0" u="sng" sz="1200" spc="-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ral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.</a:t>
            </a:r>
            <a:r>
              <a:rPr dirty="0" u="sng" sz="1200" spc="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acc</a:t>
            </a:r>
            <a:r>
              <a:rPr dirty="0" u="sng" sz="120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</a:t>
            </a:r>
            <a:r>
              <a:rPr dirty="0" u="sng" sz="1200" spc="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</a:t>
            </a:r>
            <a:r>
              <a:rPr dirty="0" u="sng" sz="1200" spc="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</a:t>
            </a:r>
            <a:r>
              <a:rPr dirty="0" u="sng" sz="120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</a:t>
            </a:r>
            <a:r>
              <a:rPr dirty="0" u="sng" sz="120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ing</a:t>
            </a:r>
            <a:r>
              <a:rPr dirty="0" u="sng" sz="1200" spc="1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@</a:t>
            </a:r>
            <a:r>
              <a:rPr dirty="0" u="sng" sz="120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cs</a:t>
            </a:r>
            <a:r>
              <a:rPr dirty="0" u="sng" sz="1200" spc="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</a:t>
            </a:r>
            <a:r>
              <a:rPr dirty="0" u="sng" sz="1200" spc="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dirty="0" u="sng" sz="1200" spc="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as 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u="sng" sz="12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tbay.edu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818" y="542671"/>
            <a:ext cx="10168255" cy="589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150"/>
              <a:t>Non-Payroll </a:t>
            </a:r>
            <a:r>
              <a:rPr dirty="0" sz="3700" spc="145"/>
              <a:t>Expenditure </a:t>
            </a:r>
            <a:r>
              <a:rPr dirty="0" sz="3700" spc="200"/>
              <a:t>Transfer</a:t>
            </a:r>
            <a:r>
              <a:rPr dirty="0" sz="3700" spc="-85"/>
              <a:t> </a:t>
            </a:r>
            <a:r>
              <a:rPr dirty="0" sz="3700" spc="200"/>
              <a:t>Request</a:t>
            </a:r>
            <a:endParaRPr sz="3700"/>
          </a:p>
        </p:txBody>
      </p:sp>
      <p:sp>
        <p:nvSpPr>
          <p:cNvPr id="3" name="object 3"/>
          <p:cNvSpPr/>
          <p:nvPr/>
        </p:nvSpPr>
        <p:spPr>
          <a:xfrm>
            <a:off x="610362" y="1482089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0362" y="2129789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0362" y="2775966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0362" y="3422141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0362" y="4068317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0362" y="4714494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0362" y="5360670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 h="0">
                <a:moveTo>
                  <a:pt x="0" y="0"/>
                </a:moveTo>
                <a:lnTo>
                  <a:pt x="2839212" y="0"/>
                </a:lnTo>
              </a:path>
            </a:pathLst>
          </a:custGeom>
          <a:ln w="25400">
            <a:solidFill>
              <a:srgbClr val="AC010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6582" y="1680717"/>
            <a:ext cx="2623820" cy="4102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55">
                <a:latin typeface="Trebuchet MS"/>
                <a:cs typeface="Trebuchet MS"/>
              </a:rPr>
              <a:t>Submit </a:t>
            </a:r>
            <a:r>
              <a:rPr dirty="0" sz="1300" spc="45">
                <a:latin typeface="Trebuchet MS"/>
                <a:cs typeface="Trebuchet MS"/>
              </a:rPr>
              <a:t>in </a:t>
            </a:r>
            <a:r>
              <a:rPr dirty="0" sz="1300" spc="35">
                <a:latin typeface="Trebuchet MS"/>
                <a:cs typeface="Trebuchet MS"/>
              </a:rPr>
              <a:t>excel</a:t>
            </a:r>
            <a:r>
              <a:rPr dirty="0" sz="1300" spc="-55">
                <a:latin typeface="Trebuchet MS"/>
                <a:cs typeface="Trebuchet MS"/>
              </a:rPr>
              <a:t> </a:t>
            </a:r>
            <a:r>
              <a:rPr dirty="0" sz="1300" spc="40">
                <a:latin typeface="Trebuchet MS"/>
                <a:cs typeface="Trebuchet MS"/>
              </a:rPr>
              <a:t>format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ts val="1380"/>
              </a:lnSpc>
            </a:pPr>
            <a:r>
              <a:rPr dirty="0" sz="1300" spc="35">
                <a:latin typeface="Trebuchet MS"/>
                <a:cs typeface="Trebuchet MS"/>
              </a:rPr>
              <a:t>Credit </a:t>
            </a:r>
            <a:r>
              <a:rPr dirty="0" sz="1300" spc="-70">
                <a:latin typeface="Trebuchet MS"/>
                <a:cs typeface="Trebuchet MS"/>
              </a:rPr>
              <a:t>(-) </a:t>
            </a:r>
            <a:r>
              <a:rPr dirty="0" sz="1300" spc="75">
                <a:latin typeface="Trebuchet MS"/>
                <a:cs typeface="Trebuchet MS"/>
              </a:rPr>
              <a:t>must </a:t>
            </a:r>
            <a:r>
              <a:rPr dirty="0" sz="1300" spc="45">
                <a:latin typeface="Trebuchet MS"/>
                <a:cs typeface="Trebuchet MS"/>
              </a:rPr>
              <a:t>contain </a:t>
            </a:r>
            <a:r>
              <a:rPr dirty="0" sz="1300" spc="30">
                <a:latin typeface="Trebuchet MS"/>
                <a:cs typeface="Trebuchet MS"/>
              </a:rPr>
              <a:t>the  </a:t>
            </a:r>
            <a:r>
              <a:rPr dirty="0" sz="1300" spc="35">
                <a:latin typeface="Trebuchet MS"/>
                <a:cs typeface="Trebuchet MS"/>
              </a:rPr>
              <a:t>complete </a:t>
            </a:r>
            <a:r>
              <a:rPr dirty="0" sz="1300" spc="25">
                <a:latin typeface="Trebuchet MS"/>
                <a:cs typeface="Trebuchet MS"/>
              </a:rPr>
              <a:t>chartfield </a:t>
            </a:r>
            <a:r>
              <a:rPr dirty="0" sz="1300" spc="65">
                <a:latin typeface="Trebuchet MS"/>
                <a:cs typeface="Trebuchet MS"/>
              </a:rPr>
              <a:t>string</a:t>
            </a:r>
            <a:r>
              <a:rPr dirty="0" sz="1300" spc="-85">
                <a:latin typeface="Trebuchet MS"/>
                <a:cs typeface="Trebuchet MS"/>
              </a:rPr>
              <a:t> </a:t>
            </a:r>
            <a:r>
              <a:rPr dirty="0" sz="1300" spc="75">
                <a:latin typeface="Trebuchet MS"/>
                <a:cs typeface="Trebuchet MS"/>
              </a:rPr>
              <a:t>based  </a:t>
            </a:r>
            <a:r>
              <a:rPr dirty="0" sz="1300" spc="90">
                <a:latin typeface="Trebuchet MS"/>
                <a:cs typeface="Trebuchet MS"/>
              </a:rPr>
              <a:t>on </a:t>
            </a:r>
            <a:r>
              <a:rPr dirty="0" sz="1300" spc="35">
                <a:latin typeface="Trebuchet MS"/>
                <a:cs typeface="Trebuchet MS"/>
              </a:rPr>
              <a:t>the </a:t>
            </a:r>
            <a:r>
              <a:rPr dirty="0" sz="1300" spc="45">
                <a:latin typeface="Trebuchet MS"/>
                <a:cs typeface="Trebuchet MS"/>
              </a:rPr>
              <a:t>original</a:t>
            </a:r>
            <a:r>
              <a:rPr dirty="0" sz="1300" spc="-110">
                <a:latin typeface="Trebuchet MS"/>
                <a:cs typeface="Trebuchet MS"/>
              </a:rPr>
              <a:t> </a:t>
            </a:r>
            <a:r>
              <a:rPr dirty="0" sz="1300" spc="40">
                <a:latin typeface="Trebuchet MS"/>
                <a:cs typeface="Trebuchet MS"/>
              </a:rPr>
              <a:t>transaction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300" spc="110">
                <a:latin typeface="Trebuchet MS"/>
                <a:cs typeface="Trebuchet MS"/>
              </a:rPr>
              <a:t>No </a:t>
            </a:r>
            <a:r>
              <a:rPr dirty="0" sz="1300" spc="80">
                <a:latin typeface="Trebuchet MS"/>
                <a:cs typeface="Trebuchet MS"/>
              </a:rPr>
              <a:t>commas </a:t>
            </a:r>
            <a:r>
              <a:rPr dirty="0" sz="1300" spc="45">
                <a:latin typeface="Trebuchet MS"/>
                <a:cs typeface="Trebuchet MS"/>
              </a:rPr>
              <a:t>in </a:t>
            </a:r>
            <a:r>
              <a:rPr dirty="0" sz="1300" spc="55">
                <a:latin typeface="Trebuchet MS"/>
                <a:cs typeface="Trebuchet MS"/>
              </a:rPr>
              <a:t>any</a:t>
            </a:r>
            <a:r>
              <a:rPr dirty="0" sz="1300" spc="-140">
                <a:latin typeface="Trebuchet MS"/>
                <a:cs typeface="Trebuchet MS"/>
              </a:rPr>
              <a:t> </a:t>
            </a:r>
            <a:r>
              <a:rPr dirty="0" sz="1300" spc="15">
                <a:latin typeface="Trebuchet MS"/>
                <a:cs typeface="Trebuchet MS"/>
              </a:rPr>
              <a:t>field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>
              <a:latin typeface="Trebuchet MS"/>
              <a:cs typeface="Trebuchet MS"/>
            </a:endParaRPr>
          </a:p>
          <a:p>
            <a:pPr marL="12700" marR="57150">
              <a:lnSpc>
                <a:spcPts val="1380"/>
              </a:lnSpc>
              <a:spcBef>
                <a:spcPts val="1295"/>
              </a:spcBef>
            </a:pPr>
            <a:r>
              <a:rPr dirty="0" sz="1300" spc="30">
                <a:latin typeface="Trebuchet MS"/>
                <a:cs typeface="Trebuchet MS"/>
              </a:rPr>
              <a:t>Line </a:t>
            </a:r>
            <a:r>
              <a:rPr dirty="0" sz="1300" spc="45">
                <a:latin typeface="Trebuchet MS"/>
                <a:cs typeface="Trebuchet MS"/>
              </a:rPr>
              <a:t>description </a:t>
            </a:r>
            <a:r>
              <a:rPr dirty="0" sz="1300" spc="65">
                <a:latin typeface="Trebuchet MS"/>
                <a:cs typeface="Trebuchet MS"/>
              </a:rPr>
              <a:t>is </a:t>
            </a:r>
            <a:r>
              <a:rPr dirty="0" sz="1300" spc="25">
                <a:latin typeface="Trebuchet MS"/>
                <a:cs typeface="Trebuchet MS"/>
              </a:rPr>
              <a:t>limited </a:t>
            </a:r>
            <a:r>
              <a:rPr dirty="0" sz="1300" spc="45">
                <a:latin typeface="Trebuchet MS"/>
                <a:cs typeface="Trebuchet MS"/>
              </a:rPr>
              <a:t>to</a:t>
            </a:r>
            <a:r>
              <a:rPr dirty="0" sz="1300" spc="-120">
                <a:latin typeface="Trebuchet MS"/>
                <a:cs typeface="Trebuchet MS"/>
              </a:rPr>
              <a:t> </a:t>
            </a:r>
            <a:r>
              <a:rPr dirty="0" sz="1300" spc="130">
                <a:latin typeface="Trebuchet MS"/>
                <a:cs typeface="Trebuchet MS"/>
              </a:rPr>
              <a:t>30  </a:t>
            </a:r>
            <a:r>
              <a:rPr dirty="0" sz="1300" spc="35">
                <a:latin typeface="Trebuchet MS"/>
                <a:cs typeface="Trebuchet MS"/>
              </a:rPr>
              <a:t>characters</a:t>
            </a:r>
            <a:r>
              <a:rPr dirty="0" sz="1300" spc="-15">
                <a:latin typeface="Trebuchet MS"/>
                <a:cs typeface="Trebuchet MS"/>
              </a:rPr>
              <a:t> </a:t>
            </a:r>
            <a:r>
              <a:rPr dirty="0" sz="1300" spc="95">
                <a:latin typeface="Trebuchet MS"/>
                <a:cs typeface="Trebuchet MS"/>
              </a:rPr>
              <a:t>max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1300" spc="40">
                <a:latin typeface="Trebuchet MS"/>
                <a:cs typeface="Trebuchet MS"/>
              </a:rPr>
              <a:t>Clear </a:t>
            </a:r>
            <a:r>
              <a:rPr dirty="0" sz="1300" spc="80">
                <a:latin typeface="Trebuchet MS"/>
                <a:cs typeface="Trebuchet MS"/>
              </a:rPr>
              <a:t>long</a:t>
            </a:r>
            <a:r>
              <a:rPr dirty="0" sz="1300" spc="-15">
                <a:latin typeface="Trebuchet MS"/>
                <a:cs typeface="Trebuchet MS"/>
              </a:rPr>
              <a:t> </a:t>
            </a:r>
            <a:r>
              <a:rPr dirty="0" sz="1300" spc="45">
                <a:latin typeface="Trebuchet MS"/>
                <a:cs typeface="Trebuchet MS"/>
              </a:rPr>
              <a:t>description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>
              <a:latin typeface="Trebuchet MS"/>
              <a:cs typeface="Trebuchet MS"/>
            </a:endParaRPr>
          </a:p>
          <a:p>
            <a:pPr marL="12700" marR="132080">
              <a:lnSpc>
                <a:spcPts val="1380"/>
              </a:lnSpc>
              <a:spcBef>
                <a:spcPts val="1295"/>
              </a:spcBef>
            </a:pPr>
            <a:r>
              <a:rPr dirty="0" sz="1300" spc="30">
                <a:latin typeface="Trebuchet MS"/>
                <a:cs typeface="Trebuchet MS"/>
              </a:rPr>
              <a:t>Total </a:t>
            </a:r>
            <a:r>
              <a:rPr dirty="0" sz="1300" spc="50">
                <a:latin typeface="Trebuchet MS"/>
                <a:cs typeface="Trebuchet MS"/>
              </a:rPr>
              <a:t>debits </a:t>
            </a:r>
            <a:r>
              <a:rPr dirty="0" sz="1300" spc="-5">
                <a:latin typeface="Trebuchet MS"/>
                <a:cs typeface="Trebuchet MS"/>
              </a:rPr>
              <a:t>(+) </a:t>
            </a:r>
            <a:r>
              <a:rPr dirty="0" sz="1300" spc="75">
                <a:latin typeface="Trebuchet MS"/>
                <a:cs typeface="Trebuchet MS"/>
              </a:rPr>
              <a:t>must </a:t>
            </a:r>
            <a:r>
              <a:rPr dirty="0" sz="1300" spc="45">
                <a:latin typeface="Trebuchet MS"/>
                <a:cs typeface="Trebuchet MS"/>
              </a:rPr>
              <a:t>equal</a:t>
            </a:r>
            <a:r>
              <a:rPr dirty="0" sz="1300" spc="-90">
                <a:latin typeface="Trebuchet MS"/>
                <a:cs typeface="Trebuchet MS"/>
              </a:rPr>
              <a:t> </a:t>
            </a:r>
            <a:r>
              <a:rPr dirty="0" sz="1300" spc="30">
                <a:latin typeface="Trebuchet MS"/>
                <a:cs typeface="Trebuchet MS"/>
              </a:rPr>
              <a:t>the  </a:t>
            </a:r>
            <a:r>
              <a:rPr dirty="0" sz="1300" spc="15">
                <a:latin typeface="Trebuchet MS"/>
                <a:cs typeface="Trebuchet MS"/>
              </a:rPr>
              <a:t>total </a:t>
            </a:r>
            <a:r>
              <a:rPr dirty="0" sz="1300" spc="35">
                <a:latin typeface="Trebuchet MS"/>
                <a:cs typeface="Trebuchet MS"/>
              </a:rPr>
              <a:t>credits</a:t>
            </a:r>
            <a:r>
              <a:rPr dirty="0" sz="1300" spc="-45">
                <a:latin typeface="Trebuchet MS"/>
                <a:cs typeface="Trebuchet MS"/>
              </a:rPr>
              <a:t> </a:t>
            </a:r>
            <a:r>
              <a:rPr dirty="0" sz="1300" spc="-70">
                <a:latin typeface="Trebuchet MS"/>
                <a:cs typeface="Trebuchet MS"/>
              </a:rPr>
              <a:t>(-)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300" spc="90">
                <a:latin typeface="Trebuchet MS"/>
                <a:cs typeface="Trebuchet MS"/>
              </a:rPr>
              <a:t>Must </a:t>
            </a:r>
            <a:r>
              <a:rPr dirty="0" sz="1300" spc="25">
                <a:latin typeface="Trebuchet MS"/>
                <a:cs typeface="Trebuchet MS"/>
              </a:rPr>
              <a:t>net </a:t>
            </a:r>
            <a:r>
              <a:rPr dirty="0" sz="1300" spc="45">
                <a:latin typeface="Trebuchet MS"/>
                <a:cs typeface="Trebuchet MS"/>
              </a:rPr>
              <a:t>to</a:t>
            </a:r>
            <a:r>
              <a:rPr dirty="0" sz="1300" spc="-90">
                <a:latin typeface="Trebuchet MS"/>
                <a:cs typeface="Trebuchet MS"/>
              </a:rPr>
              <a:t> </a:t>
            </a:r>
            <a:r>
              <a:rPr dirty="0" sz="1300" spc="65">
                <a:latin typeface="Trebuchet MS"/>
                <a:cs typeface="Trebuchet MS"/>
              </a:rPr>
              <a:t>zero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46220" y="2311907"/>
            <a:ext cx="7441692" cy="1879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58798"/>
            <a:ext cx="1014857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95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105">
                <a:latin typeface="Trebuchet MS"/>
                <a:cs typeface="Trebuchet MS"/>
              </a:rPr>
              <a:t>Screenshot </a:t>
            </a:r>
            <a:r>
              <a:rPr dirty="0" sz="2500" spc="90">
                <a:latin typeface="Trebuchet MS"/>
                <a:cs typeface="Trebuchet MS"/>
              </a:rPr>
              <a:t>of </a:t>
            </a:r>
            <a:r>
              <a:rPr dirty="0" sz="2500" spc="50">
                <a:latin typeface="Trebuchet MS"/>
                <a:cs typeface="Trebuchet MS"/>
              </a:rPr>
              <a:t>the </a:t>
            </a:r>
            <a:r>
              <a:rPr dirty="0" sz="2500" spc="95">
                <a:latin typeface="Trebuchet MS"/>
                <a:cs typeface="Trebuchet MS"/>
              </a:rPr>
              <a:t>original </a:t>
            </a:r>
            <a:r>
              <a:rPr dirty="0" sz="2500" spc="80">
                <a:latin typeface="Trebuchet MS"/>
                <a:cs typeface="Trebuchet MS"/>
              </a:rPr>
              <a:t>transaction </a:t>
            </a:r>
            <a:r>
              <a:rPr dirty="0" sz="2500" spc="125">
                <a:latin typeface="Trebuchet MS"/>
                <a:cs typeface="Trebuchet MS"/>
              </a:rPr>
              <a:t>from </a:t>
            </a:r>
            <a:r>
              <a:rPr dirty="0" sz="2500" spc="50">
                <a:latin typeface="Trebuchet MS"/>
                <a:cs typeface="Trebuchet MS"/>
              </a:rPr>
              <a:t>the </a:t>
            </a:r>
            <a:r>
              <a:rPr dirty="0" sz="2500" spc="105">
                <a:latin typeface="Trebuchet MS"/>
                <a:cs typeface="Trebuchet MS"/>
              </a:rPr>
              <a:t>Data</a:t>
            </a:r>
            <a:r>
              <a:rPr dirty="0" sz="2500" spc="-295">
                <a:latin typeface="Trebuchet MS"/>
                <a:cs typeface="Trebuchet MS"/>
              </a:rPr>
              <a:t> </a:t>
            </a:r>
            <a:r>
              <a:rPr dirty="0" sz="2500" spc="110">
                <a:latin typeface="Trebuchet MS"/>
                <a:cs typeface="Trebuchet MS"/>
              </a:rPr>
              <a:t>Warehouse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216" y="3233191"/>
            <a:ext cx="5632450" cy="261874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509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95">
                <a:latin typeface="Trebuchet MS"/>
                <a:cs typeface="Trebuchet MS"/>
              </a:rPr>
              <a:t>Explanation/reason </a:t>
            </a:r>
            <a:r>
              <a:rPr dirty="0" sz="2500" spc="75">
                <a:latin typeface="Trebuchet MS"/>
                <a:cs typeface="Trebuchet MS"/>
              </a:rPr>
              <a:t>for </a:t>
            </a:r>
            <a:r>
              <a:rPr dirty="0" sz="2500" spc="50">
                <a:latin typeface="Trebuchet MS"/>
                <a:cs typeface="Trebuchet MS"/>
              </a:rPr>
              <a:t>the</a:t>
            </a:r>
            <a:r>
              <a:rPr dirty="0" sz="2500" spc="-45">
                <a:latin typeface="Trebuchet MS"/>
                <a:cs typeface="Trebuchet MS"/>
              </a:rPr>
              <a:t> </a:t>
            </a:r>
            <a:r>
              <a:rPr dirty="0" sz="2500" spc="95">
                <a:latin typeface="Trebuchet MS"/>
                <a:cs typeface="Trebuchet MS"/>
              </a:rPr>
              <a:t>reclass</a:t>
            </a:r>
            <a:endParaRPr sz="25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9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120">
                <a:latin typeface="Trebuchet MS"/>
                <a:cs typeface="Trebuchet MS"/>
              </a:rPr>
              <a:t>Computation</a:t>
            </a:r>
            <a:endParaRPr sz="25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395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65">
                <a:latin typeface="Trebuchet MS"/>
                <a:cs typeface="Trebuchet MS"/>
              </a:rPr>
              <a:t>Contract/Invoice</a:t>
            </a:r>
            <a:endParaRPr sz="25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395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55">
                <a:latin typeface="Trebuchet MS"/>
                <a:cs typeface="Trebuchet MS"/>
              </a:rPr>
              <a:t>Email</a:t>
            </a:r>
            <a:endParaRPr sz="25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9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135">
                <a:latin typeface="Trebuchet MS"/>
                <a:cs typeface="Trebuchet MS"/>
              </a:rPr>
              <a:t>Approvals</a:t>
            </a:r>
            <a:endParaRPr sz="25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0"/>
              </a:spcBef>
              <a:buClr>
                <a:srgbClr val="AC0101"/>
              </a:buClr>
              <a:buSzPct val="48000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500" spc="120">
                <a:latin typeface="Trebuchet MS"/>
                <a:cs typeface="Trebuchet MS"/>
              </a:rPr>
              <a:t>Meeting</a:t>
            </a:r>
            <a:r>
              <a:rPr dirty="0" sz="2500" spc="25">
                <a:latin typeface="Trebuchet MS"/>
                <a:cs typeface="Trebuchet MS"/>
              </a:rPr>
              <a:t> </a:t>
            </a:r>
            <a:r>
              <a:rPr dirty="0" sz="2500" spc="114">
                <a:latin typeface="Trebuchet MS"/>
                <a:cs typeface="Trebuchet MS"/>
              </a:rPr>
              <a:t>minutes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7122" y="509143"/>
            <a:ext cx="987806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60"/>
              <a:t>Supporting </a:t>
            </a:r>
            <a:r>
              <a:rPr dirty="0" spc="210"/>
              <a:t>documentation</a:t>
            </a:r>
            <a:r>
              <a:rPr dirty="0" spc="-225"/>
              <a:t> </a:t>
            </a:r>
            <a:r>
              <a:rPr dirty="0" spc="240"/>
              <a:t>examples</a:t>
            </a:r>
          </a:p>
        </p:txBody>
      </p:sp>
      <p:sp>
        <p:nvSpPr>
          <p:cNvPr id="5" name="object 5"/>
          <p:cNvSpPr/>
          <p:nvPr/>
        </p:nvSpPr>
        <p:spPr>
          <a:xfrm>
            <a:off x="8409431" y="4764356"/>
            <a:ext cx="3419855" cy="1727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4880" y="2125979"/>
            <a:ext cx="10027920" cy="1001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57273"/>
            <a:ext cx="10299065" cy="3110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8770" marR="5080" indent="-306705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130">
                <a:latin typeface="Trebuchet MS"/>
                <a:cs typeface="Trebuchet MS"/>
              </a:rPr>
              <a:t>Ensure </a:t>
            </a:r>
            <a:r>
              <a:rPr dirty="0" sz="2700" spc="50">
                <a:latin typeface="Trebuchet MS"/>
                <a:cs typeface="Trebuchet MS"/>
              </a:rPr>
              <a:t>chartfield </a:t>
            </a:r>
            <a:r>
              <a:rPr dirty="0" sz="2700" spc="135">
                <a:latin typeface="Trebuchet MS"/>
                <a:cs typeface="Trebuchet MS"/>
              </a:rPr>
              <a:t>string </a:t>
            </a:r>
            <a:r>
              <a:rPr dirty="0" sz="2700" spc="75">
                <a:latin typeface="Trebuchet MS"/>
                <a:cs typeface="Trebuchet MS"/>
              </a:rPr>
              <a:t>accuracy </a:t>
            </a:r>
            <a:r>
              <a:rPr dirty="0" sz="2700" spc="160">
                <a:latin typeface="Trebuchet MS"/>
                <a:cs typeface="Trebuchet MS"/>
              </a:rPr>
              <a:t>and </a:t>
            </a:r>
            <a:r>
              <a:rPr dirty="0" sz="2700" spc="125">
                <a:latin typeface="Trebuchet MS"/>
                <a:cs typeface="Trebuchet MS"/>
              </a:rPr>
              <a:t>completeness </a:t>
            </a:r>
            <a:r>
              <a:rPr dirty="0" sz="2700" spc="85">
                <a:latin typeface="Trebuchet MS"/>
                <a:cs typeface="Trebuchet MS"/>
              </a:rPr>
              <a:t>for </a:t>
            </a:r>
            <a:r>
              <a:rPr dirty="0" sz="2700" spc="15">
                <a:latin typeface="Trebuchet MS"/>
                <a:cs typeface="Trebuchet MS"/>
              </a:rPr>
              <a:t>all  </a:t>
            </a:r>
            <a:r>
              <a:rPr dirty="0" sz="2700" spc="114">
                <a:latin typeface="Trebuchet MS"/>
                <a:cs typeface="Trebuchet MS"/>
              </a:rPr>
              <a:t>payment </a:t>
            </a:r>
            <a:r>
              <a:rPr dirty="0" sz="2700" spc="125">
                <a:latin typeface="Trebuchet MS"/>
                <a:cs typeface="Trebuchet MS"/>
              </a:rPr>
              <a:t>requests </a:t>
            </a:r>
            <a:r>
              <a:rPr dirty="0" sz="2700" spc="85">
                <a:latin typeface="Trebuchet MS"/>
                <a:cs typeface="Trebuchet MS"/>
              </a:rPr>
              <a:t>before </a:t>
            </a:r>
            <a:r>
              <a:rPr dirty="0" sz="2700" spc="140">
                <a:latin typeface="Trebuchet MS"/>
                <a:cs typeface="Trebuchet MS"/>
              </a:rPr>
              <a:t>submitting </a:t>
            </a:r>
            <a:r>
              <a:rPr dirty="0" sz="2700" spc="85">
                <a:latin typeface="Trebuchet MS"/>
                <a:cs typeface="Trebuchet MS"/>
              </a:rPr>
              <a:t>to </a:t>
            </a:r>
            <a:r>
              <a:rPr dirty="0" sz="2700" spc="145">
                <a:latin typeface="Trebuchet MS"/>
                <a:cs typeface="Trebuchet MS"/>
              </a:rPr>
              <a:t>Accounts</a:t>
            </a:r>
            <a:r>
              <a:rPr dirty="0" sz="2700" spc="-525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Payable </a:t>
            </a:r>
            <a:r>
              <a:rPr dirty="0" sz="2700" spc="85">
                <a:latin typeface="Trebuchet MS"/>
                <a:cs typeface="Trebuchet MS"/>
              </a:rPr>
              <a:t>to  </a:t>
            </a:r>
            <a:r>
              <a:rPr dirty="0" sz="2700" spc="114">
                <a:latin typeface="Trebuchet MS"/>
                <a:cs typeface="Trebuchet MS"/>
              </a:rPr>
              <a:t>avoid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114">
                <a:latin typeface="Trebuchet MS"/>
                <a:cs typeface="Trebuchet MS"/>
              </a:rPr>
              <a:t>adjustments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AC0101"/>
              </a:buClr>
              <a:buFont typeface="Wingdings"/>
              <a:buChar char=""/>
            </a:pPr>
            <a:endParaRPr sz="345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180">
                <a:latin typeface="Trebuchet MS"/>
                <a:cs typeface="Trebuchet MS"/>
              </a:rPr>
              <a:t>Move </a:t>
            </a:r>
            <a:r>
              <a:rPr dirty="0" u="heavy" sz="2700" spc="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actual</a:t>
            </a:r>
            <a:r>
              <a:rPr dirty="0" sz="2700" spc="5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identified </a:t>
            </a:r>
            <a:r>
              <a:rPr dirty="0" sz="2700" spc="114">
                <a:latin typeface="Trebuchet MS"/>
                <a:cs typeface="Trebuchet MS"/>
              </a:rPr>
              <a:t>expense; not</a:t>
            </a:r>
            <a:r>
              <a:rPr dirty="0" sz="2700" spc="-350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balances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AC0101"/>
              </a:buClr>
              <a:buFont typeface="Wingdings"/>
              <a:buChar char=""/>
            </a:pPr>
            <a:endParaRPr sz="345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60">
                <a:latin typeface="Trebuchet MS"/>
                <a:cs typeface="Trebuchet MS"/>
              </a:rPr>
              <a:t>Review </a:t>
            </a:r>
            <a:r>
              <a:rPr dirty="0" sz="2700" spc="65">
                <a:latin typeface="Trebuchet MS"/>
                <a:cs typeface="Trebuchet MS"/>
              </a:rPr>
              <a:t>financial </a:t>
            </a:r>
            <a:r>
              <a:rPr dirty="0" sz="2700" spc="20">
                <a:latin typeface="Trebuchet MS"/>
                <a:cs typeface="Trebuchet MS"/>
              </a:rPr>
              <a:t>activity</a:t>
            </a:r>
            <a:r>
              <a:rPr dirty="0" sz="2700" spc="-120">
                <a:latin typeface="Trebuchet MS"/>
                <a:cs typeface="Trebuchet MS"/>
              </a:rPr>
              <a:t> </a:t>
            </a:r>
            <a:r>
              <a:rPr dirty="0" sz="2700" spc="130">
                <a:latin typeface="Trebuchet MS"/>
                <a:cs typeface="Trebuchet MS"/>
              </a:rPr>
              <a:t>monthly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04309" y="512190"/>
            <a:ext cx="418401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30"/>
              <a:t>Tips </a:t>
            </a:r>
            <a:r>
              <a:rPr dirty="0" spc="280"/>
              <a:t>and</a:t>
            </a:r>
            <a:r>
              <a:rPr dirty="0" spc="-295"/>
              <a:t> </a:t>
            </a:r>
            <a:r>
              <a:rPr dirty="0" spc="250"/>
              <a:t>Tricks</a:t>
            </a:r>
          </a:p>
        </p:txBody>
      </p:sp>
      <p:sp>
        <p:nvSpPr>
          <p:cNvPr id="4" name="object 4"/>
          <p:cNvSpPr/>
          <p:nvPr/>
        </p:nvSpPr>
        <p:spPr>
          <a:xfrm>
            <a:off x="9029700" y="4767071"/>
            <a:ext cx="2724911" cy="1687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57273"/>
            <a:ext cx="10447020" cy="3790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8770" marR="5080" indent="-306705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70">
                <a:latin typeface="Trebuchet MS"/>
                <a:cs typeface="Trebuchet MS"/>
              </a:rPr>
              <a:t>Financial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review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175">
                <a:latin typeface="Trebuchet MS"/>
                <a:cs typeface="Trebuchet MS"/>
              </a:rPr>
              <a:t>must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be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145">
                <a:latin typeface="Trebuchet MS"/>
                <a:cs typeface="Trebuchet MS"/>
              </a:rPr>
              <a:t>an</a:t>
            </a:r>
            <a:r>
              <a:rPr dirty="0" sz="2700" spc="10">
                <a:latin typeface="Trebuchet MS"/>
                <a:cs typeface="Trebuchet MS"/>
              </a:rPr>
              <a:t> </a:t>
            </a:r>
            <a:r>
              <a:rPr dirty="0" sz="2700" spc="210">
                <a:latin typeface="Trebuchet MS"/>
                <a:cs typeface="Trebuchet MS"/>
              </a:rPr>
              <a:t>ongoing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55">
                <a:latin typeface="Trebuchet MS"/>
                <a:cs typeface="Trebuchet MS"/>
              </a:rPr>
              <a:t>process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50">
                <a:latin typeface="Trebuchet MS"/>
                <a:cs typeface="Trebuchet MS"/>
              </a:rPr>
              <a:t>throughout</a:t>
            </a:r>
            <a:r>
              <a:rPr dirty="0" sz="2700" spc="15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the  </a:t>
            </a:r>
            <a:r>
              <a:rPr dirty="0" sz="2700" spc="65">
                <a:latin typeface="Trebuchet MS"/>
                <a:cs typeface="Trebuchet MS"/>
              </a:rPr>
              <a:t>year </a:t>
            </a:r>
            <a:r>
              <a:rPr dirty="0" sz="2700" spc="160">
                <a:latin typeface="Trebuchet MS"/>
                <a:cs typeface="Trebuchet MS"/>
              </a:rPr>
              <a:t>and </a:t>
            </a:r>
            <a:r>
              <a:rPr dirty="0" sz="2700" spc="114">
                <a:latin typeface="Trebuchet MS"/>
                <a:cs typeface="Trebuchet MS"/>
              </a:rPr>
              <a:t>not </a:t>
            </a:r>
            <a:r>
              <a:rPr dirty="0" sz="2700" spc="70">
                <a:latin typeface="Trebuchet MS"/>
                <a:cs typeface="Trebuchet MS"/>
              </a:rPr>
              <a:t>a </a:t>
            </a:r>
            <a:r>
              <a:rPr dirty="0" sz="2700" spc="65">
                <a:latin typeface="Trebuchet MS"/>
                <a:cs typeface="Trebuchet MS"/>
              </a:rPr>
              <a:t>year-end</a:t>
            </a:r>
            <a:r>
              <a:rPr dirty="0" sz="2700" spc="-340">
                <a:latin typeface="Trebuchet MS"/>
                <a:cs typeface="Trebuchet MS"/>
              </a:rPr>
              <a:t> </a:t>
            </a:r>
            <a:r>
              <a:rPr dirty="0" sz="2700" spc="155">
                <a:latin typeface="Trebuchet MS"/>
                <a:cs typeface="Trebuchet MS"/>
              </a:rPr>
              <a:t>process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AC0101"/>
              </a:buClr>
              <a:buFont typeface="Wingdings"/>
              <a:buChar char=""/>
            </a:pPr>
            <a:endParaRPr sz="345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125">
                <a:latin typeface="Trebuchet MS"/>
                <a:cs typeface="Trebuchet MS"/>
              </a:rPr>
              <a:t>Backup </a:t>
            </a:r>
            <a:r>
              <a:rPr dirty="0" sz="2700" spc="114">
                <a:latin typeface="Trebuchet MS"/>
                <a:cs typeface="Trebuchet MS"/>
              </a:rPr>
              <a:t>documentation </a:t>
            </a:r>
            <a:r>
              <a:rPr dirty="0" sz="2700" spc="175">
                <a:latin typeface="Trebuchet MS"/>
                <a:cs typeface="Trebuchet MS"/>
              </a:rPr>
              <a:t>should </a:t>
            </a:r>
            <a:r>
              <a:rPr dirty="0" sz="2700" spc="35">
                <a:latin typeface="Trebuchet MS"/>
                <a:cs typeface="Trebuchet MS"/>
              </a:rPr>
              <a:t>clearly </a:t>
            </a:r>
            <a:r>
              <a:rPr dirty="0" sz="2700" spc="150">
                <a:latin typeface="Trebuchet MS"/>
                <a:cs typeface="Trebuchet MS"/>
              </a:rPr>
              <a:t>support </a:t>
            </a:r>
            <a:r>
              <a:rPr dirty="0" sz="2700" spc="105">
                <a:latin typeface="Trebuchet MS"/>
                <a:cs typeface="Trebuchet MS"/>
              </a:rPr>
              <a:t>request</a:t>
            </a:r>
            <a:r>
              <a:rPr dirty="0" sz="2700" spc="-465">
                <a:latin typeface="Trebuchet MS"/>
                <a:cs typeface="Trebuchet MS"/>
              </a:rPr>
              <a:t> </a:t>
            </a:r>
            <a:r>
              <a:rPr dirty="0" sz="2700" spc="130">
                <a:latin typeface="Trebuchet MS"/>
                <a:cs typeface="Trebuchet MS"/>
              </a:rPr>
              <a:t>form</a:t>
            </a:r>
            <a:endParaRPr sz="27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5"/>
              </a:spcBef>
              <a:buClr>
                <a:srgbClr val="AC0101"/>
              </a:buClr>
              <a:buSzPct val="78260"/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dirty="0" sz="2300" spc="50">
                <a:latin typeface="Trebuchet MS"/>
                <a:cs typeface="Trebuchet MS"/>
              </a:rPr>
              <a:t>Circle </a:t>
            </a:r>
            <a:r>
              <a:rPr dirty="0" sz="2300" spc="95">
                <a:latin typeface="Trebuchet MS"/>
                <a:cs typeface="Trebuchet MS"/>
              </a:rPr>
              <a:t>key </a:t>
            </a:r>
            <a:r>
              <a:rPr dirty="0" sz="2300" spc="105">
                <a:latin typeface="Trebuchet MS"/>
                <a:cs typeface="Trebuchet MS"/>
              </a:rPr>
              <a:t>amounts, </a:t>
            </a:r>
            <a:r>
              <a:rPr dirty="0" sz="2300" spc="25">
                <a:latin typeface="Trebuchet MS"/>
                <a:cs typeface="Trebuchet MS"/>
              </a:rPr>
              <a:t>create </a:t>
            </a:r>
            <a:r>
              <a:rPr dirty="0" sz="2300" spc="85">
                <a:latin typeface="Trebuchet MS"/>
                <a:cs typeface="Trebuchet MS"/>
              </a:rPr>
              <a:t>subtotals,</a:t>
            </a:r>
            <a:r>
              <a:rPr dirty="0" sz="2300" spc="-220">
                <a:latin typeface="Trebuchet MS"/>
                <a:cs typeface="Trebuchet MS"/>
              </a:rPr>
              <a:t> </a:t>
            </a:r>
            <a:r>
              <a:rPr dirty="0" sz="2300" spc="-25">
                <a:latin typeface="Trebuchet MS"/>
                <a:cs typeface="Trebuchet MS"/>
              </a:rPr>
              <a:t>etc.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dirty="0" sz="2300" spc="70">
                <a:latin typeface="Trebuchet MS"/>
                <a:cs typeface="Trebuchet MS"/>
              </a:rPr>
              <a:t>Clear</a:t>
            </a:r>
            <a:r>
              <a:rPr dirty="0" sz="2300">
                <a:latin typeface="Trebuchet MS"/>
                <a:cs typeface="Trebuchet MS"/>
              </a:rPr>
              <a:t> </a:t>
            </a:r>
            <a:r>
              <a:rPr dirty="0" sz="2300" spc="90">
                <a:latin typeface="Trebuchet MS"/>
                <a:cs typeface="Trebuchet MS"/>
              </a:rPr>
              <a:t>description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dirty="0" sz="2300" spc="105">
                <a:latin typeface="Trebuchet MS"/>
                <a:cs typeface="Trebuchet MS"/>
              </a:rPr>
              <a:t>Auditor</a:t>
            </a:r>
            <a:r>
              <a:rPr dirty="0" sz="2300">
                <a:latin typeface="Trebuchet MS"/>
                <a:cs typeface="Trebuchet MS"/>
              </a:rPr>
              <a:t> </a:t>
            </a:r>
            <a:r>
              <a:rPr dirty="0" sz="2300" spc="55">
                <a:latin typeface="Trebuchet MS"/>
                <a:cs typeface="Trebuchet MS"/>
              </a:rPr>
              <a:t>friendly</a:t>
            </a:r>
            <a:endParaRPr sz="23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AC0101"/>
              </a:buClr>
              <a:buFont typeface="Arial"/>
              <a:buChar char="•"/>
            </a:pPr>
            <a:endParaRPr sz="295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buClr>
                <a:srgbClr val="AC0101"/>
              </a:buClr>
              <a:buSzPct val="44444"/>
              <a:buFont typeface="Wingdings"/>
              <a:buChar char=""/>
              <a:tabLst>
                <a:tab pos="318770" algn="l"/>
                <a:tab pos="319405" algn="l"/>
              </a:tabLst>
            </a:pPr>
            <a:r>
              <a:rPr dirty="0" sz="2700" spc="185">
                <a:latin typeface="Trebuchet MS"/>
                <a:cs typeface="Trebuchet MS"/>
              </a:rPr>
              <a:t>Make </a:t>
            </a:r>
            <a:r>
              <a:rPr dirty="0" sz="2700" spc="-30">
                <a:latin typeface="Trebuchet MS"/>
                <a:cs typeface="Trebuchet MS"/>
              </a:rPr>
              <a:t>it </a:t>
            </a:r>
            <a:r>
              <a:rPr dirty="0" sz="2700" spc="120">
                <a:latin typeface="Trebuchet MS"/>
                <a:cs typeface="Trebuchet MS"/>
              </a:rPr>
              <a:t>easy </a:t>
            </a:r>
            <a:r>
              <a:rPr dirty="0" sz="2700" spc="80">
                <a:latin typeface="Trebuchet MS"/>
                <a:cs typeface="Trebuchet MS"/>
              </a:rPr>
              <a:t>for </a:t>
            </a:r>
            <a:r>
              <a:rPr dirty="0" sz="2700" spc="130">
                <a:latin typeface="Trebuchet MS"/>
                <a:cs typeface="Trebuchet MS"/>
              </a:rPr>
              <a:t>your</a:t>
            </a:r>
            <a:r>
              <a:rPr dirty="0" sz="2700" spc="-254">
                <a:latin typeface="Trebuchet MS"/>
                <a:cs typeface="Trebuchet MS"/>
              </a:rPr>
              <a:t> </a:t>
            </a:r>
            <a:r>
              <a:rPr dirty="0" sz="2700" spc="80">
                <a:latin typeface="Trebuchet MS"/>
                <a:cs typeface="Trebuchet MS"/>
              </a:rPr>
              <a:t>approver!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2952" y="512190"/>
            <a:ext cx="608838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30"/>
              <a:t>Tips </a:t>
            </a:r>
            <a:r>
              <a:rPr dirty="0" spc="280"/>
              <a:t>and </a:t>
            </a:r>
            <a:r>
              <a:rPr dirty="0" spc="254"/>
              <a:t>Tricks</a:t>
            </a:r>
            <a:r>
              <a:rPr dirty="0" spc="-470"/>
              <a:t> </a:t>
            </a:r>
            <a:r>
              <a:rPr dirty="0" spc="140"/>
              <a:t>Cont’d</a:t>
            </a:r>
          </a:p>
        </p:txBody>
      </p:sp>
      <p:sp>
        <p:nvSpPr>
          <p:cNvPr id="4" name="object 4"/>
          <p:cNvSpPr/>
          <p:nvPr/>
        </p:nvSpPr>
        <p:spPr>
          <a:xfrm>
            <a:off x="8979407" y="4831079"/>
            <a:ext cx="2726436" cy="1687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96540"/>
            <a:chOff x="281940" y="228600"/>
            <a:chExt cx="11631295" cy="279654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27163" y="1219961"/>
              <a:ext cx="435863" cy="422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40" y="1679447"/>
              <a:ext cx="11631167" cy="13455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4129278" y="3111245"/>
            <a:ext cx="309752" cy="302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1" name="object 11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319284" y="4153826"/>
              <a:ext cx="5572760" cy="679450"/>
            </a:xfrm>
            <a:custGeom>
              <a:avLst/>
              <a:gdLst/>
              <a:ahLst/>
              <a:cxnLst/>
              <a:rect l="l" t="t" r="r" b="b"/>
              <a:pathLst>
                <a:path w="5572759" h="679450">
                  <a:moveTo>
                    <a:pt x="415264" y="475576"/>
                  </a:moveTo>
                  <a:lnTo>
                    <a:pt x="408559" y="412470"/>
                  </a:lnTo>
                  <a:lnTo>
                    <a:pt x="391134" y="368808"/>
                  </a:lnTo>
                  <a:lnTo>
                    <a:pt x="360857" y="331139"/>
                  </a:lnTo>
                  <a:lnTo>
                    <a:pt x="332625" y="308483"/>
                  </a:lnTo>
                  <a:lnTo>
                    <a:pt x="332625" y="457784"/>
                  </a:lnTo>
                  <a:lnTo>
                    <a:pt x="332625" y="493382"/>
                  </a:lnTo>
                  <a:lnTo>
                    <a:pt x="323481" y="531342"/>
                  </a:lnTo>
                  <a:lnTo>
                    <a:pt x="291312" y="564007"/>
                  </a:lnTo>
                  <a:lnTo>
                    <a:pt x="251345" y="581177"/>
                  </a:lnTo>
                  <a:lnTo>
                    <a:pt x="185712" y="593648"/>
                  </a:lnTo>
                  <a:lnTo>
                    <a:pt x="139649" y="596646"/>
                  </a:lnTo>
                  <a:lnTo>
                    <a:pt x="84899" y="597611"/>
                  </a:lnTo>
                  <a:lnTo>
                    <a:pt x="82537" y="562800"/>
                  </a:lnTo>
                  <a:lnTo>
                    <a:pt x="80962" y="515454"/>
                  </a:lnTo>
                  <a:lnTo>
                    <a:pt x="80124" y="457784"/>
                  </a:lnTo>
                  <a:lnTo>
                    <a:pt x="80022" y="436333"/>
                  </a:lnTo>
                  <a:lnTo>
                    <a:pt x="79819" y="382701"/>
                  </a:lnTo>
                  <a:lnTo>
                    <a:pt x="124688" y="376809"/>
                  </a:lnTo>
                  <a:lnTo>
                    <a:pt x="162242" y="372452"/>
                  </a:lnTo>
                  <a:lnTo>
                    <a:pt x="192874" y="369735"/>
                  </a:lnTo>
                  <a:lnTo>
                    <a:pt x="216979" y="368808"/>
                  </a:lnTo>
                  <a:lnTo>
                    <a:pt x="235839" y="369493"/>
                  </a:lnTo>
                  <a:lnTo>
                    <a:pt x="277939" y="378968"/>
                  </a:lnTo>
                  <a:lnTo>
                    <a:pt x="315023" y="404139"/>
                  </a:lnTo>
                  <a:lnTo>
                    <a:pt x="330365" y="444436"/>
                  </a:lnTo>
                  <a:lnTo>
                    <a:pt x="332625" y="457784"/>
                  </a:lnTo>
                  <a:lnTo>
                    <a:pt x="332625" y="308483"/>
                  </a:lnTo>
                  <a:lnTo>
                    <a:pt x="324497" y="303618"/>
                  </a:lnTo>
                  <a:lnTo>
                    <a:pt x="312458" y="298640"/>
                  </a:lnTo>
                  <a:lnTo>
                    <a:pt x="307441" y="297624"/>
                  </a:lnTo>
                  <a:lnTo>
                    <a:pt x="300799" y="296265"/>
                  </a:lnTo>
                  <a:lnTo>
                    <a:pt x="321576" y="271703"/>
                  </a:lnTo>
                  <a:lnTo>
                    <a:pt x="336270" y="241515"/>
                  </a:lnTo>
                  <a:lnTo>
                    <a:pt x="344995" y="205359"/>
                  </a:lnTo>
                  <a:lnTo>
                    <a:pt x="347865" y="162877"/>
                  </a:lnTo>
                  <a:lnTo>
                    <a:pt x="346417" y="132092"/>
                  </a:lnTo>
                  <a:lnTo>
                    <a:pt x="334441" y="80010"/>
                  </a:lnTo>
                  <a:lnTo>
                    <a:pt x="307898" y="40855"/>
                  </a:lnTo>
                  <a:lnTo>
                    <a:pt x="275399" y="21031"/>
                  </a:lnTo>
                  <a:lnTo>
                    <a:pt x="275399" y="166611"/>
                  </a:lnTo>
                  <a:lnTo>
                    <a:pt x="268986" y="208876"/>
                  </a:lnTo>
                  <a:lnTo>
                    <a:pt x="249720" y="242303"/>
                  </a:lnTo>
                  <a:lnTo>
                    <a:pt x="217601" y="267119"/>
                  </a:lnTo>
                  <a:lnTo>
                    <a:pt x="172618" y="283552"/>
                  </a:lnTo>
                  <a:lnTo>
                    <a:pt x="117919" y="293725"/>
                  </a:lnTo>
                  <a:lnTo>
                    <a:pt x="82359" y="297624"/>
                  </a:lnTo>
                  <a:lnTo>
                    <a:pt x="81178" y="181864"/>
                  </a:lnTo>
                  <a:lnTo>
                    <a:pt x="81178" y="175590"/>
                  </a:lnTo>
                  <a:lnTo>
                    <a:pt x="79819" y="165417"/>
                  </a:lnTo>
                  <a:lnTo>
                    <a:pt x="79819" y="146265"/>
                  </a:lnTo>
                  <a:lnTo>
                    <a:pt x="81178" y="143725"/>
                  </a:lnTo>
                  <a:lnTo>
                    <a:pt x="81178" y="137452"/>
                  </a:lnTo>
                  <a:lnTo>
                    <a:pt x="82359" y="129832"/>
                  </a:lnTo>
                  <a:lnTo>
                    <a:pt x="83718" y="120840"/>
                  </a:lnTo>
                  <a:lnTo>
                    <a:pt x="86258" y="115760"/>
                  </a:lnTo>
                  <a:lnTo>
                    <a:pt x="93878" y="108127"/>
                  </a:lnTo>
                  <a:lnTo>
                    <a:pt x="97599" y="103047"/>
                  </a:lnTo>
                  <a:lnTo>
                    <a:pt x="102679" y="97967"/>
                  </a:lnTo>
                  <a:lnTo>
                    <a:pt x="114566" y="89611"/>
                  </a:lnTo>
                  <a:lnTo>
                    <a:pt x="131102" y="83616"/>
                  </a:lnTo>
                  <a:lnTo>
                    <a:pt x="152184" y="80010"/>
                  </a:lnTo>
                  <a:lnTo>
                    <a:pt x="177698" y="78816"/>
                  </a:lnTo>
                  <a:lnTo>
                    <a:pt x="198386" y="80035"/>
                  </a:lnTo>
                  <a:lnTo>
                    <a:pt x="247459" y="99148"/>
                  </a:lnTo>
                  <a:lnTo>
                    <a:pt x="273532" y="145364"/>
                  </a:lnTo>
                  <a:lnTo>
                    <a:pt x="275399" y="166611"/>
                  </a:lnTo>
                  <a:lnTo>
                    <a:pt x="275399" y="21031"/>
                  </a:lnTo>
                  <a:lnTo>
                    <a:pt x="229679" y="6438"/>
                  </a:lnTo>
                  <a:lnTo>
                    <a:pt x="179717" y="457"/>
                  </a:lnTo>
                  <a:lnTo>
                    <a:pt x="157378" y="0"/>
                  </a:lnTo>
                  <a:lnTo>
                    <a:pt x="134937" y="914"/>
                  </a:lnTo>
                  <a:lnTo>
                    <a:pt x="83718" y="12712"/>
                  </a:lnTo>
                  <a:lnTo>
                    <a:pt x="40944" y="45313"/>
                  </a:lnTo>
                  <a:lnTo>
                    <a:pt x="16319" y="86436"/>
                  </a:lnTo>
                  <a:lnTo>
                    <a:pt x="3860" y="141516"/>
                  </a:lnTo>
                  <a:lnTo>
                    <a:pt x="101" y="208876"/>
                  </a:lnTo>
                  <a:lnTo>
                    <a:pt x="0" y="303618"/>
                  </a:lnTo>
                  <a:lnTo>
                    <a:pt x="457" y="368808"/>
                  </a:lnTo>
                  <a:lnTo>
                    <a:pt x="1244" y="436333"/>
                  </a:lnTo>
                  <a:lnTo>
                    <a:pt x="2425" y="504113"/>
                  </a:lnTo>
                  <a:lnTo>
                    <a:pt x="3835" y="556806"/>
                  </a:lnTo>
                  <a:lnTo>
                    <a:pt x="5549" y="600151"/>
                  </a:lnTo>
                  <a:lnTo>
                    <a:pt x="9918" y="658698"/>
                  </a:lnTo>
                  <a:lnTo>
                    <a:pt x="143319" y="677786"/>
                  </a:lnTo>
                  <a:lnTo>
                    <a:pt x="208381" y="674903"/>
                  </a:lnTo>
                  <a:lnTo>
                    <a:pt x="264363" y="666165"/>
                  </a:lnTo>
                  <a:lnTo>
                    <a:pt x="311315" y="651471"/>
                  </a:lnTo>
                  <a:lnTo>
                    <a:pt x="349224" y="630669"/>
                  </a:lnTo>
                  <a:lnTo>
                    <a:pt x="377761" y="603758"/>
                  </a:lnTo>
                  <a:lnTo>
                    <a:pt x="398437" y="568883"/>
                  </a:lnTo>
                  <a:lnTo>
                    <a:pt x="411010" y="526122"/>
                  </a:lnTo>
                  <a:lnTo>
                    <a:pt x="415264" y="475576"/>
                  </a:lnTo>
                  <a:close/>
                </a:path>
                <a:path w="5572759" h="679450">
                  <a:moveTo>
                    <a:pt x="798791" y="231521"/>
                  </a:moveTo>
                  <a:lnTo>
                    <a:pt x="797140" y="221475"/>
                  </a:lnTo>
                  <a:lnTo>
                    <a:pt x="792162" y="214045"/>
                  </a:lnTo>
                  <a:lnTo>
                    <a:pt x="783856" y="208991"/>
                  </a:lnTo>
                  <a:lnTo>
                    <a:pt x="772210" y="206095"/>
                  </a:lnTo>
                  <a:lnTo>
                    <a:pt x="768311" y="206095"/>
                  </a:lnTo>
                  <a:lnTo>
                    <a:pt x="726719" y="246888"/>
                  </a:lnTo>
                  <a:lnTo>
                    <a:pt x="698931" y="289458"/>
                  </a:lnTo>
                  <a:lnTo>
                    <a:pt x="680605" y="319151"/>
                  </a:lnTo>
                  <a:lnTo>
                    <a:pt x="670204" y="335648"/>
                  </a:lnTo>
                  <a:lnTo>
                    <a:pt x="660006" y="350964"/>
                  </a:lnTo>
                  <a:lnTo>
                    <a:pt x="650290" y="365340"/>
                  </a:lnTo>
                  <a:lnTo>
                    <a:pt x="641311" y="378968"/>
                  </a:lnTo>
                  <a:lnTo>
                    <a:pt x="633869" y="367576"/>
                  </a:lnTo>
                  <a:lnTo>
                    <a:pt x="624890" y="352602"/>
                  </a:lnTo>
                  <a:lnTo>
                    <a:pt x="601865" y="312877"/>
                  </a:lnTo>
                  <a:lnTo>
                    <a:pt x="575208" y="268528"/>
                  </a:lnTo>
                  <a:lnTo>
                    <a:pt x="554113" y="236728"/>
                  </a:lnTo>
                  <a:lnTo>
                    <a:pt x="538480" y="217589"/>
                  </a:lnTo>
                  <a:lnTo>
                    <a:pt x="528205" y="211175"/>
                  </a:lnTo>
                  <a:lnTo>
                    <a:pt x="518236" y="212382"/>
                  </a:lnTo>
                  <a:lnTo>
                    <a:pt x="509193" y="216077"/>
                  </a:lnTo>
                  <a:lnTo>
                    <a:pt x="501103" y="222402"/>
                  </a:lnTo>
                  <a:lnTo>
                    <a:pt x="494004" y="231521"/>
                  </a:lnTo>
                  <a:lnTo>
                    <a:pt x="488924" y="237794"/>
                  </a:lnTo>
                  <a:lnTo>
                    <a:pt x="487565" y="242874"/>
                  </a:lnTo>
                  <a:lnTo>
                    <a:pt x="487565" y="251853"/>
                  </a:lnTo>
                  <a:lnTo>
                    <a:pt x="488924" y="255587"/>
                  </a:lnTo>
                  <a:lnTo>
                    <a:pt x="490105" y="259486"/>
                  </a:lnTo>
                  <a:lnTo>
                    <a:pt x="524395" y="320255"/>
                  </a:lnTo>
                  <a:lnTo>
                    <a:pt x="554875" y="371284"/>
                  </a:lnTo>
                  <a:lnTo>
                    <a:pt x="581545" y="412813"/>
                  </a:lnTo>
                  <a:lnTo>
                    <a:pt x="604405" y="445071"/>
                  </a:lnTo>
                  <a:lnTo>
                    <a:pt x="605370" y="458419"/>
                  </a:lnTo>
                  <a:lnTo>
                    <a:pt x="606183" y="471766"/>
                  </a:lnTo>
                  <a:lnTo>
                    <a:pt x="606742" y="485114"/>
                  </a:lnTo>
                  <a:lnTo>
                    <a:pt x="606945" y="498462"/>
                  </a:lnTo>
                  <a:lnTo>
                    <a:pt x="605751" y="607783"/>
                  </a:lnTo>
                  <a:lnTo>
                    <a:pt x="606463" y="633336"/>
                  </a:lnTo>
                  <a:lnTo>
                    <a:pt x="617105" y="675233"/>
                  </a:lnTo>
                  <a:lnTo>
                    <a:pt x="624725" y="678967"/>
                  </a:lnTo>
                  <a:lnTo>
                    <a:pt x="631151" y="678967"/>
                  </a:lnTo>
                  <a:lnTo>
                    <a:pt x="667905" y="653542"/>
                  </a:lnTo>
                  <a:lnTo>
                    <a:pt x="672579" y="610679"/>
                  </a:lnTo>
                  <a:lnTo>
                    <a:pt x="674331" y="535406"/>
                  </a:lnTo>
                  <a:lnTo>
                    <a:pt x="674331" y="446265"/>
                  </a:lnTo>
                  <a:lnTo>
                    <a:pt x="679513" y="437515"/>
                  </a:lnTo>
                  <a:lnTo>
                    <a:pt x="685571" y="428383"/>
                  </a:lnTo>
                  <a:lnTo>
                    <a:pt x="692365" y="418998"/>
                  </a:lnTo>
                  <a:lnTo>
                    <a:pt x="699731" y="409486"/>
                  </a:lnTo>
                  <a:lnTo>
                    <a:pt x="706081" y="399643"/>
                  </a:lnTo>
                  <a:lnTo>
                    <a:pt x="711733" y="391134"/>
                  </a:lnTo>
                  <a:lnTo>
                    <a:pt x="716470" y="383832"/>
                  </a:lnTo>
                  <a:lnTo>
                    <a:pt x="719277" y="378968"/>
                  </a:lnTo>
                  <a:lnTo>
                    <a:pt x="720051" y="377621"/>
                  </a:lnTo>
                  <a:lnTo>
                    <a:pt x="724357" y="371729"/>
                  </a:lnTo>
                  <a:lnTo>
                    <a:pt x="729729" y="363550"/>
                  </a:lnTo>
                  <a:lnTo>
                    <a:pt x="744105" y="340842"/>
                  </a:lnTo>
                  <a:lnTo>
                    <a:pt x="752259" y="328930"/>
                  </a:lnTo>
                  <a:lnTo>
                    <a:pt x="765644" y="308978"/>
                  </a:lnTo>
                  <a:lnTo>
                    <a:pt x="770851" y="301345"/>
                  </a:lnTo>
                  <a:lnTo>
                    <a:pt x="782713" y="280644"/>
                  </a:lnTo>
                  <a:lnTo>
                    <a:pt x="791489" y="262178"/>
                  </a:lnTo>
                  <a:lnTo>
                    <a:pt x="796925" y="245833"/>
                  </a:lnTo>
                  <a:lnTo>
                    <a:pt x="798791" y="231521"/>
                  </a:lnTo>
                  <a:close/>
                </a:path>
                <a:path w="5572759" h="679450">
                  <a:moveTo>
                    <a:pt x="1484744" y="231521"/>
                  </a:moveTo>
                  <a:lnTo>
                    <a:pt x="1482877" y="222707"/>
                  </a:lnTo>
                  <a:lnTo>
                    <a:pt x="1477441" y="215442"/>
                  </a:lnTo>
                  <a:lnTo>
                    <a:pt x="1468666" y="209854"/>
                  </a:lnTo>
                  <a:lnTo>
                    <a:pt x="1456804" y="206095"/>
                  </a:lnTo>
                  <a:lnTo>
                    <a:pt x="1139139" y="216268"/>
                  </a:lnTo>
                  <a:lnTo>
                    <a:pt x="1105217" y="241007"/>
                  </a:lnTo>
                  <a:lnTo>
                    <a:pt x="1102398" y="253047"/>
                  </a:lnTo>
                  <a:lnTo>
                    <a:pt x="1104328" y="264731"/>
                  </a:lnTo>
                  <a:lnTo>
                    <a:pt x="1110170" y="273113"/>
                  </a:lnTo>
                  <a:lnTo>
                    <a:pt x="1120038" y="278142"/>
                  </a:lnTo>
                  <a:lnTo>
                    <a:pt x="1134059" y="279819"/>
                  </a:lnTo>
                  <a:lnTo>
                    <a:pt x="1165326" y="279552"/>
                  </a:lnTo>
                  <a:lnTo>
                    <a:pt x="1196213" y="278676"/>
                  </a:lnTo>
                  <a:lnTo>
                    <a:pt x="1226832" y="277101"/>
                  </a:lnTo>
                  <a:lnTo>
                    <a:pt x="1257338" y="274739"/>
                  </a:lnTo>
                  <a:lnTo>
                    <a:pt x="1254785" y="309499"/>
                  </a:lnTo>
                  <a:lnTo>
                    <a:pt x="1252804" y="348780"/>
                  </a:lnTo>
                  <a:lnTo>
                    <a:pt x="1251521" y="392366"/>
                  </a:lnTo>
                  <a:lnTo>
                    <a:pt x="1251077" y="439991"/>
                  </a:lnTo>
                  <a:lnTo>
                    <a:pt x="1251292" y="491045"/>
                  </a:lnTo>
                  <a:lnTo>
                    <a:pt x="1251978" y="543140"/>
                  </a:lnTo>
                  <a:lnTo>
                    <a:pt x="1253147" y="596417"/>
                  </a:lnTo>
                  <a:lnTo>
                    <a:pt x="1254798" y="651002"/>
                  </a:lnTo>
                  <a:lnTo>
                    <a:pt x="1281544" y="678967"/>
                  </a:lnTo>
                  <a:lnTo>
                    <a:pt x="1288199" y="678472"/>
                  </a:lnTo>
                  <a:lnTo>
                    <a:pt x="1321447" y="652081"/>
                  </a:lnTo>
                  <a:lnTo>
                    <a:pt x="1322184" y="644728"/>
                  </a:lnTo>
                  <a:lnTo>
                    <a:pt x="1320723" y="615137"/>
                  </a:lnTo>
                  <a:lnTo>
                    <a:pt x="1319961" y="583399"/>
                  </a:lnTo>
                  <a:lnTo>
                    <a:pt x="1319644" y="512533"/>
                  </a:lnTo>
                  <a:lnTo>
                    <a:pt x="1322184" y="272199"/>
                  </a:lnTo>
                  <a:lnTo>
                    <a:pt x="1388224" y="273380"/>
                  </a:lnTo>
                  <a:lnTo>
                    <a:pt x="1430096" y="270776"/>
                  </a:lnTo>
                  <a:lnTo>
                    <a:pt x="1460296" y="262940"/>
                  </a:lnTo>
                  <a:lnTo>
                    <a:pt x="1478597" y="249859"/>
                  </a:lnTo>
                  <a:lnTo>
                    <a:pt x="1484744" y="231521"/>
                  </a:lnTo>
                  <a:close/>
                </a:path>
                <a:path w="5572759" h="679450">
                  <a:moveTo>
                    <a:pt x="1855571" y="251853"/>
                  </a:moveTo>
                  <a:lnTo>
                    <a:pt x="1841474" y="213487"/>
                  </a:lnTo>
                  <a:lnTo>
                    <a:pt x="1827631" y="209829"/>
                  </a:lnTo>
                  <a:lnTo>
                    <a:pt x="1820037" y="210324"/>
                  </a:lnTo>
                  <a:lnTo>
                    <a:pt x="1785391" y="235204"/>
                  </a:lnTo>
                  <a:lnTo>
                    <a:pt x="1784451" y="241693"/>
                  </a:lnTo>
                  <a:lnTo>
                    <a:pt x="1784705" y="295097"/>
                  </a:lnTo>
                  <a:lnTo>
                    <a:pt x="1785454" y="340982"/>
                  </a:lnTo>
                  <a:lnTo>
                    <a:pt x="1786674" y="379476"/>
                  </a:lnTo>
                  <a:lnTo>
                    <a:pt x="1788350" y="410667"/>
                  </a:lnTo>
                  <a:lnTo>
                    <a:pt x="1710804" y="410667"/>
                  </a:lnTo>
                  <a:lnTo>
                    <a:pt x="1691030" y="410197"/>
                  </a:lnTo>
                  <a:lnTo>
                    <a:pt x="1669719" y="408762"/>
                  </a:lnTo>
                  <a:lnTo>
                    <a:pt x="1646720" y="406374"/>
                  </a:lnTo>
                  <a:lnTo>
                    <a:pt x="1621904" y="403047"/>
                  </a:lnTo>
                  <a:lnTo>
                    <a:pt x="1624444" y="242874"/>
                  </a:lnTo>
                  <a:lnTo>
                    <a:pt x="1622793" y="233654"/>
                  </a:lnTo>
                  <a:lnTo>
                    <a:pt x="1617814" y="226898"/>
                  </a:lnTo>
                  <a:lnTo>
                    <a:pt x="1609509" y="222758"/>
                  </a:lnTo>
                  <a:lnTo>
                    <a:pt x="1597863" y="221348"/>
                  </a:lnTo>
                  <a:lnTo>
                    <a:pt x="1591157" y="221830"/>
                  </a:lnTo>
                  <a:lnTo>
                    <a:pt x="1558582" y="244297"/>
                  </a:lnTo>
                  <a:lnTo>
                    <a:pt x="1553324" y="419646"/>
                  </a:lnTo>
                  <a:lnTo>
                    <a:pt x="1552536" y="432028"/>
                  </a:lnTo>
                  <a:lnTo>
                    <a:pt x="1552143" y="448373"/>
                  </a:lnTo>
                  <a:lnTo>
                    <a:pt x="1551965" y="493382"/>
                  </a:lnTo>
                  <a:lnTo>
                    <a:pt x="1552702" y="524167"/>
                  </a:lnTo>
                  <a:lnTo>
                    <a:pt x="1554873" y="561136"/>
                  </a:lnTo>
                  <a:lnTo>
                    <a:pt x="1558467" y="604253"/>
                  </a:lnTo>
                  <a:lnTo>
                    <a:pt x="1563484" y="653542"/>
                  </a:lnTo>
                  <a:lnTo>
                    <a:pt x="1563484" y="661174"/>
                  </a:lnTo>
                  <a:lnTo>
                    <a:pt x="1567383" y="666254"/>
                  </a:lnTo>
                  <a:lnTo>
                    <a:pt x="1577543" y="676427"/>
                  </a:lnTo>
                  <a:lnTo>
                    <a:pt x="1583804" y="678967"/>
                  </a:lnTo>
                  <a:lnTo>
                    <a:pt x="1592783" y="678967"/>
                  </a:lnTo>
                  <a:lnTo>
                    <a:pt x="1627974" y="661809"/>
                  </a:lnTo>
                  <a:lnTo>
                    <a:pt x="1630870" y="648462"/>
                  </a:lnTo>
                  <a:lnTo>
                    <a:pt x="1626755" y="588670"/>
                  </a:lnTo>
                  <a:lnTo>
                    <a:pt x="1623974" y="542823"/>
                  </a:lnTo>
                  <a:lnTo>
                    <a:pt x="1622399" y="511035"/>
                  </a:lnTo>
                  <a:lnTo>
                    <a:pt x="1621904" y="493382"/>
                  </a:lnTo>
                  <a:lnTo>
                    <a:pt x="1621904" y="471678"/>
                  </a:lnTo>
                  <a:lnTo>
                    <a:pt x="1657604" y="475805"/>
                  </a:lnTo>
                  <a:lnTo>
                    <a:pt x="1688426" y="478586"/>
                  </a:lnTo>
                  <a:lnTo>
                    <a:pt x="1714271" y="480174"/>
                  </a:lnTo>
                  <a:lnTo>
                    <a:pt x="1735010" y="480669"/>
                  </a:lnTo>
                  <a:lnTo>
                    <a:pt x="1751876" y="480441"/>
                  </a:lnTo>
                  <a:lnTo>
                    <a:pt x="1766379" y="479844"/>
                  </a:lnTo>
                  <a:lnTo>
                    <a:pt x="1788350" y="478129"/>
                  </a:lnTo>
                  <a:lnTo>
                    <a:pt x="1788096" y="533196"/>
                  </a:lnTo>
                  <a:lnTo>
                    <a:pt x="1787359" y="580174"/>
                  </a:lnTo>
                  <a:lnTo>
                    <a:pt x="1786140" y="619061"/>
                  </a:lnTo>
                  <a:lnTo>
                    <a:pt x="1784451" y="649820"/>
                  </a:lnTo>
                  <a:lnTo>
                    <a:pt x="1783270" y="659980"/>
                  </a:lnTo>
                  <a:lnTo>
                    <a:pt x="1785810" y="667613"/>
                  </a:lnTo>
                  <a:lnTo>
                    <a:pt x="1817471" y="678967"/>
                  </a:lnTo>
                  <a:lnTo>
                    <a:pt x="1833460" y="675589"/>
                  </a:lnTo>
                  <a:lnTo>
                    <a:pt x="1845017" y="665302"/>
                  </a:lnTo>
                  <a:lnTo>
                    <a:pt x="1852028" y="647865"/>
                  </a:lnTo>
                  <a:lnTo>
                    <a:pt x="1854390" y="623036"/>
                  </a:lnTo>
                  <a:lnTo>
                    <a:pt x="1855571" y="471678"/>
                  </a:lnTo>
                  <a:lnTo>
                    <a:pt x="1855571" y="251853"/>
                  </a:lnTo>
                  <a:close/>
                </a:path>
                <a:path w="5572759" h="679450">
                  <a:moveTo>
                    <a:pt x="2234196" y="242874"/>
                  </a:moveTo>
                  <a:lnTo>
                    <a:pt x="2201176" y="212369"/>
                  </a:lnTo>
                  <a:lnTo>
                    <a:pt x="2023376" y="209829"/>
                  </a:lnTo>
                  <a:lnTo>
                    <a:pt x="1994090" y="209829"/>
                  </a:lnTo>
                  <a:lnTo>
                    <a:pt x="1974088" y="212394"/>
                  </a:lnTo>
                  <a:lnTo>
                    <a:pt x="1959800" y="219862"/>
                  </a:lnTo>
                  <a:lnTo>
                    <a:pt x="1951228" y="231851"/>
                  </a:lnTo>
                  <a:lnTo>
                    <a:pt x="1948370" y="247954"/>
                  </a:lnTo>
                  <a:lnTo>
                    <a:pt x="1948561" y="276834"/>
                  </a:lnTo>
                  <a:lnTo>
                    <a:pt x="1948662" y="284911"/>
                  </a:lnTo>
                  <a:lnTo>
                    <a:pt x="1949272" y="316598"/>
                  </a:lnTo>
                  <a:lnTo>
                    <a:pt x="1950440" y="353783"/>
                  </a:lnTo>
                  <a:lnTo>
                    <a:pt x="1952091" y="392874"/>
                  </a:lnTo>
                  <a:lnTo>
                    <a:pt x="1947100" y="398627"/>
                  </a:lnTo>
                  <a:lnTo>
                    <a:pt x="1943569" y="404634"/>
                  </a:lnTo>
                  <a:lnTo>
                    <a:pt x="1941449" y="411099"/>
                  </a:lnTo>
                  <a:lnTo>
                    <a:pt x="1940750" y="418299"/>
                  </a:lnTo>
                  <a:lnTo>
                    <a:pt x="1940750" y="427278"/>
                  </a:lnTo>
                  <a:lnTo>
                    <a:pt x="1944471" y="434898"/>
                  </a:lnTo>
                  <a:lnTo>
                    <a:pt x="1953450" y="439991"/>
                  </a:lnTo>
                  <a:lnTo>
                    <a:pt x="1953475" y="617524"/>
                  </a:lnTo>
                  <a:lnTo>
                    <a:pt x="1960562" y="660311"/>
                  </a:lnTo>
                  <a:lnTo>
                    <a:pt x="1991550" y="678967"/>
                  </a:lnTo>
                  <a:lnTo>
                    <a:pt x="2191016" y="677786"/>
                  </a:lnTo>
                  <a:lnTo>
                    <a:pt x="2207869" y="675132"/>
                  </a:lnTo>
                  <a:lnTo>
                    <a:pt x="2220188" y="667105"/>
                  </a:lnTo>
                  <a:lnTo>
                    <a:pt x="2227732" y="653618"/>
                  </a:lnTo>
                  <a:lnTo>
                    <a:pt x="2230297" y="634555"/>
                  </a:lnTo>
                  <a:lnTo>
                    <a:pt x="2228418" y="625017"/>
                  </a:lnTo>
                  <a:lnTo>
                    <a:pt x="2222855" y="617524"/>
                  </a:lnTo>
                  <a:lnTo>
                    <a:pt x="2214867" y="612863"/>
                  </a:lnTo>
                  <a:lnTo>
                    <a:pt x="2213724" y="612203"/>
                  </a:lnTo>
                  <a:lnTo>
                    <a:pt x="2201176" y="609142"/>
                  </a:lnTo>
                  <a:lnTo>
                    <a:pt x="2024570" y="612863"/>
                  </a:lnTo>
                  <a:lnTo>
                    <a:pt x="2025345" y="610311"/>
                  </a:lnTo>
                  <a:lnTo>
                    <a:pt x="2025751" y="604520"/>
                  </a:lnTo>
                  <a:lnTo>
                    <a:pt x="2025904" y="595617"/>
                  </a:lnTo>
                  <a:lnTo>
                    <a:pt x="2025916" y="583717"/>
                  </a:lnTo>
                  <a:lnTo>
                    <a:pt x="2023376" y="450164"/>
                  </a:lnTo>
                  <a:lnTo>
                    <a:pt x="2054085" y="450850"/>
                  </a:lnTo>
                  <a:lnTo>
                    <a:pt x="2126157" y="451345"/>
                  </a:lnTo>
                  <a:lnTo>
                    <a:pt x="2157641" y="451192"/>
                  </a:lnTo>
                  <a:lnTo>
                    <a:pt x="2168385" y="450850"/>
                  </a:lnTo>
                  <a:lnTo>
                    <a:pt x="2175776" y="450164"/>
                  </a:lnTo>
                  <a:lnTo>
                    <a:pt x="2183396" y="448805"/>
                  </a:lnTo>
                  <a:lnTo>
                    <a:pt x="2191016" y="445071"/>
                  </a:lnTo>
                  <a:lnTo>
                    <a:pt x="2197277" y="437451"/>
                  </a:lnTo>
                  <a:lnTo>
                    <a:pt x="2203716" y="429818"/>
                  </a:lnTo>
                  <a:lnTo>
                    <a:pt x="2207437" y="422198"/>
                  </a:lnTo>
                  <a:lnTo>
                    <a:pt x="2207437" y="414566"/>
                  </a:lnTo>
                  <a:lnTo>
                    <a:pt x="2175776" y="385241"/>
                  </a:lnTo>
                  <a:lnTo>
                    <a:pt x="2045550" y="384746"/>
                  </a:lnTo>
                  <a:lnTo>
                    <a:pt x="2020836" y="384060"/>
                  </a:lnTo>
                  <a:lnTo>
                    <a:pt x="2020062" y="374027"/>
                  </a:lnTo>
                  <a:lnTo>
                    <a:pt x="2019655" y="353682"/>
                  </a:lnTo>
                  <a:lnTo>
                    <a:pt x="2019503" y="323088"/>
                  </a:lnTo>
                  <a:lnTo>
                    <a:pt x="2019490" y="282371"/>
                  </a:lnTo>
                  <a:lnTo>
                    <a:pt x="2057438" y="284086"/>
                  </a:lnTo>
                  <a:lnTo>
                    <a:pt x="2076132" y="284683"/>
                  </a:lnTo>
                  <a:lnTo>
                    <a:pt x="2140204" y="283972"/>
                  </a:lnTo>
                  <a:lnTo>
                    <a:pt x="2203602" y="276834"/>
                  </a:lnTo>
                  <a:lnTo>
                    <a:pt x="2233447" y="252463"/>
                  </a:lnTo>
                  <a:lnTo>
                    <a:pt x="2234196" y="242874"/>
                  </a:lnTo>
                  <a:close/>
                </a:path>
                <a:path w="5572759" h="679450">
                  <a:moveTo>
                    <a:pt x="3026829" y="617956"/>
                  </a:moveTo>
                  <a:lnTo>
                    <a:pt x="3026575" y="611835"/>
                  </a:lnTo>
                  <a:lnTo>
                    <a:pt x="3022981" y="534060"/>
                  </a:lnTo>
                  <a:lnTo>
                    <a:pt x="3022130" y="510311"/>
                  </a:lnTo>
                  <a:lnTo>
                    <a:pt x="3020809" y="439991"/>
                  </a:lnTo>
                  <a:lnTo>
                    <a:pt x="3020326" y="396379"/>
                  </a:lnTo>
                  <a:lnTo>
                    <a:pt x="3019920" y="342976"/>
                  </a:lnTo>
                  <a:lnTo>
                    <a:pt x="3019602" y="281863"/>
                  </a:lnTo>
                  <a:lnTo>
                    <a:pt x="3019374" y="211175"/>
                  </a:lnTo>
                  <a:lnTo>
                    <a:pt x="3019285" y="153898"/>
                  </a:lnTo>
                  <a:lnTo>
                    <a:pt x="3019209" y="52197"/>
                  </a:lnTo>
                  <a:lnTo>
                    <a:pt x="3018459" y="43129"/>
                  </a:lnTo>
                  <a:lnTo>
                    <a:pt x="2992297" y="9575"/>
                  </a:lnTo>
                  <a:lnTo>
                    <a:pt x="2977210" y="6438"/>
                  </a:lnTo>
                  <a:lnTo>
                    <a:pt x="2969158" y="6705"/>
                  </a:lnTo>
                  <a:lnTo>
                    <a:pt x="2936303" y="43243"/>
                  </a:lnTo>
                  <a:lnTo>
                    <a:pt x="2931490" y="112026"/>
                  </a:lnTo>
                  <a:lnTo>
                    <a:pt x="2943009" y="534060"/>
                  </a:lnTo>
                  <a:lnTo>
                    <a:pt x="2933979" y="515429"/>
                  </a:lnTo>
                  <a:lnTo>
                    <a:pt x="2896362" y="445744"/>
                  </a:lnTo>
                  <a:lnTo>
                    <a:pt x="2867990" y="394233"/>
                  </a:lnTo>
                  <a:lnTo>
                    <a:pt x="2839212" y="342709"/>
                  </a:lnTo>
                  <a:lnTo>
                    <a:pt x="2815526" y="300761"/>
                  </a:lnTo>
                  <a:lnTo>
                    <a:pt x="2782989" y="245414"/>
                  </a:lnTo>
                  <a:lnTo>
                    <a:pt x="2747746" y="192024"/>
                  </a:lnTo>
                  <a:lnTo>
                    <a:pt x="2739491" y="179514"/>
                  </a:lnTo>
                  <a:lnTo>
                    <a:pt x="2700667" y="128270"/>
                  </a:lnTo>
                  <a:lnTo>
                    <a:pt x="2666555" y="91655"/>
                  </a:lnTo>
                  <a:lnTo>
                    <a:pt x="2637205" y="69697"/>
                  </a:lnTo>
                  <a:lnTo>
                    <a:pt x="2612644" y="62369"/>
                  </a:lnTo>
                  <a:lnTo>
                    <a:pt x="2606243" y="62865"/>
                  </a:lnTo>
                  <a:lnTo>
                    <a:pt x="2579992" y="96329"/>
                  </a:lnTo>
                  <a:lnTo>
                    <a:pt x="2577084" y="153898"/>
                  </a:lnTo>
                  <a:lnTo>
                    <a:pt x="2577058" y="213029"/>
                  </a:lnTo>
                  <a:lnTo>
                    <a:pt x="2576779" y="234975"/>
                  </a:lnTo>
                  <a:lnTo>
                    <a:pt x="2574290" y="317004"/>
                  </a:lnTo>
                  <a:lnTo>
                    <a:pt x="2572207" y="372262"/>
                  </a:lnTo>
                  <a:lnTo>
                    <a:pt x="2569172" y="447332"/>
                  </a:lnTo>
                  <a:lnTo>
                    <a:pt x="2566136" y="521068"/>
                  </a:lnTo>
                  <a:lnTo>
                    <a:pt x="2563609" y="585431"/>
                  </a:lnTo>
                  <a:lnTo>
                    <a:pt x="2562326" y="621245"/>
                  </a:lnTo>
                  <a:lnTo>
                    <a:pt x="2561844" y="640829"/>
                  </a:lnTo>
                  <a:lnTo>
                    <a:pt x="2562580" y="649668"/>
                  </a:lnTo>
                  <a:lnTo>
                    <a:pt x="2591892" y="674763"/>
                  </a:lnTo>
                  <a:lnTo>
                    <a:pt x="2599944" y="675233"/>
                  </a:lnTo>
                  <a:lnTo>
                    <a:pt x="2615184" y="673785"/>
                  </a:lnTo>
                  <a:lnTo>
                    <a:pt x="2641689" y="620141"/>
                  </a:lnTo>
                  <a:lnTo>
                    <a:pt x="2647772" y="543344"/>
                  </a:lnTo>
                  <a:lnTo>
                    <a:pt x="2650223" y="496900"/>
                  </a:lnTo>
                  <a:lnTo>
                    <a:pt x="2652217" y="445744"/>
                  </a:lnTo>
                  <a:lnTo>
                    <a:pt x="2653779" y="390423"/>
                  </a:lnTo>
                  <a:lnTo>
                    <a:pt x="2654909" y="329349"/>
                  </a:lnTo>
                  <a:lnTo>
                    <a:pt x="2655532" y="269760"/>
                  </a:lnTo>
                  <a:lnTo>
                    <a:pt x="2655824" y="192024"/>
                  </a:lnTo>
                  <a:lnTo>
                    <a:pt x="2683738" y="228828"/>
                  </a:lnTo>
                  <a:lnTo>
                    <a:pt x="2712631" y="270471"/>
                  </a:lnTo>
                  <a:lnTo>
                    <a:pt x="2742577" y="317004"/>
                  </a:lnTo>
                  <a:lnTo>
                    <a:pt x="2773629" y="368414"/>
                  </a:lnTo>
                  <a:lnTo>
                    <a:pt x="2805849" y="424738"/>
                  </a:lnTo>
                  <a:lnTo>
                    <a:pt x="2830449" y="471385"/>
                  </a:lnTo>
                  <a:lnTo>
                    <a:pt x="2881566" y="569696"/>
                  </a:lnTo>
                  <a:lnTo>
                    <a:pt x="2894749" y="596430"/>
                  </a:lnTo>
                  <a:lnTo>
                    <a:pt x="2899016" y="605040"/>
                  </a:lnTo>
                  <a:lnTo>
                    <a:pt x="2909989" y="626935"/>
                  </a:lnTo>
                  <a:lnTo>
                    <a:pt x="2913710" y="633209"/>
                  </a:lnTo>
                  <a:lnTo>
                    <a:pt x="2918790" y="640829"/>
                  </a:lnTo>
                  <a:lnTo>
                    <a:pt x="2922689" y="648462"/>
                  </a:lnTo>
                  <a:lnTo>
                    <a:pt x="2926410" y="653542"/>
                  </a:lnTo>
                  <a:lnTo>
                    <a:pt x="2943009" y="670153"/>
                  </a:lnTo>
                  <a:lnTo>
                    <a:pt x="2948089" y="672693"/>
                  </a:lnTo>
                  <a:lnTo>
                    <a:pt x="2951810" y="673887"/>
                  </a:lnTo>
                  <a:lnTo>
                    <a:pt x="2955709" y="676427"/>
                  </a:lnTo>
                  <a:lnTo>
                    <a:pt x="2960789" y="676427"/>
                  </a:lnTo>
                  <a:lnTo>
                    <a:pt x="2965907" y="677786"/>
                  </a:lnTo>
                  <a:lnTo>
                    <a:pt x="2970949" y="678967"/>
                  </a:lnTo>
                  <a:lnTo>
                    <a:pt x="2987370" y="678967"/>
                  </a:lnTo>
                  <a:lnTo>
                    <a:pt x="2994787" y="677786"/>
                  </a:lnTo>
                  <a:lnTo>
                    <a:pt x="3023781" y="638962"/>
                  </a:lnTo>
                  <a:lnTo>
                    <a:pt x="3026079" y="628472"/>
                  </a:lnTo>
                  <a:lnTo>
                    <a:pt x="3026829" y="617956"/>
                  </a:lnTo>
                  <a:close/>
                </a:path>
                <a:path w="5572759" h="679450">
                  <a:moveTo>
                    <a:pt x="3475202" y="396773"/>
                  </a:moveTo>
                  <a:lnTo>
                    <a:pt x="3472472" y="326936"/>
                  </a:lnTo>
                  <a:lnTo>
                    <a:pt x="3469284" y="283895"/>
                  </a:lnTo>
                  <a:lnTo>
                    <a:pt x="3465042" y="235242"/>
                  </a:lnTo>
                  <a:lnTo>
                    <a:pt x="3438296" y="208635"/>
                  </a:lnTo>
                  <a:lnTo>
                    <a:pt x="3429495" y="208635"/>
                  </a:lnTo>
                  <a:lnTo>
                    <a:pt x="3395116" y="225082"/>
                  </a:lnTo>
                  <a:lnTo>
                    <a:pt x="3390036" y="231521"/>
                  </a:lnTo>
                  <a:lnTo>
                    <a:pt x="3390036" y="244233"/>
                  </a:lnTo>
                  <a:lnTo>
                    <a:pt x="3391395" y="249313"/>
                  </a:lnTo>
                  <a:lnTo>
                    <a:pt x="3391395" y="251853"/>
                  </a:lnTo>
                  <a:lnTo>
                    <a:pt x="3397085" y="283997"/>
                  </a:lnTo>
                  <a:lnTo>
                    <a:pt x="3401047" y="323164"/>
                  </a:lnTo>
                  <a:lnTo>
                    <a:pt x="3403346" y="369265"/>
                  </a:lnTo>
                  <a:lnTo>
                    <a:pt x="3404095" y="422198"/>
                  </a:lnTo>
                  <a:lnTo>
                    <a:pt x="3399663" y="490258"/>
                  </a:lnTo>
                  <a:lnTo>
                    <a:pt x="3386378" y="543293"/>
                  </a:lnTo>
                  <a:lnTo>
                    <a:pt x="3364255" y="581253"/>
                  </a:lnTo>
                  <a:lnTo>
                    <a:pt x="3333305" y="604062"/>
                  </a:lnTo>
                  <a:lnTo>
                    <a:pt x="3293516" y="611682"/>
                  </a:lnTo>
                  <a:lnTo>
                    <a:pt x="3269056" y="608088"/>
                  </a:lnTo>
                  <a:lnTo>
                    <a:pt x="3227705" y="579437"/>
                  </a:lnTo>
                  <a:lnTo>
                    <a:pt x="3196475" y="524129"/>
                  </a:lnTo>
                  <a:lnTo>
                    <a:pt x="3177362" y="454075"/>
                  </a:lnTo>
                  <a:lnTo>
                    <a:pt x="3172790" y="414566"/>
                  </a:lnTo>
                  <a:lnTo>
                    <a:pt x="3171748" y="379374"/>
                  </a:lnTo>
                  <a:lnTo>
                    <a:pt x="3171850" y="317804"/>
                  </a:lnTo>
                  <a:lnTo>
                    <a:pt x="3172676" y="294716"/>
                  </a:lnTo>
                  <a:lnTo>
                    <a:pt x="3174250" y="270192"/>
                  </a:lnTo>
                  <a:lnTo>
                    <a:pt x="3176676" y="244233"/>
                  </a:lnTo>
                  <a:lnTo>
                    <a:pt x="3176676" y="235242"/>
                  </a:lnTo>
                  <a:lnTo>
                    <a:pt x="3174136" y="228981"/>
                  </a:lnTo>
                  <a:lnTo>
                    <a:pt x="3169056" y="222542"/>
                  </a:lnTo>
                  <a:lnTo>
                    <a:pt x="3163976" y="217449"/>
                  </a:lnTo>
                  <a:lnTo>
                    <a:pt x="3156356" y="214909"/>
                  </a:lnTo>
                  <a:lnTo>
                    <a:pt x="3148736" y="214909"/>
                  </a:lnTo>
                  <a:lnTo>
                    <a:pt x="3109379" y="234315"/>
                  </a:lnTo>
                  <a:lnTo>
                    <a:pt x="3101568" y="295516"/>
                  </a:lnTo>
                  <a:lnTo>
                    <a:pt x="3100489" y="343382"/>
                  </a:lnTo>
                  <a:lnTo>
                    <a:pt x="3101949" y="397979"/>
                  </a:lnTo>
                  <a:lnTo>
                    <a:pt x="3106521" y="449630"/>
                  </a:lnTo>
                  <a:lnTo>
                    <a:pt x="3114408" y="498703"/>
                  </a:lnTo>
                  <a:lnTo>
                    <a:pt x="3125876" y="545579"/>
                  </a:lnTo>
                  <a:lnTo>
                    <a:pt x="3149625" y="599541"/>
                  </a:lnTo>
                  <a:lnTo>
                    <a:pt x="3186836" y="642188"/>
                  </a:lnTo>
                  <a:lnTo>
                    <a:pt x="3234461" y="670115"/>
                  </a:lnTo>
                  <a:lnTo>
                    <a:pt x="3293516" y="678967"/>
                  </a:lnTo>
                  <a:lnTo>
                    <a:pt x="3333813" y="676109"/>
                  </a:lnTo>
                  <a:lnTo>
                    <a:pt x="3398570" y="653224"/>
                  </a:lnTo>
                  <a:lnTo>
                    <a:pt x="3441865" y="606983"/>
                  </a:lnTo>
                  <a:lnTo>
                    <a:pt x="3466134" y="534530"/>
                  </a:lnTo>
                  <a:lnTo>
                    <a:pt x="3471316" y="488289"/>
                  </a:lnTo>
                  <a:lnTo>
                    <a:pt x="3474212" y="449148"/>
                  </a:lnTo>
                  <a:lnTo>
                    <a:pt x="3474961" y="424611"/>
                  </a:lnTo>
                  <a:lnTo>
                    <a:pt x="3475202" y="396773"/>
                  </a:lnTo>
                  <a:close/>
                </a:path>
                <a:path w="5572759" h="679450">
                  <a:moveTo>
                    <a:pt x="3970502" y="637108"/>
                  </a:moveTo>
                  <a:lnTo>
                    <a:pt x="3970375" y="552488"/>
                  </a:lnTo>
                  <a:lnTo>
                    <a:pt x="3970223" y="504710"/>
                  </a:lnTo>
                  <a:lnTo>
                    <a:pt x="3970020" y="459270"/>
                  </a:lnTo>
                  <a:lnTo>
                    <a:pt x="3969740" y="410756"/>
                  </a:lnTo>
                  <a:lnTo>
                    <a:pt x="3969448" y="372529"/>
                  </a:lnTo>
                  <a:lnTo>
                    <a:pt x="3968927" y="309143"/>
                  </a:lnTo>
                  <a:lnTo>
                    <a:pt x="3967962" y="214909"/>
                  </a:lnTo>
                  <a:lnTo>
                    <a:pt x="3938828" y="185762"/>
                  </a:lnTo>
                  <a:lnTo>
                    <a:pt x="3930675" y="186436"/>
                  </a:lnTo>
                  <a:lnTo>
                    <a:pt x="3923398" y="188429"/>
                  </a:lnTo>
                  <a:lnTo>
                    <a:pt x="3916857" y="191617"/>
                  </a:lnTo>
                  <a:lnTo>
                    <a:pt x="3910888" y="195922"/>
                  </a:lnTo>
                  <a:lnTo>
                    <a:pt x="3901922" y="202196"/>
                  </a:lnTo>
                  <a:lnTo>
                    <a:pt x="3884142" y="242874"/>
                  </a:lnTo>
                  <a:lnTo>
                    <a:pt x="3880789" y="252450"/>
                  </a:lnTo>
                  <a:lnTo>
                    <a:pt x="3878275" y="260083"/>
                  </a:lnTo>
                  <a:lnTo>
                    <a:pt x="3876497" y="265798"/>
                  </a:lnTo>
                  <a:lnTo>
                    <a:pt x="3875328" y="269659"/>
                  </a:lnTo>
                  <a:lnTo>
                    <a:pt x="3851465" y="318020"/>
                  </a:lnTo>
                  <a:lnTo>
                    <a:pt x="3819893" y="352552"/>
                  </a:lnTo>
                  <a:lnTo>
                    <a:pt x="3780485" y="373265"/>
                  </a:lnTo>
                  <a:lnTo>
                    <a:pt x="3733101" y="380161"/>
                  </a:lnTo>
                  <a:lnTo>
                    <a:pt x="3715626" y="377736"/>
                  </a:lnTo>
                  <a:lnTo>
                    <a:pt x="3669601" y="339483"/>
                  </a:lnTo>
                  <a:lnTo>
                    <a:pt x="3647630" y="296494"/>
                  </a:lnTo>
                  <a:lnTo>
                    <a:pt x="3639197" y="247535"/>
                  </a:lnTo>
                  <a:lnTo>
                    <a:pt x="3639121" y="239141"/>
                  </a:lnTo>
                  <a:lnTo>
                    <a:pt x="3634041" y="231521"/>
                  </a:lnTo>
                  <a:lnTo>
                    <a:pt x="3626421" y="227622"/>
                  </a:lnTo>
                  <a:lnTo>
                    <a:pt x="3620478" y="224497"/>
                  </a:lnTo>
                  <a:lnTo>
                    <a:pt x="3614166" y="222580"/>
                  </a:lnTo>
                  <a:lnTo>
                    <a:pt x="3607638" y="221615"/>
                  </a:lnTo>
                  <a:lnTo>
                    <a:pt x="3601021" y="221348"/>
                  </a:lnTo>
                  <a:lnTo>
                    <a:pt x="3593554" y="222072"/>
                  </a:lnTo>
                  <a:lnTo>
                    <a:pt x="3563480" y="254609"/>
                  </a:lnTo>
                  <a:lnTo>
                    <a:pt x="3562718" y="464400"/>
                  </a:lnTo>
                  <a:lnTo>
                    <a:pt x="3560216" y="649820"/>
                  </a:lnTo>
                  <a:lnTo>
                    <a:pt x="3561905" y="662952"/>
                  </a:lnTo>
                  <a:lnTo>
                    <a:pt x="3567087" y="672033"/>
                  </a:lnTo>
                  <a:lnTo>
                    <a:pt x="3575786" y="677278"/>
                  </a:lnTo>
                  <a:lnTo>
                    <a:pt x="3588156" y="678967"/>
                  </a:lnTo>
                  <a:lnTo>
                    <a:pt x="3608273" y="676363"/>
                  </a:lnTo>
                  <a:lnTo>
                    <a:pt x="3635222" y="637108"/>
                  </a:lnTo>
                  <a:lnTo>
                    <a:pt x="3637000" y="567423"/>
                  </a:lnTo>
                  <a:lnTo>
                    <a:pt x="3637559" y="504710"/>
                  </a:lnTo>
                  <a:lnTo>
                    <a:pt x="3637762" y="423379"/>
                  </a:lnTo>
                  <a:lnTo>
                    <a:pt x="3655657" y="436943"/>
                  </a:lnTo>
                  <a:lnTo>
                    <a:pt x="3676726" y="446938"/>
                  </a:lnTo>
                  <a:lnTo>
                    <a:pt x="3700894" y="453123"/>
                  </a:lnTo>
                  <a:lnTo>
                    <a:pt x="3728021" y="455244"/>
                  </a:lnTo>
                  <a:lnTo>
                    <a:pt x="3755352" y="454037"/>
                  </a:lnTo>
                  <a:lnTo>
                    <a:pt x="3801884" y="444449"/>
                  </a:lnTo>
                  <a:lnTo>
                    <a:pt x="3838778" y="425665"/>
                  </a:lnTo>
                  <a:lnTo>
                    <a:pt x="3841686" y="423379"/>
                  </a:lnTo>
                  <a:lnTo>
                    <a:pt x="3856875" y="411492"/>
                  </a:lnTo>
                  <a:lnTo>
                    <a:pt x="3874973" y="393738"/>
                  </a:lnTo>
                  <a:lnTo>
                    <a:pt x="3886593" y="380161"/>
                  </a:lnTo>
                  <a:lnTo>
                    <a:pt x="3893108" y="372529"/>
                  </a:lnTo>
                  <a:lnTo>
                    <a:pt x="3893324" y="402551"/>
                  </a:lnTo>
                  <a:lnTo>
                    <a:pt x="3893870" y="431495"/>
                  </a:lnTo>
                  <a:lnTo>
                    <a:pt x="3894683" y="459270"/>
                  </a:lnTo>
                  <a:lnTo>
                    <a:pt x="3895648" y="485749"/>
                  </a:lnTo>
                  <a:lnTo>
                    <a:pt x="3895890" y="519988"/>
                  </a:lnTo>
                  <a:lnTo>
                    <a:pt x="3896245" y="552488"/>
                  </a:lnTo>
                  <a:lnTo>
                    <a:pt x="3896652" y="595871"/>
                  </a:lnTo>
                  <a:lnTo>
                    <a:pt x="3896842" y="645922"/>
                  </a:lnTo>
                  <a:lnTo>
                    <a:pt x="3898303" y="660730"/>
                  </a:lnTo>
                  <a:lnTo>
                    <a:pt x="3902875" y="671017"/>
                  </a:lnTo>
                  <a:lnTo>
                    <a:pt x="3910774" y="677024"/>
                  </a:lnTo>
                  <a:lnTo>
                    <a:pt x="3922242" y="678967"/>
                  </a:lnTo>
                  <a:lnTo>
                    <a:pt x="3933939" y="678243"/>
                  </a:lnTo>
                  <a:lnTo>
                    <a:pt x="3967683" y="652183"/>
                  </a:lnTo>
                  <a:lnTo>
                    <a:pt x="3969791" y="644715"/>
                  </a:lnTo>
                  <a:lnTo>
                    <a:pt x="3970502" y="637108"/>
                  </a:lnTo>
                  <a:close/>
                </a:path>
                <a:path w="5572759" h="679450">
                  <a:moveTo>
                    <a:pt x="4369435" y="535406"/>
                  </a:moveTo>
                  <a:lnTo>
                    <a:pt x="4363555" y="496239"/>
                  </a:lnTo>
                  <a:lnTo>
                    <a:pt x="4345216" y="458978"/>
                  </a:lnTo>
                  <a:lnTo>
                    <a:pt x="4319384" y="430098"/>
                  </a:lnTo>
                  <a:lnTo>
                    <a:pt x="4305935" y="421944"/>
                  </a:lnTo>
                  <a:lnTo>
                    <a:pt x="4305935" y="535406"/>
                  </a:lnTo>
                  <a:lnTo>
                    <a:pt x="4300207" y="563054"/>
                  </a:lnTo>
                  <a:lnTo>
                    <a:pt x="4253928" y="601192"/>
                  </a:lnTo>
                  <a:lnTo>
                    <a:pt x="4213149" y="611682"/>
                  </a:lnTo>
                  <a:lnTo>
                    <a:pt x="4162641" y="617499"/>
                  </a:lnTo>
                  <a:lnTo>
                    <a:pt x="4150995" y="617956"/>
                  </a:lnTo>
                  <a:lnTo>
                    <a:pt x="4121708" y="617956"/>
                  </a:lnTo>
                  <a:lnTo>
                    <a:pt x="4117771" y="569201"/>
                  </a:lnTo>
                  <a:lnTo>
                    <a:pt x="4116628" y="471678"/>
                  </a:lnTo>
                  <a:lnTo>
                    <a:pt x="4145280" y="468350"/>
                  </a:lnTo>
                  <a:lnTo>
                    <a:pt x="4172229" y="465963"/>
                  </a:lnTo>
                  <a:lnTo>
                    <a:pt x="4197756" y="464527"/>
                  </a:lnTo>
                  <a:lnTo>
                    <a:pt x="4222115" y="464058"/>
                  </a:lnTo>
                  <a:lnTo>
                    <a:pt x="4258792" y="468579"/>
                  </a:lnTo>
                  <a:lnTo>
                    <a:pt x="4284980" y="482066"/>
                  </a:lnTo>
                  <a:lnTo>
                    <a:pt x="4300702" y="504380"/>
                  </a:lnTo>
                  <a:lnTo>
                    <a:pt x="4305935" y="535406"/>
                  </a:lnTo>
                  <a:lnTo>
                    <a:pt x="4305935" y="421944"/>
                  </a:lnTo>
                  <a:lnTo>
                    <a:pt x="4304004" y="420763"/>
                  </a:lnTo>
                  <a:lnTo>
                    <a:pt x="4286809" y="414566"/>
                  </a:lnTo>
                  <a:lnTo>
                    <a:pt x="4290746" y="409486"/>
                  </a:lnTo>
                  <a:lnTo>
                    <a:pt x="4300347" y="397078"/>
                  </a:lnTo>
                  <a:lnTo>
                    <a:pt x="4310342" y="376999"/>
                  </a:lnTo>
                  <a:lnTo>
                    <a:pt x="4316527" y="354101"/>
                  </a:lnTo>
                  <a:lnTo>
                    <a:pt x="4318635" y="328129"/>
                  </a:lnTo>
                  <a:lnTo>
                    <a:pt x="4315803" y="302628"/>
                  </a:lnTo>
                  <a:lnTo>
                    <a:pt x="4307357" y="279628"/>
                  </a:lnTo>
                  <a:lnTo>
                    <a:pt x="4302264" y="272199"/>
                  </a:lnTo>
                  <a:lnTo>
                    <a:pt x="4293425" y="259270"/>
                  </a:lnTo>
                  <a:lnTo>
                    <a:pt x="4274109" y="241693"/>
                  </a:lnTo>
                  <a:lnTo>
                    <a:pt x="4256329" y="230860"/>
                  </a:lnTo>
                  <a:lnTo>
                    <a:pt x="4256329" y="328129"/>
                  </a:lnTo>
                  <a:lnTo>
                    <a:pt x="4253738" y="348564"/>
                  </a:lnTo>
                  <a:lnTo>
                    <a:pt x="4215689" y="391680"/>
                  </a:lnTo>
                  <a:lnTo>
                    <a:pt x="4170134" y="405345"/>
                  </a:lnTo>
                  <a:lnTo>
                    <a:pt x="4117987" y="409486"/>
                  </a:lnTo>
                  <a:lnTo>
                    <a:pt x="4117987" y="323037"/>
                  </a:lnTo>
                  <a:lnTo>
                    <a:pt x="4129328" y="284911"/>
                  </a:lnTo>
                  <a:lnTo>
                    <a:pt x="4173855" y="272199"/>
                  </a:lnTo>
                  <a:lnTo>
                    <a:pt x="4190301" y="273329"/>
                  </a:lnTo>
                  <a:lnTo>
                    <a:pt x="4232275" y="288632"/>
                  </a:lnTo>
                  <a:lnTo>
                    <a:pt x="4256329" y="328129"/>
                  </a:lnTo>
                  <a:lnTo>
                    <a:pt x="4256329" y="230860"/>
                  </a:lnTo>
                  <a:lnTo>
                    <a:pt x="4250601" y="227368"/>
                  </a:lnTo>
                  <a:lnTo>
                    <a:pt x="4223855" y="217030"/>
                  </a:lnTo>
                  <a:lnTo>
                    <a:pt x="4193997" y="210756"/>
                  </a:lnTo>
                  <a:lnTo>
                    <a:pt x="4161155" y="208635"/>
                  </a:lnTo>
                  <a:lnTo>
                    <a:pt x="4128973" y="211023"/>
                  </a:lnTo>
                  <a:lnTo>
                    <a:pt x="4083253" y="230085"/>
                  </a:lnTo>
                  <a:lnTo>
                    <a:pt x="4059720" y="268389"/>
                  </a:lnTo>
                  <a:lnTo>
                    <a:pt x="4048290" y="332676"/>
                  </a:lnTo>
                  <a:lnTo>
                    <a:pt x="4046867" y="375081"/>
                  </a:lnTo>
                  <a:lnTo>
                    <a:pt x="4046982" y="420763"/>
                  </a:lnTo>
                  <a:lnTo>
                    <a:pt x="4047439" y="486257"/>
                  </a:lnTo>
                  <a:lnTo>
                    <a:pt x="4048175" y="538353"/>
                  </a:lnTo>
                  <a:lnTo>
                    <a:pt x="4049230" y="588175"/>
                  </a:lnTo>
                  <a:lnTo>
                    <a:pt x="4050588" y="635749"/>
                  </a:lnTo>
                  <a:lnTo>
                    <a:pt x="4050588" y="678967"/>
                  </a:lnTo>
                  <a:lnTo>
                    <a:pt x="4124871" y="678014"/>
                  </a:lnTo>
                  <a:lnTo>
                    <a:pt x="4187698" y="675170"/>
                  </a:lnTo>
                  <a:lnTo>
                    <a:pt x="4239031" y="670433"/>
                  </a:lnTo>
                  <a:lnTo>
                    <a:pt x="4278833" y="663778"/>
                  </a:lnTo>
                  <a:lnTo>
                    <a:pt x="4323715" y="644728"/>
                  </a:lnTo>
                  <a:lnTo>
                    <a:pt x="4358005" y="595287"/>
                  </a:lnTo>
                  <a:lnTo>
                    <a:pt x="4366577" y="566597"/>
                  </a:lnTo>
                  <a:lnTo>
                    <a:pt x="4369435" y="535406"/>
                  </a:lnTo>
                  <a:close/>
                </a:path>
                <a:path w="5572759" h="679450">
                  <a:moveTo>
                    <a:pt x="4746701" y="242874"/>
                  </a:moveTo>
                  <a:lnTo>
                    <a:pt x="4744567" y="230962"/>
                  </a:lnTo>
                  <a:lnTo>
                    <a:pt x="4738255" y="221907"/>
                  </a:lnTo>
                  <a:lnTo>
                    <a:pt x="4727918" y="215709"/>
                  </a:lnTo>
                  <a:lnTo>
                    <a:pt x="4713681" y="212369"/>
                  </a:lnTo>
                  <a:lnTo>
                    <a:pt x="4712322" y="212369"/>
                  </a:lnTo>
                  <a:lnTo>
                    <a:pt x="4534535" y="209829"/>
                  </a:lnTo>
                  <a:lnTo>
                    <a:pt x="4506595" y="209829"/>
                  </a:lnTo>
                  <a:lnTo>
                    <a:pt x="4486592" y="212394"/>
                  </a:lnTo>
                  <a:lnTo>
                    <a:pt x="4472305" y="219862"/>
                  </a:lnTo>
                  <a:lnTo>
                    <a:pt x="4463732" y="231851"/>
                  </a:lnTo>
                  <a:lnTo>
                    <a:pt x="4460875" y="247954"/>
                  </a:lnTo>
                  <a:lnTo>
                    <a:pt x="4461078" y="276834"/>
                  </a:lnTo>
                  <a:lnTo>
                    <a:pt x="4461167" y="284911"/>
                  </a:lnTo>
                  <a:lnTo>
                    <a:pt x="4461700" y="316598"/>
                  </a:lnTo>
                  <a:lnTo>
                    <a:pt x="4462513" y="353783"/>
                  </a:lnTo>
                  <a:lnTo>
                    <a:pt x="4463415" y="392874"/>
                  </a:lnTo>
                  <a:lnTo>
                    <a:pt x="4458424" y="398627"/>
                  </a:lnTo>
                  <a:lnTo>
                    <a:pt x="4454880" y="404634"/>
                  </a:lnTo>
                  <a:lnTo>
                    <a:pt x="4452772" y="411099"/>
                  </a:lnTo>
                  <a:lnTo>
                    <a:pt x="4452074" y="418299"/>
                  </a:lnTo>
                  <a:lnTo>
                    <a:pt x="4453001" y="424764"/>
                  </a:lnTo>
                  <a:lnTo>
                    <a:pt x="4455706" y="430606"/>
                  </a:lnTo>
                  <a:lnTo>
                    <a:pt x="4460075" y="435724"/>
                  </a:lnTo>
                  <a:lnTo>
                    <a:pt x="4465955" y="439991"/>
                  </a:lnTo>
                  <a:lnTo>
                    <a:pt x="4465980" y="617524"/>
                  </a:lnTo>
                  <a:lnTo>
                    <a:pt x="4466120" y="625106"/>
                  </a:lnTo>
                  <a:lnTo>
                    <a:pt x="4466526" y="632663"/>
                  </a:lnTo>
                  <a:lnTo>
                    <a:pt x="4467314" y="639648"/>
                  </a:lnTo>
                  <a:lnTo>
                    <a:pt x="4467974" y="647026"/>
                  </a:lnTo>
                  <a:lnTo>
                    <a:pt x="4494733" y="678243"/>
                  </a:lnTo>
                  <a:lnTo>
                    <a:pt x="4502861" y="678967"/>
                  </a:lnTo>
                  <a:lnTo>
                    <a:pt x="4702162" y="677786"/>
                  </a:lnTo>
                  <a:lnTo>
                    <a:pt x="4719625" y="675132"/>
                  </a:lnTo>
                  <a:lnTo>
                    <a:pt x="4731931" y="667105"/>
                  </a:lnTo>
                  <a:lnTo>
                    <a:pt x="4739221" y="653618"/>
                  </a:lnTo>
                  <a:lnTo>
                    <a:pt x="4741621" y="634555"/>
                  </a:lnTo>
                  <a:lnTo>
                    <a:pt x="4739906" y="625017"/>
                  </a:lnTo>
                  <a:lnTo>
                    <a:pt x="4734598" y="617524"/>
                  </a:lnTo>
                  <a:lnTo>
                    <a:pt x="4726610" y="612863"/>
                  </a:lnTo>
                  <a:lnTo>
                    <a:pt x="4725479" y="612203"/>
                  </a:lnTo>
                  <a:lnTo>
                    <a:pt x="4712322" y="609142"/>
                  </a:lnTo>
                  <a:lnTo>
                    <a:pt x="4537075" y="612863"/>
                  </a:lnTo>
                  <a:lnTo>
                    <a:pt x="4537748" y="604520"/>
                  </a:lnTo>
                  <a:lnTo>
                    <a:pt x="4538218" y="595617"/>
                  </a:lnTo>
                  <a:lnTo>
                    <a:pt x="4538421" y="583717"/>
                  </a:lnTo>
                  <a:lnTo>
                    <a:pt x="4535881" y="450164"/>
                  </a:lnTo>
                  <a:lnTo>
                    <a:pt x="4566399" y="450850"/>
                  </a:lnTo>
                  <a:lnTo>
                    <a:pt x="4637481" y="451345"/>
                  </a:lnTo>
                  <a:lnTo>
                    <a:pt x="4669040" y="451192"/>
                  </a:lnTo>
                  <a:lnTo>
                    <a:pt x="4680128" y="450850"/>
                  </a:lnTo>
                  <a:lnTo>
                    <a:pt x="4716221" y="429818"/>
                  </a:lnTo>
                  <a:lnTo>
                    <a:pt x="4719942" y="422198"/>
                  </a:lnTo>
                  <a:lnTo>
                    <a:pt x="4719942" y="414566"/>
                  </a:lnTo>
                  <a:lnTo>
                    <a:pt x="4688281" y="385241"/>
                  </a:lnTo>
                  <a:lnTo>
                    <a:pt x="4557369" y="384746"/>
                  </a:lnTo>
                  <a:lnTo>
                    <a:pt x="4533341" y="384060"/>
                  </a:lnTo>
                  <a:lnTo>
                    <a:pt x="4532566" y="374027"/>
                  </a:lnTo>
                  <a:lnTo>
                    <a:pt x="4532160" y="353682"/>
                  </a:lnTo>
                  <a:lnTo>
                    <a:pt x="4532007" y="323088"/>
                  </a:lnTo>
                  <a:lnTo>
                    <a:pt x="4531995" y="282371"/>
                  </a:lnTo>
                  <a:lnTo>
                    <a:pt x="4569053" y="284086"/>
                  </a:lnTo>
                  <a:lnTo>
                    <a:pt x="4587976" y="284683"/>
                  </a:lnTo>
                  <a:lnTo>
                    <a:pt x="4652708" y="283972"/>
                  </a:lnTo>
                  <a:lnTo>
                    <a:pt x="4716107" y="276834"/>
                  </a:lnTo>
                  <a:lnTo>
                    <a:pt x="4745787" y="252463"/>
                  </a:lnTo>
                  <a:lnTo>
                    <a:pt x="4746701" y="242874"/>
                  </a:lnTo>
                  <a:close/>
                </a:path>
                <a:path w="5572759" h="679450">
                  <a:moveTo>
                    <a:pt x="5151907" y="321691"/>
                  </a:moveTo>
                  <a:lnTo>
                    <a:pt x="5139868" y="279819"/>
                  </a:lnTo>
                  <a:lnTo>
                    <a:pt x="5102288" y="242874"/>
                  </a:lnTo>
                  <a:lnTo>
                    <a:pt x="5081968" y="231787"/>
                  </a:lnTo>
                  <a:lnTo>
                    <a:pt x="5081968" y="334403"/>
                  </a:lnTo>
                  <a:lnTo>
                    <a:pt x="5076812" y="349008"/>
                  </a:lnTo>
                  <a:lnTo>
                    <a:pt x="5041658" y="380060"/>
                  </a:lnTo>
                  <a:lnTo>
                    <a:pt x="4980952" y="411010"/>
                  </a:lnTo>
                  <a:lnTo>
                    <a:pt x="4930864" y="427685"/>
                  </a:lnTo>
                  <a:lnTo>
                    <a:pt x="4911801" y="429818"/>
                  </a:lnTo>
                  <a:lnTo>
                    <a:pt x="4911903" y="364185"/>
                  </a:lnTo>
                  <a:lnTo>
                    <a:pt x="4912372" y="316064"/>
                  </a:lnTo>
                  <a:lnTo>
                    <a:pt x="4950066" y="281876"/>
                  </a:lnTo>
                  <a:lnTo>
                    <a:pt x="4988001" y="279819"/>
                  </a:lnTo>
                  <a:lnTo>
                    <a:pt x="5004701" y="280758"/>
                  </a:lnTo>
                  <a:lnTo>
                    <a:pt x="5051488" y="293725"/>
                  </a:lnTo>
                  <a:lnTo>
                    <a:pt x="5080063" y="321792"/>
                  </a:lnTo>
                  <a:lnTo>
                    <a:pt x="5081968" y="334403"/>
                  </a:lnTo>
                  <a:lnTo>
                    <a:pt x="5081968" y="231787"/>
                  </a:lnTo>
                  <a:lnTo>
                    <a:pt x="5076571" y="228841"/>
                  </a:lnTo>
                  <a:lnTo>
                    <a:pt x="5048948" y="218960"/>
                  </a:lnTo>
                  <a:lnTo>
                    <a:pt x="5019421" y="213106"/>
                  </a:lnTo>
                  <a:lnTo>
                    <a:pt x="4988001" y="211175"/>
                  </a:lnTo>
                  <a:lnTo>
                    <a:pt x="4956556" y="212178"/>
                  </a:lnTo>
                  <a:lnTo>
                    <a:pt x="4904105" y="220840"/>
                  </a:lnTo>
                  <a:lnTo>
                    <a:pt x="4865789" y="239229"/>
                  </a:lnTo>
                  <a:lnTo>
                    <a:pt x="4843361" y="278980"/>
                  </a:lnTo>
                  <a:lnTo>
                    <a:pt x="4843348" y="380060"/>
                  </a:lnTo>
                  <a:lnTo>
                    <a:pt x="4843577" y="446100"/>
                  </a:lnTo>
                  <a:lnTo>
                    <a:pt x="4844046" y="511797"/>
                  </a:lnTo>
                  <a:lnTo>
                    <a:pt x="4844732" y="565924"/>
                  </a:lnTo>
                  <a:lnTo>
                    <a:pt x="4845672" y="608584"/>
                  </a:lnTo>
                  <a:lnTo>
                    <a:pt x="4848301" y="658634"/>
                  </a:lnTo>
                  <a:lnTo>
                    <a:pt x="4869967" y="678967"/>
                  </a:lnTo>
                  <a:lnTo>
                    <a:pt x="4878273" y="678446"/>
                  </a:lnTo>
                  <a:lnTo>
                    <a:pt x="4912030" y="656450"/>
                  </a:lnTo>
                  <a:lnTo>
                    <a:pt x="4914697" y="618426"/>
                  </a:lnTo>
                  <a:lnTo>
                    <a:pt x="4913744" y="590981"/>
                  </a:lnTo>
                  <a:lnTo>
                    <a:pt x="4912690" y="554609"/>
                  </a:lnTo>
                  <a:lnTo>
                    <a:pt x="4911801" y="520153"/>
                  </a:lnTo>
                  <a:lnTo>
                    <a:pt x="4934890" y="536829"/>
                  </a:lnTo>
                  <a:lnTo>
                    <a:pt x="4982019" y="573595"/>
                  </a:lnTo>
                  <a:lnTo>
                    <a:pt x="5027739" y="612876"/>
                  </a:lnTo>
                  <a:lnTo>
                    <a:pt x="5060620" y="644245"/>
                  </a:lnTo>
                  <a:lnTo>
                    <a:pt x="5079962" y="666102"/>
                  </a:lnTo>
                  <a:lnTo>
                    <a:pt x="5087239" y="673252"/>
                  </a:lnTo>
                  <a:lnTo>
                    <a:pt x="5093792" y="677532"/>
                  </a:lnTo>
                  <a:lnTo>
                    <a:pt x="5099748" y="678967"/>
                  </a:lnTo>
                  <a:lnTo>
                    <a:pt x="5107368" y="678967"/>
                  </a:lnTo>
                  <a:lnTo>
                    <a:pt x="5141290" y="653186"/>
                  </a:lnTo>
                  <a:lnTo>
                    <a:pt x="5142928" y="640829"/>
                  </a:lnTo>
                  <a:lnTo>
                    <a:pt x="5139639" y="626071"/>
                  </a:lnTo>
                  <a:lnTo>
                    <a:pt x="5113998" y="588492"/>
                  </a:lnTo>
                  <a:lnTo>
                    <a:pt x="5066436" y="542505"/>
                  </a:lnTo>
                  <a:lnTo>
                    <a:pt x="5009832" y="498081"/>
                  </a:lnTo>
                  <a:lnTo>
                    <a:pt x="4979187" y="476770"/>
                  </a:lnTo>
                  <a:lnTo>
                    <a:pt x="4985817" y="474649"/>
                  </a:lnTo>
                  <a:lnTo>
                    <a:pt x="5028628" y="452704"/>
                  </a:lnTo>
                  <a:lnTo>
                    <a:pt x="5064557" y="431723"/>
                  </a:lnTo>
                  <a:lnTo>
                    <a:pt x="5067605" y="429818"/>
                  </a:lnTo>
                  <a:lnTo>
                    <a:pt x="5079047" y="422668"/>
                  </a:lnTo>
                  <a:lnTo>
                    <a:pt x="5112372" y="395820"/>
                  </a:lnTo>
                  <a:lnTo>
                    <a:pt x="5141125" y="358228"/>
                  </a:lnTo>
                  <a:lnTo>
                    <a:pt x="5150701" y="333375"/>
                  </a:lnTo>
                  <a:lnTo>
                    <a:pt x="5151907" y="321691"/>
                  </a:lnTo>
                  <a:close/>
                </a:path>
                <a:path w="5572759" h="679450">
                  <a:moveTo>
                    <a:pt x="5572353" y="531507"/>
                  </a:moveTo>
                  <a:lnTo>
                    <a:pt x="5568061" y="487540"/>
                  </a:lnTo>
                  <a:lnTo>
                    <a:pt x="5551970" y="451015"/>
                  </a:lnTo>
                  <a:lnTo>
                    <a:pt x="5522734" y="425919"/>
                  </a:lnTo>
                  <a:lnTo>
                    <a:pt x="5476710" y="405942"/>
                  </a:lnTo>
                  <a:lnTo>
                    <a:pt x="5427256" y="392925"/>
                  </a:lnTo>
                  <a:lnTo>
                    <a:pt x="5403443" y="385457"/>
                  </a:lnTo>
                  <a:lnTo>
                    <a:pt x="5361533" y="368808"/>
                  </a:lnTo>
                  <a:lnTo>
                    <a:pt x="5324487" y="337985"/>
                  </a:lnTo>
                  <a:lnTo>
                    <a:pt x="5322087" y="326771"/>
                  </a:lnTo>
                  <a:lnTo>
                    <a:pt x="5324195" y="315620"/>
                  </a:lnTo>
                  <a:lnTo>
                    <a:pt x="5353913" y="287451"/>
                  </a:lnTo>
                  <a:lnTo>
                    <a:pt x="5400306" y="273151"/>
                  </a:lnTo>
                  <a:lnTo>
                    <a:pt x="5414873" y="272199"/>
                  </a:lnTo>
                  <a:lnTo>
                    <a:pt x="5430355" y="273151"/>
                  </a:lnTo>
                  <a:lnTo>
                    <a:pt x="5446433" y="276009"/>
                  </a:lnTo>
                  <a:lnTo>
                    <a:pt x="5463235" y="280771"/>
                  </a:lnTo>
                  <a:lnTo>
                    <a:pt x="5480913" y="287451"/>
                  </a:lnTo>
                  <a:lnTo>
                    <a:pt x="5496839" y="294805"/>
                  </a:lnTo>
                  <a:lnTo>
                    <a:pt x="5510250" y="299923"/>
                  </a:lnTo>
                  <a:lnTo>
                    <a:pt x="5549493" y="295071"/>
                  </a:lnTo>
                  <a:lnTo>
                    <a:pt x="5558294" y="282371"/>
                  </a:lnTo>
                  <a:lnTo>
                    <a:pt x="5558256" y="273151"/>
                  </a:lnTo>
                  <a:lnTo>
                    <a:pt x="5537441" y="236461"/>
                  </a:lnTo>
                  <a:lnTo>
                    <a:pt x="5501259" y="218795"/>
                  </a:lnTo>
                  <a:lnTo>
                    <a:pt x="5447919" y="209804"/>
                  </a:lnTo>
                  <a:lnTo>
                    <a:pt x="5414873" y="208635"/>
                  </a:lnTo>
                  <a:lnTo>
                    <a:pt x="5380317" y="210769"/>
                  </a:lnTo>
                  <a:lnTo>
                    <a:pt x="5320716" y="227876"/>
                  </a:lnTo>
                  <a:lnTo>
                    <a:pt x="5273814" y="260781"/>
                  </a:lnTo>
                  <a:lnTo>
                    <a:pt x="5248986" y="301358"/>
                  </a:lnTo>
                  <a:lnTo>
                    <a:pt x="5245887" y="324231"/>
                  </a:lnTo>
                  <a:lnTo>
                    <a:pt x="5247564" y="346875"/>
                  </a:lnTo>
                  <a:lnTo>
                    <a:pt x="5260962" y="383984"/>
                  </a:lnTo>
                  <a:lnTo>
                    <a:pt x="5301526" y="419633"/>
                  </a:lnTo>
                  <a:lnTo>
                    <a:pt x="5354383" y="438327"/>
                  </a:lnTo>
                  <a:lnTo>
                    <a:pt x="5391455" y="447319"/>
                  </a:lnTo>
                  <a:lnTo>
                    <a:pt x="5409793" y="451345"/>
                  </a:lnTo>
                  <a:lnTo>
                    <a:pt x="5427929" y="456463"/>
                  </a:lnTo>
                  <a:lnTo>
                    <a:pt x="5473293" y="478129"/>
                  </a:lnTo>
                  <a:lnTo>
                    <a:pt x="5498223" y="512991"/>
                  </a:lnTo>
                  <a:lnTo>
                    <a:pt x="5499874" y="528967"/>
                  </a:lnTo>
                  <a:lnTo>
                    <a:pt x="5498452" y="545223"/>
                  </a:lnTo>
                  <a:lnTo>
                    <a:pt x="5477014" y="584898"/>
                  </a:lnTo>
                  <a:lnTo>
                    <a:pt x="5430278" y="605180"/>
                  </a:lnTo>
                  <a:lnTo>
                    <a:pt x="5409793" y="606590"/>
                  </a:lnTo>
                  <a:lnTo>
                    <a:pt x="5393067" y="604215"/>
                  </a:lnTo>
                  <a:lnTo>
                    <a:pt x="5367693" y="597065"/>
                  </a:lnTo>
                  <a:lnTo>
                    <a:pt x="5333530" y="585139"/>
                  </a:lnTo>
                  <a:lnTo>
                    <a:pt x="5290413" y="568464"/>
                  </a:lnTo>
                  <a:lnTo>
                    <a:pt x="5282819" y="566724"/>
                  </a:lnTo>
                  <a:lnTo>
                    <a:pt x="5250878" y="588949"/>
                  </a:lnTo>
                  <a:lnTo>
                    <a:pt x="5247233" y="604050"/>
                  </a:lnTo>
                  <a:lnTo>
                    <a:pt x="5250129" y="619493"/>
                  </a:lnTo>
                  <a:lnTo>
                    <a:pt x="5295493" y="657440"/>
                  </a:lnTo>
                  <a:lnTo>
                    <a:pt x="5347817" y="673417"/>
                  </a:lnTo>
                  <a:lnTo>
                    <a:pt x="5409793" y="678967"/>
                  </a:lnTo>
                  <a:lnTo>
                    <a:pt x="5441391" y="676605"/>
                  </a:lnTo>
                  <a:lnTo>
                    <a:pt x="5498871" y="658088"/>
                  </a:lnTo>
                  <a:lnTo>
                    <a:pt x="5544985" y="621652"/>
                  </a:lnTo>
                  <a:lnTo>
                    <a:pt x="5553989" y="606590"/>
                  </a:lnTo>
                  <a:lnTo>
                    <a:pt x="5560098" y="596379"/>
                  </a:lnTo>
                  <a:lnTo>
                    <a:pt x="5569267" y="566343"/>
                  </a:lnTo>
                  <a:lnTo>
                    <a:pt x="5572353" y="531507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26988" y="1213506"/>
              <a:ext cx="436869" cy="4229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129598" y="3106491"/>
              <a:ext cx="309872" cy="30225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6056393" y="6459006"/>
            <a:ext cx="82632" cy="1449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14850" y="2041793"/>
            <a:ext cx="1329910" cy="9791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6173" y="523068"/>
            <a:ext cx="2931349" cy="1610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9216" y="2484246"/>
            <a:ext cx="233680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700" spc="11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True </a:t>
            </a:r>
            <a:r>
              <a:rPr dirty="0" u="heavy" sz="2700" spc="1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or</a:t>
            </a:r>
            <a:r>
              <a:rPr dirty="0" u="heavy" sz="2700" spc="-9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dirty="0" u="heavy" sz="2700" spc="1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False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839216" y="3407486"/>
            <a:ext cx="1017651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700" spc="150">
                <a:latin typeface="Trebuchet MS"/>
                <a:cs typeface="Trebuchet MS"/>
              </a:rPr>
              <a:t>Expense </a:t>
            </a:r>
            <a:r>
              <a:rPr dirty="0" sz="2700" spc="85">
                <a:latin typeface="Trebuchet MS"/>
                <a:cs typeface="Trebuchet MS"/>
              </a:rPr>
              <a:t>reclassifications </a:t>
            </a:r>
            <a:r>
              <a:rPr dirty="0" sz="2700" spc="105">
                <a:latin typeface="Trebuchet MS"/>
                <a:cs typeface="Trebuchet MS"/>
              </a:rPr>
              <a:t>can </a:t>
            </a:r>
            <a:r>
              <a:rPr dirty="0" sz="2700" spc="110">
                <a:latin typeface="Trebuchet MS"/>
                <a:cs typeface="Trebuchet MS"/>
              </a:rPr>
              <a:t>be </a:t>
            </a:r>
            <a:r>
              <a:rPr dirty="0" sz="2700" spc="145">
                <a:latin typeface="Trebuchet MS"/>
                <a:cs typeface="Trebuchet MS"/>
              </a:rPr>
              <a:t>processed </a:t>
            </a:r>
            <a:r>
              <a:rPr dirty="0" sz="2700" spc="80">
                <a:latin typeface="Trebuchet MS"/>
                <a:cs typeface="Trebuchet MS"/>
              </a:rPr>
              <a:t>for </a:t>
            </a:r>
            <a:r>
              <a:rPr dirty="0" sz="2700" spc="120">
                <a:latin typeface="Trebuchet MS"/>
                <a:cs typeface="Trebuchet MS"/>
              </a:rPr>
              <a:t>Budget</a:t>
            </a:r>
            <a:r>
              <a:rPr dirty="0" sz="2700" spc="-555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ledger  </a:t>
            </a:r>
            <a:r>
              <a:rPr dirty="0" sz="2700" spc="85">
                <a:latin typeface="Trebuchet MS"/>
                <a:cs typeface="Trebuchet MS"/>
              </a:rPr>
              <a:t>transactions.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445008" y="272795"/>
            <a:ext cx="2139696" cy="213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51476" y="1662134"/>
            <a:ext cx="2682400" cy="1433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565652" y="3763517"/>
            <a:ext cx="54730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0585" marR="5080" indent="-858519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Expense reclassifications can ONLY be processed </a:t>
            </a:r>
            <a:r>
              <a:rPr dirty="0" sz="1800">
                <a:latin typeface="Arial"/>
                <a:cs typeface="Arial"/>
              </a:rPr>
              <a:t>for  </a:t>
            </a:r>
            <a:r>
              <a:rPr dirty="0" sz="1800" spc="-5">
                <a:latin typeface="Arial"/>
                <a:cs typeface="Arial"/>
              </a:rPr>
              <a:t>transactions in </a:t>
            </a:r>
            <a:r>
              <a:rPr dirty="0" sz="1800">
                <a:latin typeface="Arial"/>
                <a:cs typeface="Arial"/>
              </a:rPr>
              <a:t>the ACTUALS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ledger.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39216" y="2447670"/>
            <a:ext cx="10502265" cy="27762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dirty="0" u="heavy" sz="2200" spc="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What </a:t>
            </a:r>
            <a:r>
              <a:rPr dirty="0" u="heavy" sz="2200" spc="1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should </a:t>
            </a:r>
            <a:r>
              <a:rPr dirty="0" u="heavy" sz="2200" spc="1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you </a:t>
            </a:r>
            <a:r>
              <a:rPr dirty="0" u="heavy" sz="220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check </a:t>
            </a:r>
            <a:r>
              <a:rPr dirty="0" u="heavy" sz="2200" spc="1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 </a:t>
            </a:r>
            <a:r>
              <a:rPr dirty="0" u="heavy" sz="2200" spc="1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when </a:t>
            </a:r>
            <a:r>
              <a:rPr dirty="0" u="heavy" sz="2200" spc="1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completing </a:t>
            </a:r>
            <a:r>
              <a:rPr dirty="0" u="heavy" sz="220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 </a:t>
            </a:r>
            <a:r>
              <a:rPr dirty="0" u="heavy" sz="2200" spc="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Non-Payroll</a:t>
            </a:r>
            <a:r>
              <a:rPr dirty="0" u="heavy" sz="2200" spc="-3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20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Expenditure </a:t>
            </a:r>
            <a:r>
              <a:rPr dirty="0" sz="2200" spc="85" b="1">
                <a:latin typeface="Trebuchet MS"/>
                <a:cs typeface="Trebuchet MS"/>
              </a:rPr>
              <a:t> </a:t>
            </a:r>
            <a:r>
              <a:rPr dirty="0" u="heavy" sz="2200" spc="114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Transfer </a:t>
            </a:r>
            <a:r>
              <a:rPr dirty="0" u="heavy" sz="2200" spc="1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Request</a:t>
            </a:r>
            <a:r>
              <a:rPr dirty="0" u="heavy" sz="2200" spc="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200" spc="1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Form?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27685" algn="l"/>
              </a:tabLst>
            </a:pPr>
            <a:r>
              <a:rPr dirty="0" sz="1200" spc="25">
                <a:solidFill>
                  <a:srgbClr val="AC0101"/>
                </a:solidFill>
                <a:latin typeface="Trebuchet MS"/>
                <a:cs typeface="Trebuchet MS"/>
              </a:rPr>
              <a:t>A.	</a:t>
            </a:r>
            <a:r>
              <a:rPr dirty="0" sz="2200" spc="195">
                <a:latin typeface="Trebuchet MS"/>
                <a:cs typeface="Trebuchet MS"/>
              </a:rPr>
              <a:t>No </a:t>
            </a:r>
            <a:r>
              <a:rPr dirty="0" sz="2200" spc="140">
                <a:latin typeface="Trebuchet MS"/>
                <a:cs typeface="Trebuchet MS"/>
              </a:rPr>
              <a:t>commas </a:t>
            </a:r>
            <a:r>
              <a:rPr dirty="0" sz="2200" spc="80">
                <a:latin typeface="Trebuchet MS"/>
                <a:cs typeface="Trebuchet MS"/>
              </a:rPr>
              <a:t>in </a:t>
            </a:r>
            <a:r>
              <a:rPr dirty="0" sz="2200" spc="90">
                <a:latin typeface="Trebuchet MS"/>
                <a:cs typeface="Trebuchet MS"/>
              </a:rPr>
              <a:t>any</a:t>
            </a:r>
            <a:r>
              <a:rPr dirty="0" sz="2200" spc="-240">
                <a:latin typeface="Trebuchet MS"/>
                <a:cs typeface="Trebuchet MS"/>
              </a:rPr>
              <a:t> </a:t>
            </a:r>
            <a:r>
              <a:rPr dirty="0" sz="2200" spc="30">
                <a:latin typeface="Trebuchet MS"/>
                <a:cs typeface="Trebuchet MS"/>
              </a:rPr>
              <a:t>field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  <a:tabLst>
                <a:tab pos="527685" algn="l"/>
              </a:tabLst>
            </a:pPr>
            <a:r>
              <a:rPr dirty="0" sz="1200" spc="-25">
                <a:solidFill>
                  <a:srgbClr val="AC0101"/>
                </a:solidFill>
                <a:latin typeface="Trebuchet MS"/>
                <a:cs typeface="Trebuchet MS"/>
              </a:rPr>
              <a:t>B.	</a:t>
            </a:r>
            <a:r>
              <a:rPr dirty="0" sz="2200" spc="110">
                <a:latin typeface="Trebuchet MS"/>
                <a:cs typeface="Trebuchet MS"/>
              </a:rPr>
              <a:t>Nets </a:t>
            </a:r>
            <a:r>
              <a:rPr dirty="0" sz="2200" spc="65">
                <a:latin typeface="Trebuchet MS"/>
                <a:cs typeface="Trebuchet MS"/>
              </a:rPr>
              <a:t>to</a:t>
            </a:r>
            <a:r>
              <a:rPr dirty="0" sz="2200" spc="-80">
                <a:latin typeface="Trebuchet MS"/>
                <a:cs typeface="Trebuchet MS"/>
              </a:rPr>
              <a:t> </a:t>
            </a:r>
            <a:r>
              <a:rPr dirty="0" sz="2200" spc="105">
                <a:latin typeface="Trebuchet MS"/>
                <a:cs typeface="Trebuchet MS"/>
              </a:rPr>
              <a:t>zero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27685" algn="l"/>
              </a:tabLst>
            </a:pPr>
            <a:r>
              <a:rPr dirty="0" sz="1200" spc="20">
                <a:solidFill>
                  <a:srgbClr val="AC0101"/>
                </a:solidFill>
                <a:latin typeface="Trebuchet MS"/>
                <a:cs typeface="Trebuchet MS"/>
              </a:rPr>
              <a:t>C.	</a:t>
            </a:r>
            <a:r>
              <a:rPr dirty="0" sz="2200" spc="50">
                <a:latin typeface="Trebuchet MS"/>
                <a:cs typeface="Trebuchet MS"/>
              </a:rPr>
              <a:t>Total </a:t>
            </a:r>
            <a:r>
              <a:rPr dirty="0" sz="2200" spc="60">
                <a:latin typeface="Trebuchet MS"/>
                <a:cs typeface="Trebuchet MS"/>
              </a:rPr>
              <a:t>credits </a:t>
            </a:r>
            <a:r>
              <a:rPr dirty="0" sz="2200" spc="75">
                <a:latin typeface="Trebuchet MS"/>
                <a:cs typeface="Trebuchet MS"/>
              </a:rPr>
              <a:t>equal </a:t>
            </a:r>
            <a:r>
              <a:rPr dirty="0" sz="2200" spc="25">
                <a:latin typeface="Trebuchet MS"/>
                <a:cs typeface="Trebuchet MS"/>
              </a:rPr>
              <a:t>total</a:t>
            </a:r>
            <a:r>
              <a:rPr dirty="0" sz="2200" spc="-105">
                <a:latin typeface="Trebuchet MS"/>
                <a:cs typeface="Trebuchet MS"/>
              </a:rPr>
              <a:t> </a:t>
            </a:r>
            <a:r>
              <a:rPr dirty="0" sz="2200" spc="85">
                <a:latin typeface="Trebuchet MS"/>
                <a:cs typeface="Trebuchet MS"/>
              </a:rPr>
              <a:t>debits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27685" algn="l"/>
              </a:tabLst>
            </a:pPr>
            <a:r>
              <a:rPr dirty="0" sz="1200" spc="50">
                <a:solidFill>
                  <a:srgbClr val="AC0101"/>
                </a:solidFill>
                <a:latin typeface="Trebuchet MS"/>
                <a:cs typeface="Trebuchet MS"/>
              </a:rPr>
              <a:t>D.	</a:t>
            </a:r>
            <a:r>
              <a:rPr dirty="0" sz="2200" spc="55">
                <a:latin typeface="Trebuchet MS"/>
                <a:cs typeface="Trebuchet MS"/>
              </a:rPr>
              <a:t>Line </a:t>
            </a:r>
            <a:r>
              <a:rPr dirty="0" sz="2200" spc="80">
                <a:latin typeface="Trebuchet MS"/>
                <a:cs typeface="Trebuchet MS"/>
              </a:rPr>
              <a:t>description </a:t>
            </a:r>
            <a:r>
              <a:rPr dirty="0" sz="2200" spc="114">
                <a:latin typeface="Trebuchet MS"/>
                <a:cs typeface="Trebuchet MS"/>
              </a:rPr>
              <a:t>is </a:t>
            </a:r>
            <a:r>
              <a:rPr dirty="0" sz="2200" spc="229">
                <a:latin typeface="Trebuchet MS"/>
                <a:cs typeface="Trebuchet MS"/>
              </a:rPr>
              <a:t>30 </a:t>
            </a:r>
            <a:r>
              <a:rPr dirty="0" sz="2200" spc="60">
                <a:latin typeface="Trebuchet MS"/>
                <a:cs typeface="Trebuchet MS"/>
              </a:rPr>
              <a:t>characters</a:t>
            </a:r>
            <a:r>
              <a:rPr dirty="0" sz="2200" spc="-310">
                <a:latin typeface="Trebuchet MS"/>
                <a:cs typeface="Trebuchet MS"/>
              </a:rPr>
              <a:t> </a:t>
            </a:r>
            <a:r>
              <a:rPr dirty="0" sz="2200" spc="165">
                <a:latin typeface="Trebuchet MS"/>
                <a:cs typeface="Trebuchet MS"/>
              </a:rPr>
              <a:t>max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527685" algn="l"/>
              </a:tabLst>
            </a:pPr>
            <a:r>
              <a:rPr dirty="0" sz="1200" spc="-30">
                <a:solidFill>
                  <a:srgbClr val="AC0101"/>
                </a:solidFill>
                <a:latin typeface="Trebuchet MS"/>
                <a:cs typeface="Trebuchet MS"/>
              </a:rPr>
              <a:t>E.	</a:t>
            </a:r>
            <a:r>
              <a:rPr dirty="0" sz="2200" spc="60">
                <a:latin typeface="Trebuchet MS"/>
                <a:cs typeface="Trebuchet MS"/>
              </a:rPr>
              <a:t>All </a:t>
            </a:r>
            <a:r>
              <a:rPr dirty="0" sz="2200" spc="75">
                <a:latin typeface="Trebuchet MS"/>
                <a:cs typeface="Trebuchet MS"/>
              </a:rPr>
              <a:t>of </a:t>
            </a:r>
            <a:r>
              <a:rPr dirty="0" sz="2200" spc="45">
                <a:latin typeface="Trebuchet MS"/>
                <a:cs typeface="Trebuchet MS"/>
              </a:rPr>
              <a:t>the</a:t>
            </a:r>
            <a:r>
              <a:rPr dirty="0" sz="2200" spc="-40">
                <a:latin typeface="Trebuchet MS"/>
                <a:cs typeface="Trebuchet MS"/>
              </a:rPr>
              <a:t> </a:t>
            </a:r>
            <a:r>
              <a:rPr dirty="0" sz="2200" spc="85">
                <a:latin typeface="Trebuchet MS"/>
                <a:cs typeface="Trebuchet MS"/>
              </a:rPr>
              <a:t>above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40605" y="477031"/>
            <a:ext cx="2671927" cy="1468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445008" y="272795"/>
            <a:ext cx="2139696" cy="213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184775" y="2841498"/>
            <a:ext cx="366395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600" spc="-5">
                <a:latin typeface="Arial"/>
                <a:cs typeface="Arial"/>
              </a:rPr>
              <a:t>No commas in any</a:t>
            </a:r>
            <a:r>
              <a:rPr dirty="0" sz="1600" spc="1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field</a:t>
            </a:r>
            <a:endParaRPr sz="16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600" spc="-5">
                <a:latin typeface="Arial"/>
                <a:cs typeface="Arial"/>
              </a:rPr>
              <a:t>Nets to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zero</a:t>
            </a:r>
            <a:endParaRPr sz="16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600" spc="-5">
                <a:latin typeface="Arial"/>
                <a:cs typeface="Arial"/>
              </a:rPr>
              <a:t>Total credit equal total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debits</a:t>
            </a:r>
            <a:endParaRPr sz="16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600" spc="-5">
                <a:latin typeface="Arial"/>
                <a:cs typeface="Arial"/>
              </a:rPr>
              <a:t>Line description is characters 30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max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0900" y="2811779"/>
            <a:ext cx="1112520" cy="1080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2478023" y="873252"/>
            <a:ext cx="7097268" cy="399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292221" y="5260340"/>
            <a:ext cx="54717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Email </a:t>
            </a:r>
            <a:r>
              <a:rPr dirty="0" sz="1400">
                <a:latin typeface="Arial"/>
                <a:cs typeface="Arial"/>
              </a:rPr>
              <a:t>questions to: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u="heavy" sz="1400" spc="-5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4"/>
              </a:rPr>
              <a:t>GENERAL.ACCOUNTING@CSUEASTBAY.EDU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2286000"/>
            <a:ext cx="10627360" cy="4578350"/>
            <a:chOff x="-6025" y="2286000"/>
            <a:chExt cx="10627360" cy="4578350"/>
          </a:xfrm>
        </p:grpSpPr>
        <p:sp>
          <p:nvSpPr>
            <p:cNvPr id="3" name="object 3"/>
            <p:cNvSpPr/>
            <p:nvPr/>
          </p:nvSpPr>
          <p:spPr>
            <a:xfrm>
              <a:off x="1874520" y="2324100"/>
              <a:ext cx="8708390" cy="3674745"/>
            </a:xfrm>
            <a:custGeom>
              <a:avLst/>
              <a:gdLst/>
              <a:ahLst/>
              <a:cxnLst/>
              <a:rect l="l" t="t" r="r" b="b"/>
              <a:pathLst>
                <a:path w="8708390" h="3674745">
                  <a:moveTo>
                    <a:pt x="8708136" y="0"/>
                  </a:moveTo>
                  <a:lnTo>
                    <a:pt x="0" y="0"/>
                  </a:lnTo>
                  <a:lnTo>
                    <a:pt x="0" y="3674364"/>
                  </a:lnTo>
                  <a:lnTo>
                    <a:pt x="8708136" y="3674364"/>
                  </a:lnTo>
                  <a:lnTo>
                    <a:pt x="8708136" y="0"/>
                  </a:lnTo>
                  <a:close/>
                </a:path>
              </a:pathLst>
            </a:custGeom>
            <a:solidFill>
              <a:srgbClr val="AC01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74520" y="2324100"/>
              <a:ext cx="8708390" cy="3674745"/>
            </a:xfrm>
            <a:custGeom>
              <a:avLst/>
              <a:gdLst/>
              <a:ahLst/>
              <a:cxnLst/>
              <a:rect l="l" t="t" r="r" b="b"/>
              <a:pathLst>
                <a:path w="8708390" h="3674745">
                  <a:moveTo>
                    <a:pt x="0" y="3674364"/>
                  </a:moveTo>
                  <a:lnTo>
                    <a:pt x="8708136" y="3674364"/>
                  </a:lnTo>
                  <a:lnTo>
                    <a:pt x="8708136" y="0"/>
                  </a:lnTo>
                  <a:lnTo>
                    <a:pt x="0" y="0"/>
                  </a:lnTo>
                  <a:lnTo>
                    <a:pt x="0" y="3674364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23845" y="3217926"/>
            <a:ext cx="7806055" cy="1854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92150" marR="5080" indent="-680085">
              <a:lnSpc>
                <a:spcPct val="100000"/>
              </a:lnSpc>
              <a:spcBef>
                <a:spcPts val="100"/>
              </a:spcBef>
              <a:tabLst>
                <a:tab pos="5507355" algn="l"/>
              </a:tabLst>
            </a:pPr>
            <a:r>
              <a:rPr dirty="0" sz="6000" spc="195" b="0">
                <a:solidFill>
                  <a:srgbClr val="FFFFFF"/>
                </a:solidFill>
                <a:latin typeface="Trebuchet MS"/>
                <a:cs typeface="Trebuchet MS"/>
              </a:rPr>
              <a:t>Interagency</a:t>
            </a:r>
            <a:r>
              <a:rPr dirty="0" sz="6000" spc="8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145" b="0">
                <a:solidFill>
                  <a:srgbClr val="FFFFFF"/>
                </a:solidFill>
                <a:latin typeface="Trebuchet MS"/>
                <a:cs typeface="Trebuchet MS"/>
              </a:rPr>
              <a:t>Financial  </a:t>
            </a:r>
            <a:r>
              <a:rPr dirty="0" sz="6000" spc="245" b="0">
                <a:solidFill>
                  <a:srgbClr val="FFFFFF"/>
                </a:solidFill>
                <a:latin typeface="Trebuchet MS"/>
                <a:cs typeface="Trebuchet MS"/>
              </a:rPr>
              <a:t>Transaction	</a:t>
            </a:r>
            <a:r>
              <a:rPr dirty="0" sz="6000" spc="-20" b="0">
                <a:solidFill>
                  <a:srgbClr val="FFFFFF"/>
                </a:solidFill>
                <a:latin typeface="Trebuchet MS"/>
                <a:cs typeface="Trebuchet MS"/>
              </a:rPr>
              <a:t>(IFT)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52467" y="263906"/>
            <a:ext cx="1977389" cy="1908175"/>
            <a:chOff x="4852467" y="263906"/>
            <a:chExt cx="1977389" cy="1908175"/>
          </a:xfrm>
        </p:grpSpPr>
        <p:sp>
          <p:nvSpPr>
            <p:cNvPr id="7" name="object 7"/>
            <p:cNvSpPr/>
            <p:nvPr/>
          </p:nvSpPr>
          <p:spPr>
            <a:xfrm>
              <a:off x="4852467" y="705104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89" h="1377950">
                  <a:moveTo>
                    <a:pt x="256361" y="658368"/>
                  </a:moveTo>
                  <a:lnTo>
                    <a:pt x="6171" y="752983"/>
                  </a:lnTo>
                  <a:lnTo>
                    <a:pt x="6171" y="786765"/>
                  </a:lnTo>
                  <a:lnTo>
                    <a:pt x="256361" y="882776"/>
                  </a:lnTo>
                  <a:lnTo>
                    <a:pt x="256361" y="850900"/>
                  </a:lnTo>
                  <a:lnTo>
                    <a:pt x="187019" y="824357"/>
                  </a:lnTo>
                  <a:lnTo>
                    <a:pt x="187019" y="814197"/>
                  </a:lnTo>
                  <a:lnTo>
                    <a:pt x="160476" y="814197"/>
                  </a:lnTo>
                  <a:lnTo>
                    <a:pt x="52780" y="772922"/>
                  </a:lnTo>
                  <a:lnTo>
                    <a:pt x="160476" y="731901"/>
                  </a:lnTo>
                  <a:lnTo>
                    <a:pt x="187019" y="731901"/>
                  </a:lnTo>
                  <a:lnTo>
                    <a:pt x="187019" y="721868"/>
                  </a:lnTo>
                  <a:lnTo>
                    <a:pt x="256361" y="695451"/>
                  </a:lnTo>
                  <a:lnTo>
                    <a:pt x="256361" y="658368"/>
                  </a:lnTo>
                  <a:close/>
                </a:path>
                <a:path w="262889" h="1377950">
                  <a:moveTo>
                    <a:pt x="187019" y="731901"/>
                  </a:moveTo>
                  <a:lnTo>
                    <a:pt x="160476" y="731901"/>
                  </a:lnTo>
                  <a:lnTo>
                    <a:pt x="160476" y="814197"/>
                  </a:lnTo>
                  <a:lnTo>
                    <a:pt x="187019" y="814197"/>
                  </a:lnTo>
                  <a:lnTo>
                    <a:pt x="187019" y="731901"/>
                  </a:lnTo>
                  <a:close/>
                </a:path>
                <a:path w="262889" h="1377950">
                  <a:moveTo>
                    <a:pt x="32714" y="7112"/>
                  </a:moveTo>
                  <a:lnTo>
                    <a:pt x="6171" y="7112"/>
                  </a:lnTo>
                  <a:lnTo>
                    <a:pt x="6171" y="142494"/>
                  </a:lnTo>
                  <a:lnTo>
                    <a:pt x="256361" y="142494"/>
                  </a:lnTo>
                  <a:lnTo>
                    <a:pt x="256361" y="108204"/>
                  </a:lnTo>
                  <a:lnTo>
                    <a:pt x="32714" y="108204"/>
                  </a:lnTo>
                  <a:lnTo>
                    <a:pt x="32714" y="7112"/>
                  </a:lnTo>
                  <a:close/>
                </a:path>
                <a:path w="262889" h="1377950">
                  <a:moveTo>
                    <a:pt x="139140" y="23368"/>
                  </a:moveTo>
                  <a:lnTo>
                    <a:pt x="112978" y="23368"/>
                  </a:lnTo>
                  <a:lnTo>
                    <a:pt x="112978" y="108204"/>
                  </a:lnTo>
                  <a:lnTo>
                    <a:pt x="139140" y="108204"/>
                  </a:lnTo>
                  <a:lnTo>
                    <a:pt x="139140" y="23368"/>
                  </a:lnTo>
                  <a:close/>
                </a:path>
                <a:path w="262889" h="1377950">
                  <a:moveTo>
                    <a:pt x="256361" y="0"/>
                  </a:moveTo>
                  <a:lnTo>
                    <a:pt x="229818" y="0"/>
                  </a:lnTo>
                  <a:lnTo>
                    <a:pt x="229818" y="108204"/>
                  </a:lnTo>
                  <a:lnTo>
                    <a:pt x="256361" y="108204"/>
                  </a:lnTo>
                  <a:lnTo>
                    <a:pt x="256361" y="0"/>
                  </a:lnTo>
                  <a:close/>
                </a:path>
                <a:path w="262889" h="1377950">
                  <a:moveTo>
                    <a:pt x="256361" y="438276"/>
                  </a:moveTo>
                  <a:lnTo>
                    <a:pt x="6171" y="438276"/>
                  </a:lnTo>
                  <a:lnTo>
                    <a:pt x="6171" y="467741"/>
                  </a:lnTo>
                  <a:lnTo>
                    <a:pt x="199211" y="467741"/>
                  </a:lnTo>
                  <a:lnTo>
                    <a:pt x="6171" y="589026"/>
                  </a:lnTo>
                  <a:lnTo>
                    <a:pt x="6171" y="622808"/>
                  </a:lnTo>
                  <a:lnTo>
                    <a:pt x="256361" y="622808"/>
                  </a:lnTo>
                  <a:lnTo>
                    <a:pt x="256361" y="593217"/>
                  </a:lnTo>
                  <a:lnTo>
                    <a:pt x="63321" y="593217"/>
                  </a:lnTo>
                  <a:lnTo>
                    <a:pt x="256361" y="471805"/>
                  </a:lnTo>
                  <a:lnTo>
                    <a:pt x="256361" y="438276"/>
                  </a:lnTo>
                  <a:close/>
                </a:path>
                <a:path w="262889" h="1377950">
                  <a:moveTo>
                    <a:pt x="256361" y="918591"/>
                  </a:moveTo>
                  <a:lnTo>
                    <a:pt x="6171" y="918591"/>
                  </a:lnTo>
                  <a:lnTo>
                    <a:pt x="6171" y="948182"/>
                  </a:lnTo>
                  <a:lnTo>
                    <a:pt x="199211" y="948182"/>
                  </a:lnTo>
                  <a:lnTo>
                    <a:pt x="6171" y="1069340"/>
                  </a:lnTo>
                  <a:lnTo>
                    <a:pt x="6171" y="1103122"/>
                  </a:lnTo>
                  <a:lnTo>
                    <a:pt x="256361" y="1103122"/>
                  </a:lnTo>
                  <a:lnTo>
                    <a:pt x="256361" y="1073531"/>
                  </a:lnTo>
                  <a:lnTo>
                    <a:pt x="63321" y="1073531"/>
                  </a:lnTo>
                  <a:lnTo>
                    <a:pt x="256361" y="952246"/>
                  </a:lnTo>
                  <a:lnTo>
                    <a:pt x="256361" y="918591"/>
                  </a:lnTo>
                  <a:close/>
                </a:path>
                <a:path w="262889" h="1377950">
                  <a:moveTo>
                    <a:pt x="256361" y="1163320"/>
                  </a:moveTo>
                  <a:lnTo>
                    <a:pt x="6171" y="1163320"/>
                  </a:lnTo>
                  <a:lnTo>
                    <a:pt x="6171" y="1197610"/>
                  </a:lnTo>
                  <a:lnTo>
                    <a:pt x="256361" y="1197610"/>
                  </a:lnTo>
                  <a:lnTo>
                    <a:pt x="256361" y="1163320"/>
                  </a:lnTo>
                  <a:close/>
                </a:path>
                <a:path w="262889" h="1377950">
                  <a:moveTo>
                    <a:pt x="32714" y="1240409"/>
                  </a:moveTo>
                  <a:lnTo>
                    <a:pt x="6171" y="1240409"/>
                  </a:lnTo>
                  <a:lnTo>
                    <a:pt x="6171" y="1377569"/>
                  </a:lnTo>
                  <a:lnTo>
                    <a:pt x="256361" y="1377569"/>
                  </a:lnTo>
                  <a:lnTo>
                    <a:pt x="256361" y="1343279"/>
                  </a:lnTo>
                  <a:lnTo>
                    <a:pt x="32714" y="1343279"/>
                  </a:lnTo>
                  <a:lnTo>
                    <a:pt x="32714" y="1240409"/>
                  </a:lnTo>
                  <a:close/>
                </a:path>
                <a:path w="262889" h="1377950">
                  <a:moveTo>
                    <a:pt x="142696" y="1256792"/>
                  </a:moveTo>
                  <a:lnTo>
                    <a:pt x="116534" y="1256792"/>
                  </a:lnTo>
                  <a:lnTo>
                    <a:pt x="116534" y="1343279"/>
                  </a:lnTo>
                  <a:lnTo>
                    <a:pt x="142696" y="1343279"/>
                  </a:lnTo>
                  <a:lnTo>
                    <a:pt x="142696" y="1256792"/>
                  </a:lnTo>
                  <a:close/>
                </a:path>
                <a:path w="262889" h="1377950">
                  <a:moveTo>
                    <a:pt x="44144" y="192786"/>
                  </a:moveTo>
                  <a:lnTo>
                    <a:pt x="10870" y="192786"/>
                  </a:lnTo>
                  <a:lnTo>
                    <a:pt x="6109" y="213885"/>
                  </a:lnTo>
                  <a:lnTo>
                    <a:pt x="2694" y="233568"/>
                  </a:lnTo>
                  <a:lnTo>
                    <a:pt x="636" y="251846"/>
                  </a:lnTo>
                  <a:lnTo>
                    <a:pt x="67" y="265811"/>
                  </a:lnTo>
                  <a:lnTo>
                    <a:pt x="0" y="269367"/>
                  </a:lnTo>
                  <a:lnTo>
                    <a:pt x="2258" y="297144"/>
                  </a:lnTo>
                  <a:lnTo>
                    <a:pt x="20736" y="342205"/>
                  </a:lnTo>
                  <a:lnTo>
                    <a:pt x="56616" y="371736"/>
                  </a:lnTo>
                  <a:lnTo>
                    <a:pt x="103895" y="386405"/>
                  </a:lnTo>
                  <a:lnTo>
                    <a:pt x="131393" y="388238"/>
                  </a:lnTo>
                  <a:lnTo>
                    <a:pt x="158470" y="386474"/>
                  </a:lnTo>
                  <a:lnTo>
                    <a:pt x="183130" y="381174"/>
                  </a:lnTo>
                  <a:lnTo>
                    <a:pt x="205384" y="372326"/>
                  </a:lnTo>
                  <a:lnTo>
                    <a:pt x="225246" y="359918"/>
                  </a:lnTo>
                  <a:lnTo>
                    <a:pt x="233432" y="351790"/>
                  </a:lnTo>
                  <a:lnTo>
                    <a:pt x="131774" y="351790"/>
                  </a:lnTo>
                  <a:lnTo>
                    <a:pt x="110460" y="350575"/>
                  </a:lnTo>
                  <a:lnTo>
                    <a:pt x="73070" y="340860"/>
                  </a:lnTo>
                  <a:lnTo>
                    <a:pt x="34111" y="306816"/>
                  </a:lnTo>
                  <a:lnTo>
                    <a:pt x="26599" y="270510"/>
                  </a:lnTo>
                  <a:lnTo>
                    <a:pt x="26634" y="263080"/>
                  </a:lnTo>
                  <a:lnTo>
                    <a:pt x="33841" y="223647"/>
                  </a:lnTo>
                  <a:lnTo>
                    <a:pt x="38332" y="209645"/>
                  </a:lnTo>
                  <a:lnTo>
                    <a:pt x="44144" y="192786"/>
                  </a:lnTo>
                  <a:close/>
                </a:path>
                <a:path w="262889" h="1377950">
                  <a:moveTo>
                    <a:pt x="243534" y="192405"/>
                  </a:moveTo>
                  <a:lnTo>
                    <a:pt x="213054" y="192405"/>
                  </a:lnTo>
                  <a:lnTo>
                    <a:pt x="217390" y="200431"/>
                  </a:lnTo>
                  <a:lnTo>
                    <a:pt x="221071" y="207756"/>
                  </a:lnTo>
                  <a:lnTo>
                    <a:pt x="234136" y="250571"/>
                  </a:lnTo>
                  <a:lnTo>
                    <a:pt x="234898" y="258191"/>
                  </a:lnTo>
                  <a:lnTo>
                    <a:pt x="234898" y="265811"/>
                  </a:lnTo>
                  <a:lnTo>
                    <a:pt x="218878" y="317031"/>
                  </a:lnTo>
                  <a:lnTo>
                    <a:pt x="173493" y="346186"/>
                  </a:lnTo>
                  <a:lnTo>
                    <a:pt x="131774" y="351790"/>
                  </a:lnTo>
                  <a:lnTo>
                    <a:pt x="233432" y="351790"/>
                  </a:lnTo>
                  <a:lnTo>
                    <a:pt x="241581" y="343697"/>
                  </a:lnTo>
                  <a:lnTo>
                    <a:pt x="253249" y="323405"/>
                  </a:lnTo>
                  <a:lnTo>
                    <a:pt x="260250" y="299017"/>
                  </a:lnTo>
                  <a:lnTo>
                    <a:pt x="262584" y="270510"/>
                  </a:lnTo>
                  <a:lnTo>
                    <a:pt x="262456" y="263080"/>
                  </a:lnTo>
                  <a:lnTo>
                    <a:pt x="255218" y="218948"/>
                  </a:lnTo>
                  <a:lnTo>
                    <a:pt x="247199" y="199642"/>
                  </a:lnTo>
                  <a:lnTo>
                    <a:pt x="243534" y="192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143500" y="627888"/>
              <a:ext cx="1403603" cy="1543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566916" y="711327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90" h="1377950">
                  <a:moveTo>
                    <a:pt x="256412" y="1206373"/>
                  </a:moveTo>
                  <a:lnTo>
                    <a:pt x="6223" y="1206373"/>
                  </a:lnTo>
                  <a:lnTo>
                    <a:pt x="6223" y="1274826"/>
                  </a:lnTo>
                  <a:lnTo>
                    <a:pt x="16295" y="1322939"/>
                  </a:lnTo>
                  <a:lnTo>
                    <a:pt x="44989" y="1353597"/>
                  </a:lnTo>
                  <a:lnTo>
                    <a:pt x="86993" y="1371568"/>
                  </a:lnTo>
                  <a:lnTo>
                    <a:pt x="137159" y="1377569"/>
                  </a:lnTo>
                  <a:lnTo>
                    <a:pt x="155330" y="1376834"/>
                  </a:lnTo>
                  <a:lnTo>
                    <a:pt x="201675" y="1366012"/>
                  </a:lnTo>
                  <a:lnTo>
                    <a:pt x="133857" y="1346708"/>
                  </a:lnTo>
                  <a:lnTo>
                    <a:pt x="119239" y="1346188"/>
                  </a:lnTo>
                  <a:lnTo>
                    <a:pt x="79501" y="1338580"/>
                  </a:lnTo>
                  <a:lnTo>
                    <a:pt x="43941" y="1315974"/>
                  </a:lnTo>
                  <a:lnTo>
                    <a:pt x="32882" y="1274826"/>
                  </a:lnTo>
                  <a:lnTo>
                    <a:pt x="32765" y="1235456"/>
                  </a:lnTo>
                  <a:lnTo>
                    <a:pt x="256412" y="1235456"/>
                  </a:lnTo>
                  <a:lnTo>
                    <a:pt x="256412" y="1206373"/>
                  </a:lnTo>
                  <a:close/>
                </a:path>
                <a:path w="262890" h="1377950">
                  <a:moveTo>
                    <a:pt x="256412" y="1235456"/>
                  </a:moveTo>
                  <a:lnTo>
                    <a:pt x="229869" y="1235456"/>
                  </a:lnTo>
                  <a:lnTo>
                    <a:pt x="229869" y="1259332"/>
                  </a:lnTo>
                  <a:lnTo>
                    <a:pt x="229040" y="1278572"/>
                  </a:lnTo>
                  <a:lnTo>
                    <a:pt x="216788" y="1316863"/>
                  </a:lnTo>
                  <a:lnTo>
                    <a:pt x="181863" y="1339596"/>
                  </a:lnTo>
                  <a:lnTo>
                    <a:pt x="133857" y="1346708"/>
                  </a:lnTo>
                  <a:lnTo>
                    <a:pt x="231370" y="1346708"/>
                  </a:lnTo>
                  <a:lnTo>
                    <a:pt x="252904" y="1308989"/>
                  </a:lnTo>
                  <a:lnTo>
                    <a:pt x="256388" y="1274826"/>
                  </a:lnTo>
                  <a:lnTo>
                    <a:pt x="256412" y="1235456"/>
                  </a:lnTo>
                  <a:close/>
                </a:path>
                <a:path w="262890" h="1377950">
                  <a:moveTo>
                    <a:pt x="256412" y="838200"/>
                  </a:moveTo>
                  <a:lnTo>
                    <a:pt x="6223" y="838200"/>
                  </a:lnTo>
                  <a:lnTo>
                    <a:pt x="6223" y="906652"/>
                  </a:lnTo>
                  <a:lnTo>
                    <a:pt x="16295" y="954766"/>
                  </a:lnTo>
                  <a:lnTo>
                    <a:pt x="44989" y="985424"/>
                  </a:lnTo>
                  <a:lnTo>
                    <a:pt x="86993" y="1003395"/>
                  </a:lnTo>
                  <a:lnTo>
                    <a:pt x="137159" y="1009396"/>
                  </a:lnTo>
                  <a:lnTo>
                    <a:pt x="155330" y="1008661"/>
                  </a:lnTo>
                  <a:lnTo>
                    <a:pt x="201675" y="997838"/>
                  </a:lnTo>
                  <a:lnTo>
                    <a:pt x="133857" y="978535"/>
                  </a:lnTo>
                  <a:lnTo>
                    <a:pt x="119239" y="978015"/>
                  </a:lnTo>
                  <a:lnTo>
                    <a:pt x="79501" y="970407"/>
                  </a:lnTo>
                  <a:lnTo>
                    <a:pt x="43941" y="947801"/>
                  </a:lnTo>
                  <a:lnTo>
                    <a:pt x="32882" y="906652"/>
                  </a:lnTo>
                  <a:lnTo>
                    <a:pt x="32765" y="867283"/>
                  </a:lnTo>
                  <a:lnTo>
                    <a:pt x="256412" y="867283"/>
                  </a:lnTo>
                  <a:lnTo>
                    <a:pt x="256412" y="838200"/>
                  </a:lnTo>
                  <a:close/>
                </a:path>
                <a:path w="262890" h="1377950">
                  <a:moveTo>
                    <a:pt x="256412" y="867283"/>
                  </a:moveTo>
                  <a:lnTo>
                    <a:pt x="229869" y="867283"/>
                  </a:lnTo>
                  <a:lnTo>
                    <a:pt x="229869" y="891159"/>
                  </a:lnTo>
                  <a:lnTo>
                    <a:pt x="229040" y="910399"/>
                  </a:lnTo>
                  <a:lnTo>
                    <a:pt x="216788" y="948689"/>
                  </a:lnTo>
                  <a:lnTo>
                    <a:pt x="181863" y="971423"/>
                  </a:lnTo>
                  <a:lnTo>
                    <a:pt x="133857" y="978535"/>
                  </a:lnTo>
                  <a:lnTo>
                    <a:pt x="231370" y="978535"/>
                  </a:lnTo>
                  <a:lnTo>
                    <a:pt x="252904" y="940816"/>
                  </a:lnTo>
                  <a:lnTo>
                    <a:pt x="256388" y="906652"/>
                  </a:lnTo>
                  <a:lnTo>
                    <a:pt x="256412" y="867283"/>
                  </a:lnTo>
                  <a:close/>
                </a:path>
                <a:path w="262890" h="1377950">
                  <a:moveTo>
                    <a:pt x="256412" y="1051306"/>
                  </a:moveTo>
                  <a:lnTo>
                    <a:pt x="6223" y="1051306"/>
                  </a:lnTo>
                  <a:lnTo>
                    <a:pt x="6223" y="1171956"/>
                  </a:lnTo>
                  <a:lnTo>
                    <a:pt x="32765" y="1171956"/>
                  </a:lnTo>
                  <a:lnTo>
                    <a:pt x="32765" y="1080389"/>
                  </a:lnTo>
                  <a:lnTo>
                    <a:pt x="256412" y="1080389"/>
                  </a:lnTo>
                  <a:lnTo>
                    <a:pt x="256412" y="1051306"/>
                  </a:lnTo>
                  <a:close/>
                </a:path>
                <a:path w="262890" h="1377950">
                  <a:moveTo>
                    <a:pt x="256412" y="1080389"/>
                  </a:moveTo>
                  <a:lnTo>
                    <a:pt x="229869" y="1080389"/>
                  </a:lnTo>
                  <a:lnTo>
                    <a:pt x="229869" y="1165987"/>
                  </a:lnTo>
                  <a:lnTo>
                    <a:pt x="256412" y="1165987"/>
                  </a:lnTo>
                  <a:lnTo>
                    <a:pt x="256412" y="1080389"/>
                  </a:lnTo>
                  <a:close/>
                </a:path>
                <a:path w="262890" h="1377950">
                  <a:moveTo>
                    <a:pt x="149478" y="1080389"/>
                  </a:moveTo>
                  <a:lnTo>
                    <a:pt x="123316" y="1080389"/>
                  </a:lnTo>
                  <a:lnTo>
                    <a:pt x="123316" y="1152144"/>
                  </a:lnTo>
                  <a:lnTo>
                    <a:pt x="149478" y="1152144"/>
                  </a:lnTo>
                  <a:lnTo>
                    <a:pt x="149478" y="1080389"/>
                  </a:lnTo>
                  <a:close/>
                </a:path>
                <a:path w="262890" h="1377950">
                  <a:moveTo>
                    <a:pt x="256412" y="635508"/>
                  </a:moveTo>
                  <a:lnTo>
                    <a:pt x="98805" y="635508"/>
                  </a:lnTo>
                  <a:lnTo>
                    <a:pt x="80686" y="636012"/>
                  </a:lnTo>
                  <a:lnTo>
                    <a:pt x="41020" y="643763"/>
                  </a:lnTo>
                  <a:lnTo>
                    <a:pt x="10922" y="668401"/>
                  </a:lnTo>
                  <a:lnTo>
                    <a:pt x="0" y="711200"/>
                  </a:lnTo>
                  <a:lnTo>
                    <a:pt x="646" y="722965"/>
                  </a:lnTo>
                  <a:lnTo>
                    <a:pt x="16255" y="758047"/>
                  </a:lnTo>
                  <a:lnTo>
                    <a:pt x="49498" y="777785"/>
                  </a:lnTo>
                  <a:lnTo>
                    <a:pt x="97789" y="782447"/>
                  </a:lnTo>
                  <a:lnTo>
                    <a:pt x="256412" y="782447"/>
                  </a:lnTo>
                  <a:lnTo>
                    <a:pt x="256412" y="756920"/>
                  </a:lnTo>
                  <a:lnTo>
                    <a:pt x="97281" y="756920"/>
                  </a:lnTo>
                  <a:lnTo>
                    <a:pt x="82538" y="756586"/>
                  </a:lnTo>
                  <a:lnTo>
                    <a:pt x="43052" y="748030"/>
                  </a:lnTo>
                  <a:lnTo>
                    <a:pt x="32511" y="736346"/>
                  </a:lnTo>
                  <a:lnTo>
                    <a:pt x="28448" y="729742"/>
                  </a:lnTo>
                  <a:lnTo>
                    <a:pt x="26542" y="721740"/>
                  </a:lnTo>
                  <a:lnTo>
                    <a:pt x="26634" y="711200"/>
                  </a:lnTo>
                  <a:lnTo>
                    <a:pt x="27497" y="701595"/>
                  </a:lnTo>
                  <a:lnTo>
                    <a:pt x="51171" y="671663"/>
                  </a:lnTo>
                  <a:lnTo>
                    <a:pt x="98551" y="664590"/>
                  </a:lnTo>
                  <a:lnTo>
                    <a:pt x="256412" y="664590"/>
                  </a:lnTo>
                  <a:lnTo>
                    <a:pt x="256412" y="635508"/>
                  </a:lnTo>
                  <a:close/>
                </a:path>
                <a:path w="262890" h="1377950">
                  <a:moveTo>
                    <a:pt x="256412" y="486918"/>
                  </a:moveTo>
                  <a:lnTo>
                    <a:pt x="6223" y="486918"/>
                  </a:lnTo>
                  <a:lnTo>
                    <a:pt x="6223" y="606933"/>
                  </a:lnTo>
                  <a:lnTo>
                    <a:pt x="32765" y="606933"/>
                  </a:lnTo>
                  <a:lnTo>
                    <a:pt x="32765" y="516000"/>
                  </a:lnTo>
                  <a:lnTo>
                    <a:pt x="256412" y="516000"/>
                  </a:lnTo>
                  <a:lnTo>
                    <a:pt x="256412" y="486918"/>
                  </a:lnTo>
                  <a:close/>
                </a:path>
                <a:path w="262890" h="1377950">
                  <a:moveTo>
                    <a:pt x="256412" y="80010"/>
                  </a:moveTo>
                  <a:lnTo>
                    <a:pt x="6223" y="80010"/>
                  </a:lnTo>
                  <a:lnTo>
                    <a:pt x="6223" y="105028"/>
                  </a:lnTo>
                  <a:lnTo>
                    <a:pt x="199135" y="105028"/>
                  </a:lnTo>
                  <a:lnTo>
                    <a:pt x="6223" y="207899"/>
                  </a:lnTo>
                  <a:lnTo>
                    <a:pt x="6223" y="236347"/>
                  </a:lnTo>
                  <a:lnTo>
                    <a:pt x="256412" y="236347"/>
                  </a:lnTo>
                  <a:lnTo>
                    <a:pt x="256412" y="211327"/>
                  </a:lnTo>
                  <a:lnTo>
                    <a:pt x="63373" y="211327"/>
                  </a:lnTo>
                  <a:lnTo>
                    <a:pt x="256412" y="108712"/>
                  </a:lnTo>
                  <a:lnTo>
                    <a:pt x="256412" y="80010"/>
                  </a:lnTo>
                  <a:close/>
                </a:path>
                <a:path w="262890" h="1377950">
                  <a:moveTo>
                    <a:pt x="256412" y="0"/>
                  </a:moveTo>
                  <a:lnTo>
                    <a:pt x="6223" y="0"/>
                  </a:lnTo>
                  <a:lnTo>
                    <a:pt x="6223" y="28956"/>
                  </a:lnTo>
                  <a:lnTo>
                    <a:pt x="256412" y="28956"/>
                  </a:lnTo>
                  <a:lnTo>
                    <a:pt x="256412" y="0"/>
                  </a:lnTo>
                  <a:close/>
                </a:path>
                <a:path w="262890" h="1377950">
                  <a:moveTo>
                    <a:pt x="131063" y="278764"/>
                  </a:moveTo>
                  <a:lnTo>
                    <a:pt x="79438" y="284765"/>
                  </a:lnTo>
                  <a:lnTo>
                    <a:pt x="37337" y="302768"/>
                  </a:lnTo>
                  <a:lnTo>
                    <a:pt x="9334" y="333708"/>
                  </a:lnTo>
                  <a:lnTo>
                    <a:pt x="0" y="378460"/>
                  </a:lnTo>
                  <a:lnTo>
                    <a:pt x="0" y="386842"/>
                  </a:lnTo>
                  <a:lnTo>
                    <a:pt x="507" y="394462"/>
                  </a:lnTo>
                  <a:lnTo>
                    <a:pt x="1818" y="401827"/>
                  </a:lnTo>
                  <a:lnTo>
                    <a:pt x="2932" y="408725"/>
                  </a:lnTo>
                  <a:lnTo>
                    <a:pt x="19050" y="444626"/>
                  </a:lnTo>
                  <a:lnTo>
                    <a:pt x="49529" y="444626"/>
                  </a:lnTo>
                  <a:lnTo>
                    <a:pt x="45176" y="437864"/>
                  </a:lnTo>
                  <a:lnTo>
                    <a:pt x="41465" y="431673"/>
                  </a:lnTo>
                  <a:lnTo>
                    <a:pt x="29785" y="401574"/>
                  </a:lnTo>
                  <a:lnTo>
                    <a:pt x="28320" y="395350"/>
                  </a:lnTo>
                  <a:lnTo>
                    <a:pt x="27685" y="389000"/>
                  </a:lnTo>
                  <a:lnTo>
                    <a:pt x="27685" y="382524"/>
                  </a:lnTo>
                  <a:lnTo>
                    <a:pt x="43705" y="339072"/>
                  </a:lnTo>
                  <a:lnTo>
                    <a:pt x="89090" y="314372"/>
                  </a:lnTo>
                  <a:lnTo>
                    <a:pt x="130809" y="309625"/>
                  </a:lnTo>
                  <a:lnTo>
                    <a:pt x="232512" y="309625"/>
                  </a:lnTo>
                  <a:lnTo>
                    <a:pt x="225678" y="303657"/>
                  </a:lnTo>
                  <a:lnTo>
                    <a:pt x="205912" y="292748"/>
                  </a:lnTo>
                  <a:lnTo>
                    <a:pt x="183562" y="284972"/>
                  </a:lnTo>
                  <a:lnTo>
                    <a:pt x="158617" y="280314"/>
                  </a:lnTo>
                  <a:lnTo>
                    <a:pt x="131063" y="278764"/>
                  </a:lnTo>
                  <a:close/>
                </a:path>
                <a:path w="262890" h="1377950">
                  <a:moveTo>
                    <a:pt x="232512" y="309625"/>
                  </a:moveTo>
                  <a:lnTo>
                    <a:pt x="130809" y="309625"/>
                  </a:lnTo>
                  <a:lnTo>
                    <a:pt x="152070" y="310651"/>
                  </a:lnTo>
                  <a:lnTo>
                    <a:pt x="171640" y="313737"/>
                  </a:lnTo>
                  <a:lnTo>
                    <a:pt x="218948" y="335684"/>
                  </a:lnTo>
                  <a:lnTo>
                    <a:pt x="235979" y="378460"/>
                  </a:lnTo>
                  <a:lnTo>
                    <a:pt x="236053" y="386842"/>
                  </a:lnTo>
                  <a:lnTo>
                    <a:pt x="235330" y="393826"/>
                  </a:lnTo>
                  <a:lnTo>
                    <a:pt x="218312" y="444373"/>
                  </a:lnTo>
                  <a:lnTo>
                    <a:pt x="251586" y="444373"/>
                  </a:lnTo>
                  <a:lnTo>
                    <a:pt x="256420" y="426489"/>
                  </a:lnTo>
                  <a:lnTo>
                    <a:pt x="259873" y="409797"/>
                  </a:lnTo>
                  <a:lnTo>
                    <a:pt x="261923" y="394462"/>
                  </a:lnTo>
                  <a:lnTo>
                    <a:pt x="262513" y="382524"/>
                  </a:lnTo>
                  <a:lnTo>
                    <a:pt x="262489" y="378460"/>
                  </a:lnTo>
                  <a:lnTo>
                    <a:pt x="260326" y="355931"/>
                  </a:lnTo>
                  <a:lnTo>
                    <a:pt x="253396" y="335200"/>
                  </a:lnTo>
                  <a:lnTo>
                    <a:pt x="241847" y="317779"/>
                  </a:lnTo>
                  <a:lnTo>
                    <a:pt x="232512" y="309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669280" y="263906"/>
              <a:ext cx="326136" cy="374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401436" y="135763"/>
            <a:ext cx="939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dirty="0" sz="3600">
                <a:solidFill>
                  <a:srgbClr val="C00000"/>
                </a:solidFill>
                <a:latin typeface="Arial"/>
                <a:cs typeface="Arial"/>
              </a:rPr>
              <a:t>Y	</a:t>
            </a:r>
            <a:r>
              <a:rPr dirty="0" baseline="-1543" sz="5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endParaRPr baseline="-1543"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11244"/>
            <a:ext cx="7826375" cy="242887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459"/>
              </a:spcBef>
              <a:buClr>
                <a:srgbClr val="AC0101"/>
              </a:buClr>
              <a:buSzPct val="44444"/>
              <a:buFont typeface="Wingdings"/>
              <a:buChar char=""/>
              <a:tabLst>
                <a:tab pos="318770" algn="l"/>
                <a:tab pos="319405" algn="l"/>
              </a:tabLst>
            </a:pPr>
            <a:r>
              <a:rPr dirty="0" sz="2700" spc="95">
                <a:latin typeface="Trebuchet MS"/>
                <a:cs typeface="Trebuchet MS"/>
              </a:rPr>
              <a:t>Today, </a:t>
            </a:r>
            <a:r>
              <a:rPr dirty="0" sz="2700" spc="35">
                <a:latin typeface="Trebuchet MS"/>
                <a:cs typeface="Trebuchet MS"/>
              </a:rPr>
              <a:t>we </a:t>
            </a:r>
            <a:r>
              <a:rPr dirty="0" sz="2700" spc="55">
                <a:latin typeface="Trebuchet MS"/>
                <a:cs typeface="Trebuchet MS"/>
              </a:rPr>
              <a:t>are </a:t>
            </a:r>
            <a:r>
              <a:rPr dirty="0" sz="2700" spc="210">
                <a:latin typeface="Trebuchet MS"/>
                <a:cs typeface="Trebuchet MS"/>
              </a:rPr>
              <a:t>going </a:t>
            </a:r>
            <a:r>
              <a:rPr dirty="0" sz="2700" spc="80">
                <a:latin typeface="Trebuchet MS"/>
                <a:cs typeface="Trebuchet MS"/>
              </a:rPr>
              <a:t>to</a:t>
            </a:r>
            <a:r>
              <a:rPr dirty="0" sz="2700" spc="-29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review:</a:t>
            </a:r>
            <a:endParaRPr sz="27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15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80">
                <a:latin typeface="Trebuchet MS"/>
                <a:cs typeface="Trebuchet MS"/>
              </a:rPr>
              <a:t>Definition </a:t>
            </a:r>
            <a:r>
              <a:rPr dirty="0" sz="2300" spc="85">
                <a:latin typeface="Trebuchet MS"/>
                <a:cs typeface="Trebuchet MS"/>
              </a:rPr>
              <a:t>of</a:t>
            </a:r>
            <a:r>
              <a:rPr dirty="0" sz="2300" spc="-40">
                <a:latin typeface="Trebuchet MS"/>
                <a:cs typeface="Trebuchet MS"/>
              </a:rPr>
              <a:t> </a:t>
            </a:r>
            <a:r>
              <a:rPr dirty="0" sz="2300" spc="65">
                <a:latin typeface="Trebuchet MS"/>
                <a:cs typeface="Trebuchet MS"/>
              </a:rPr>
              <a:t>IFT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5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190">
                <a:latin typeface="Trebuchet MS"/>
                <a:cs typeface="Trebuchet MS"/>
              </a:rPr>
              <a:t>Common </a:t>
            </a:r>
            <a:r>
              <a:rPr dirty="0" sz="2300" spc="90">
                <a:latin typeface="Trebuchet MS"/>
                <a:cs typeface="Trebuchet MS"/>
              </a:rPr>
              <a:t>types </a:t>
            </a:r>
            <a:r>
              <a:rPr dirty="0" sz="2300" spc="85">
                <a:latin typeface="Trebuchet MS"/>
                <a:cs typeface="Trebuchet MS"/>
              </a:rPr>
              <a:t>of</a:t>
            </a:r>
            <a:r>
              <a:rPr dirty="0" sz="2300" spc="-155">
                <a:latin typeface="Trebuchet MS"/>
                <a:cs typeface="Trebuchet MS"/>
              </a:rPr>
              <a:t> </a:t>
            </a:r>
            <a:r>
              <a:rPr dirty="0" sz="2300" spc="105">
                <a:latin typeface="Trebuchet MS"/>
                <a:cs typeface="Trebuchet MS"/>
              </a:rPr>
              <a:t>IFTs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90">
                <a:latin typeface="Trebuchet MS"/>
                <a:cs typeface="Trebuchet MS"/>
              </a:rPr>
              <a:t>Key </a:t>
            </a:r>
            <a:r>
              <a:rPr dirty="0" sz="2300" spc="135">
                <a:latin typeface="Trebuchet MS"/>
                <a:cs typeface="Trebuchet MS"/>
              </a:rPr>
              <a:t>things </a:t>
            </a:r>
            <a:r>
              <a:rPr dirty="0" sz="2300" spc="70">
                <a:latin typeface="Trebuchet MS"/>
                <a:cs typeface="Trebuchet MS"/>
              </a:rPr>
              <a:t>to </a:t>
            </a:r>
            <a:r>
              <a:rPr dirty="0" sz="2300" spc="95">
                <a:latin typeface="Trebuchet MS"/>
                <a:cs typeface="Trebuchet MS"/>
              </a:rPr>
              <a:t>remember </a:t>
            </a:r>
            <a:r>
              <a:rPr dirty="0" sz="2300" spc="105">
                <a:latin typeface="Trebuchet MS"/>
                <a:cs typeface="Trebuchet MS"/>
              </a:rPr>
              <a:t>when </a:t>
            </a:r>
            <a:r>
              <a:rPr dirty="0" sz="2300" spc="110">
                <a:latin typeface="Trebuchet MS"/>
                <a:cs typeface="Trebuchet MS"/>
              </a:rPr>
              <a:t>requesting </a:t>
            </a:r>
            <a:r>
              <a:rPr dirty="0" sz="2300" spc="65">
                <a:latin typeface="Trebuchet MS"/>
                <a:cs typeface="Trebuchet MS"/>
              </a:rPr>
              <a:t>for</a:t>
            </a:r>
            <a:r>
              <a:rPr dirty="0" sz="2300" spc="-450">
                <a:latin typeface="Trebuchet MS"/>
                <a:cs typeface="Trebuchet MS"/>
              </a:rPr>
              <a:t> </a:t>
            </a:r>
            <a:r>
              <a:rPr dirty="0" sz="2300" spc="105">
                <a:latin typeface="Trebuchet MS"/>
                <a:cs typeface="Trebuchet MS"/>
              </a:rPr>
              <a:t>IFTs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114">
                <a:latin typeface="Trebuchet MS"/>
                <a:cs typeface="Trebuchet MS"/>
              </a:rPr>
              <a:t>Requesting </a:t>
            </a:r>
            <a:r>
              <a:rPr dirty="0" sz="2300" spc="120">
                <a:latin typeface="Trebuchet MS"/>
                <a:cs typeface="Trebuchet MS"/>
              </a:rPr>
              <a:t>an</a:t>
            </a:r>
            <a:r>
              <a:rPr dirty="0" sz="2300" spc="-120">
                <a:latin typeface="Trebuchet MS"/>
                <a:cs typeface="Trebuchet MS"/>
              </a:rPr>
              <a:t> </a:t>
            </a:r>
            <a:r>
              <a:rPr dirty="0" sz="2300" spc="65">
                <a:latin typeface="Trebuchet MS"/>
                <a:cs typeface="Trebuchet MS"/>
              </a:rPr>
              <a:t>IFT</a:t>
            </a:r>
            <a:endParaRPr sz="23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110">
                <a:latin typeface="Trebuchet MS"/>
                <a:cs typeface="Trebuchet MS"/>
              </a:rPr>
              <a:t>Approval </a:t>
            </a:r>
            <a:r>
              <a:rPr dirty="0" sz="2300" spc="80">
                <a:latin typeface="Trebuchet MS"/>
                <a:cs typeface="Trebuchet MS"/>
              </a:rPr>
              <a:t>workflow </a:t>
            </a:r>
            <a:r>
              <a:rPr dirty="0" sz="2300" spc="85">
                <a:latin typeface="Trebuchet MS"/>
                <a:cs typeface="Trebuchet MS"/>
              </a:rPr>
              <a:t>of</a:t>
            </a:r>
            <a:r>
              <a:rPr dirty="0" sz="2300" spc="-135">
                <a:latin typeface="Trebuchet MS"/>
                <a:cs typeface="Trebuchet MS"/>
              </a:rPr>
              <a:t> </a:t>
            </a:r>
            <a:r>
              <a:rPr dirty="0" sz="2300" spc="105">
                <a:latin typeface="Trebuchet MS"/>
                <a:cs typeface="Trebuchet MS"/>
              </a:rPr>
              <a:t>IFTs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12190"/>
            <a:ext cx="527939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60"/>
              <a:t>Understanding</a:t>
            </a:r>
            <a:r>
              <a:rPr dirty="0" spc="-30"/>
              <a:t> </a:t>
            </a:r>
            <a:r>
              <a:rPr dirty="0" spc="265"/>
              <a:t>IFTs</a:t>
            </a:r>
          </a:p>
        </p:txBody>
      </p:sp>
      <p:sp>
        <p:nvSpPr>
          <p:cNvPr id="4" name="object 4"/>
          <p:cNvSpPr/>
          <p:nvPr/>
        </p:nvSpPr>
        <p:spPr>
          <a:xfrm>
            <a:off x="8845064" y="3947711"/>
            <a:ext cx="2248378" cy="1981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368808"/>
            <a:ext cx="10339070" cy="6495415"/>
            <a:chOff x="-6025" y="368808"/>
            <a:chExt cx="10339070" cy="6495415"/>
          </a:xfrm>
        </p:grpSpPr>
        <p:sp>
          <p:nvSpPr>
            <p:cNvPr id="3" name="object 3"/>
            <p:cNvSpPr/>
            <p:nvPr/>
          </p:nvSpPr>
          <p:spPr>
            <a:xfrm>
              <a:off x="2231135" y="746817"/>
              <a:ext cx="8101583" cy="52607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758183" y="368808"/>
              <a:ext cx="4706873" cy="11452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68317" y="512190"/>
            <a:ext cx="405574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50">
                <a:solidFill>
                  <a:srgbClr val="FF0000"/>
                </a:solidFill>
              </a:rPr>
              <a:t>What </a:t>
            </a:r>
            <a:r>
              <a:rPr dirty="0" spc="330">
                <a:solidFill>
                  <a:srgbClr val="FF0000"/>
                </a:solidFill>
              </a:rPr>
              <a:t>is </a:t>
            </a:r>
            <a:r>
              <a:rPr dirty="0" spc="250">
                <a:solidFill>
                  <a:srgbClr val="FF0000"/>
                </a:solidFill>
              </a:rPr>
              <a:t>an</a:t>
            </a:r>
            <a:r>
              <a:rPr dirty="0" spc="-350">
                <a:solidFill>
                  <a:srgbClr val="FF0000"/>
                </a:solidFill>
              </a:rPr>
              <a:t> </a:t>
            </a:r>
            <a:r>
              <a:rPr dirty="0" spc="180">
                <a:solidFill>
                  <a:srgbClr val="FF0000"/>
                </a:solidFill>
              </a:rPr>
              <a:t>IFT?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57273"/>
            <a:ext cx="10398760" cy="3550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170">
                <a:latin typeface="Trebuchet MS"/>
                <a:cs typeface="Trebuchet MS"/>
              </a:rPr>
              <a:t>Cost </a:t>
            </a:r>
            <a:r>
              <a:rPr dirty="0" sz="2700" spc="90">
                <a:latin typeface="Trebuchet MS"/>
                <a:cs typeface="Trebuchet MS"/>
              </a:rPr>
              <a:t>recovery/reimbursement </a:t>
            </a:r>
            <a:r>
              <a:rPr dirty="0" sz="2700" spc="95">
                <a:latin typeface="Trebuchet MS"/>
                <a:cs typeface="Trebuchet MS"/>
              </a:rPr>
              <a:t>of </a:t>
            </a:r>
            <a:r>
              <a:rPr dirty="0" sz="2700" spc="145">
                <a:latin typeface="Trebuchet MS"/>
                <a:cs typeface="Trebuchet MS"/>
              </a:rPr>
              <a:t>an </a:t>
            </a:r>
            <a:r>
              <a:rPr dirty="0" sz="2700" spc="150">
                <a:latin typeface="Trebuchet MS"/>
                <a:cs typeface="Trebuchet MS"/>
              </a:rPr>
              <a:t>expense </a:t>
            </a:r>
            <a:r>
              <a:rPr dirty="0" sz="2700" spc="95">
                <a:latin typeface="Trebuchet MS"/>
                <a:cs typeface="Trebuchet MS"/>
              </a:rPr>
              <a:t>incurred </a:t>
            </a:r>
            <a:r>
              <a:rPr dirty="0" sz="2700" spc="135">
                <a:latin typeface="Trebuchet MS"/>
                <a:cs typeface="Trebuchet MS"/>
              </a:rPr>
              <a:t>by</a:t>
            </a:r>
            <a:r>
              <a:rPr dirty="0" sz="2700" spc="-509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the</a:t>
            </a:r>
            <a:endParaRPr sz="2700">
              <a:latin typeface="Trebuchet MS"/>
              <a:cs typeface="Trebuchet MS"/>
            </a:endParaRPr>
          </a:p>
          <a:p>
            <a:pPr marL="318770">
              <a:lnSpc>
                <a:spcPct val="100000"/>
              </a:lnSpc>
            </a:pPr>
            <a:r>
              <a:rPr dirty="0" sz="2700" spc="265">
                <a:latin typeface="Trebuchet MS"/>
                <a:cs typeface="Trebuchet MS"/>
              </a:rPr>
              <a:t>CO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30">
                <a:latin typeface="Trebuchet MS"/>
                <a:cs typeface="Trebuchet MS"/>
              </a:rPr>
              <a:t>or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05">
                <a:latin typeface="Trebuchet MS"/>
                <a:cs typeface="Trebuchet MS"/>
              </a:rPr>
              <a:t>another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180">
                <a:latin typeface="Trebuchet MS"/>
                <a:cs typeface="Trebuchet MS"/>
              </a:rPr>
              <a:t>campus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200">
                <a:latin typeface="Trebuchet MS"/>
                <a:cs typeface="Trebuchet MS"/>
              </a:rPr>
              <a:t>on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105">
                <a:latin typeface="Trebuchet MS"/>
                <a:cs typeface="Trebuchet MS"/>
              </a:rPr>
              <a:t>another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135">
                <a:latin typeface="Trebuchet MS"/>
                <a:cs typeface="Trebuchet MS"/>
              </a:rPr>
              <a:t>campus’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80">
                <a:latin typeface="Trebuchet MS"/>
                <a:cs typeface="Trebuchet MS"/>
              </a:rPr>
              <a:t>behalf</a:t>
            </a:r>
            <a:endParaRPr sz="27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9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100">
                <a:latin typeface="Trebuchet MS"/>
                <a:cs typeface="Trebuchet MS"/>
              </a:rPr>
              <a:t>Registration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fees</a:t>
            </a:r>
            <a:endParaRPr sz="27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395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150">
                <a:latin typeface="Trebuchet MS"/>
                <a:cs typeface="Trebuchet MS"/>
              </a:rPr>
              <a:t>Monthly </a:t>
            </a:r>
            <a:r>
              <a:rPr dirty="0" sz="2700" spc="80">
                <a:latin typeface="Trebuchet MS"/>
                <a:cs typeface="Trebuchet MS"/>
              </a:rPr>
              <a:t>payroll</a:t>
            </a:r>
            <a:r>
              <a:rPr dirty="0" sz="2700" spc="-130">
                <a:latin typeface="Trebuchet MS"/>
                <a:cs typeface="Trebuchet MS"/>
              </a:rPr>
              <a:t> </a:t>
            </a:r>
            <a:r>
              <a:rPr dirty="0" sz="2700" spc="160">
                <a:latin typeface="Trebuchet MS"/>
                <a:cs typeface="Trebuchet MS"/>
              </a:rPr>
              <a:t>funding</a:t>
            </a:r>
            <a:endParaRPr sz="27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395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135">
                <a:latin typeface="Trebuchet MS"/>
                <a:cs typeface="Trebuchet MS"/>
              </a:rPr>
              <a:t>Debt</a:t>
            </a:r>
            <a:r>
              <a:rPr dirty="0" sz="2700" spc="1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Service</a:t>
            </a:r>
            <a:endParaRPr sz="27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9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200">
                <a:latin typeface="Trebuchet MS"/>
                <a:cs typeface="Trebuchet MS"/>
              </a:rPr>
              <a:t>Campuses </a:t>
            </a:r>
            <a:r>
              <a:rPr dirty="0" sz="2700" spc="130">
                <a:latin typeface="Trebuchet MS"/>
                <a:cs typeface="Trebuchet MS"/>
              </a:rPr>
              <a:t>share </a:t>
            </a:r>
            <a:r>
              <a:rPr dirty="0" sz="2700" spc="95">
                <a:latin typeface="Trebuchet MS"/>
                <a:cs typeface="Trebuchet MS"/>
              </a:rPr>
              <a:t>of </a:t>
            </a:r>
            <a:r>
              <a:rPr dirty="0" sz="2700" spc="114">
                <a:latin typeface="Trebuchet MS"/>
                <a:cs typeface="Trebuchet MS"/>
              </a:rPr>
              <a:t>systemwide</a:t>
            </a:r>
            <a:r>
              <a:rPr dirty="0" sz="2700" spc="-370">
                <a:latin typeface="Trebuchet MS"/>
                <a:cs typeface="Trebuchet MS"/>
              </a:rPr>
              <a:t> </a:t>
            </a:r>
            <a:r>
              <a:rPr dirty="0" sz="2700" spc="170">
                <a:latin typeface="Trebuchet MS"/>
                <a:cs typeface="Trebuchet MS"/>
              </a:rPr>
              <a:t>expenses</a:t>
            </a:r>
            <a:endParaRPr sz="2700">
              <a:latin typeface="Trebuchet MS"/>
              <a:cs typeface="Trebuchet MS"/>
            </a:endParaRPr>
          </a:p>
          <a:p>
            <a:pPr marL="318770" indent="-306705">
              <a:lnSpc>
                <a:spcPct val="100000"/>
              </a:lnSpc>
              <a:spcBef>
                <a:spcPts val="400"/>
              </a:spcBef>
              <a:buClr>
                <a:srgbClr val="AC0101"/>
              </a:buClr>
              <a:buSzPct val="44444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700" spc="70">
                <a:latin typeface="Trebuchet MS"/>
                <a:cs typeface="Trebuchet MS"/>
              </a:rPr>
              <a:t>Special </a:t>
            </a:r>
            <a:r>
              <a:rPr dirty="0" sz="2700" spc="160">
                <a:latin typeface="Trebuchet MS"/>
                <a:cs typeface="Trebuchet MS"/>
              </a:rPr>
              <a:t>funding </a:t>
            </a:r>
            <a:r>
              <a:rPr dirty="0" sz="2700" spc="130">
                <a:latin typeface="Trebuchet MS"/>
                <a:cs typeface="Trebuchet MS"/>
              </a:rPr>
              <a:t>from </a:t>
            </a:r>
            <a:r>
              <a:rPr dirty="0" sz="2700" spc="265">
                <a:latin typeface="Trebuchet MS"/>
                <a:cs typeface="Trebuchet MS"/>
              </a:rPr>
              <a:t>CO </a:t>
            </a:r>
            <a:r>
              <a:rPr dirty="0" sz="2700" spc="80">
                <a:latin typeface="Trebuchet MS"/>
                <a:cs typeface="Trebuchet MS"/>
              </a:rPr>
              <a:t>to</a:t>
            </a:r>
            <a:r>
              <a:rPr dirty="0" sz="2700" spc="-560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the </a:t>
            </a:r>
            <a:r>
              <a:rPr dirty="0" sz="2700" spc="175">
                <a:latin typeface="Trebuchet MS"/>
                <a:cs typeface="Trebuchet MS"/>
              </a:rPr>
              <a:t>campuses</a:t>
            </a:r>
            <a:endParaRPr sz="27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78260"/>
              <a:buFont typeface="Verdana"/>
              <a:buChar char="◦"/>
              <a:tabLst>
                <a:tab pos="775970" algn="l"/>
                <a:tab pos="776605" algn="l"/>
              </a:tabLst>
            </a:pPr>
            <a:r>
              <a:rPr dirty="0" sz="2300" spc="120">
                <a:latin typeface="Trebuchet MS"/>
                <a:cs typeface="Trebuchet MS"/>
              </a:rPr>
              <a:t>Examples </a:t>
            </a:r>
            <a:r>
              <a:rPr dirty="0" sz="2300" spc="75">
                <a:latin typeface="Trebuchet MS"/>
                <a:cs typeface="Trebuchet MS"/>
              </a:rPr>
              <a:t>include </a:t>
            </a:r>
            <a:r>
              <a:rPr dirty="0" sz="2300" spc="10">
                <a:latin typeface="Trebuchet MS"/>
                <a:cs typeface="Trebuchet MS"/>
              </a:rPr>
              <a:t>lottery, </a:t>
            </a:r>
            <a:r>
              <a:rPr dirty="0" sz="2300" spc="100">
                <a:latin typeface="Trebuchet MS"/>
                <a:cs typeface="Trebuchet MS"/>
              </a:rPr>
              <a:t>emergency funding, </a:t>
            </a:r>
            <a:r>
              <a:rPr dirty="0" sz="2300" spc="75">
                <a:latin typeface="Trebuchet MS"/>
                <a:cs typeface="Trebuchet MS"/>
              </a:rPr>
              <a:t>awards,</a:t>
            </a:r>
            <a:r>
              <a:rPr dirty="0" sz="2300" spc="-260">
                <a:latin typeface="Trebuchet MS"/>
                <a:cs typeface="Trebuchet MS"/>
              </a:rPr>
              <a:t> </a:t>
            </a:r>
            <a:r>
              <a:rPr dirty="0" sz="2300" spc="-25">
                <a:latin typeface="Trebuchet MS"/>
                <a:cs typeface="Trebuchet MS"/>
              </a:rPr>
              <a:t>etc.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77564" y="638018"/>
            <a:ext cx="6860496" cy="547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44520" y="512190"/>
            <a:ext cx="690181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60">
                <a:solidFill>
                  <a:srgbClr val="FF0000"/>
                </a:solidFill>
              </a:rPr>
              <a:t>Common </a:t>
            </a:r>
            <a:r>
              <a:rPr dirty="0" spc="240">
                <a:solidFill>
                  <a:srgbClr val="FF0000"/>
                </a:solidFill>
              </a:rPr>
              <a:t>of </a:t>
            </a:r>
            <a:r>
              <a:rPr dirty="0" spc="285">
                <a:solidFill>
                  <a:srgbClr val="FF0000"/>
                </a:solidFill>
              </a:rPr>
              <a:t>Types </a:t>
            </a:r>
            <a:r>
              <a:rPr dirty="0" spc="240">
                <a:solidFill>
                  <a:srgbClr val="FF0000"/>
                </a:solidFill>
              </a:rPr>
              <a:t>of</a:t>
            </a:r>
            <a:r>
              <a:rPr dirty="0" spc="-695">
                <a:solidFill>
                  <a:srgbClr val="FF0000"/>
                </a:solidFill>
              </a:rPr>
              <a:t> </a:t>
            </a:r>
            <a:r>
              <a:rPr dirty="0" spc="254">
                <a:solidFill>
                  <a:srgbClr val="FF0000"/>
                </a:solidFill>
              </a:rPr>
              <a:t>IFTs</a:t>
            </a:r>
          </a:p>
        </p:txBody>
      </p:sp>
      <p:sp>
        <p:nvSpPr>
          <p:cNvPr id="5" name="object 5"/>
          <p:cNvSpPr/>
          <p:nvPr/>
        </p:nvSpPr>
        <p:spPr>
          <a:xfrm>
            <a:off x="8543543" y="5376671"/>
            <a:ext cx="2766059" cy="1207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891" y="1506982"/>
            <a:ext cx="9829800" cy="2906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66666"/>
              <a:buFont typeface="Courier New"/>
              <a:buChar char="o"/>
              <a:tabLst>
                <a:tab pos="469900" algn="l"/>
                <a:tab pos="470534" algn="l"/>
              </a:tabLst>
            </a:pPr>
            <a:r>
              <a:rPr dirty="0" sz="2700" spc="215">
                <a:latin typeface="Trebuchet MS"/>
                <a:cs typeface="Trebuchet MS"/>
              </a:rPr>
              <a:t>Campus </a:t>
            </a:r>
            <a:r>
              <a:rPr dirty="0" sz="2700" spc="120">
                <a:latin typeface="Trebuchet MS"/>
                <a:cs typeface="Trebuchet MS"/>
              </a:rPr>
              <a:t>owed </a:t>
            </a:r>
            <a:r>
              <a:rPr dirty="0" sz="2700" spc="160">
                <a:latin typeface="Trebuchet MS"/>
                <a:cs typeface="Trebuchet MS"/>
              </a:rPr>
              <a:t>money </a:t>
            </a:r>
            <a:r>
              <a:rPr dirty="0" sz="2700" spc="50">
                <a:latin typeface="Trebuchet MS"/>
                <a:cs typeface="Trebuchet MS"/>
              </a:rPr>
              <a:t>initiates</a:t>
            </a:r>
            <a:r>
              <a:rPr dirty="0" sz="2700" spc="-455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request</a:t>
            </a:r>
            <a:endParaRPr sz="27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AC0101"/>
              </a:buClr>
              <a:buSzPct val="66666"/>
              <a:buFont typeface="Courier New"/>
              <a:buChar char="o"/>
              <a:tabLst>
                <a:tab pos="469900" algn="l"/>
                <a:tab pos="470534" algn="l"/>
              </a:tabLst>
            </a:pPr>
            <a:r>
              <a:rPr dirty="0" sz="2700" spc="140">
                <a:latin typeface="Trebuchet MS"/>
                <a:cs typeface="Trebuchet MS"/>
              </a:rPr>
              <a:t>Need </a:t>
            </a:r>
            <a:r>
              <a:rPr dirty="0" sz="2700" spc="114">
                <a:latin typeface="Trebuchet MS"/>
                <a:cs typeface="Trebuchet MS"/>
              </a:rPr>
              <a:t>payment </a:t>
            </a:r>
            <a:r>
              <a:rPr dirty="0" sz="2700" spc="105">
                <a:latin typeface="Trebuchet MS"/>
                <a:cs typeface="Trebuchet MS"/>
              </a:rPr>
              <a:t>approval </a:t>
            </a:r>
            <a:r>
              <a:rPr dirty="0" sz="2700" spc="85">
                <a:latin typeface="Trebuchet MS"/>
                <a:cs typeface="Trebuchet MS"/>
              </a:rPr>
              <a:t>(MOU,emails,</a:t>
            </a:r>
            <a:r>
              <a:rPr dirty="0" sz="2700" spc="-39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etc.)</a:t>
            </a:r>
            <a:endParaRPr sz="2700">
              <a:latin typeface="Trebuchet MS"/>
              <a:cs typeface="Trebuchet MS"/>
            </a:endParaRPr>
          </a:p>
          <a:p>
            <a:pPr marL="469900" marR="1203325" indent="-457834">
              <a:lnSpc>
                <a:spcPct val="100000"/>
              </a:lnSpc>
              <a:buClr>
                <a:srgbClr val="AC0101"/>
              </a:buClr>
              <a:buSzPct val="66666"/>
              <a:buFont typeface="Courier New"/>
              <a:buChar char="o"/>
              <a:tabLst>
                <a:tab pos="469900" algn="l"/>
                <a:tab pos="470534" algn="l"/>
              </a:tabLst>
            </a:pPr>
            <a:r>
              <a:rPr dirty="0" sz="2700" spc="105">
                <a:latin typeface="Trebuchet MS"/>
                <a:cs typeface="Trebuchet MS"/>
              </a:rPr>
              <a:t>For </a:t>
            </a:r>
            <a:r>
              <a:rPr dirty="0" sz="2700" spc="70">
                <a:latin typeface="Trebuchet MS"/>
                <a:cs typeface="Trebuchet MS"/>
              </a:rPr>
              <a:t>auxiliaries, </a:t>
            </a:r>
            <a:r>
              <a:rPr dirty="0" sz="2700" spc="110">
                <a:latin typeface="Trebuchet MS"/>
                <a:cs typeface="Trebuchet MS"/>
              </a:rPr>
              <a:t>only </a:t>
            </a:r>
            <a:r>
              <a:rPr dirty="0" sz="2700" spc="130">
                <a:latin typeface="Trebuchet MS"/>
                <a:cs typeface="Trebuchet MS"/>
              </a:rPr>
              <a:t>Associated </a:t>
            </a:r>
            <a:r>
              <a:rPr dirty="0" sz="2700" spc="120">
                <a:latin typeface="Trebuchet MS"/>
                <a:cs typeface="Trebuchet MS"/>
              </a:rPr>
              <a:t>Students </a:t>
            </a:r>
            <a:r>
              <a:rPr dirty="0" sz="2700" spc="25">
                <a:latin typeface="Trebuchet MS"/>
                <a:cs typeface="Trebuchet MS"/>
              </a:rPr>
              <a:t>Inc.</a:t>
            </a:r>
            <a:r>
              <a:rPr dirty="0" sz="2700" spc="-465">
                <a:latin typeface="Trebuchet MS"/>
                <a:cs typeface="Trebuchet MS"/>
              </a:rPr>
              <a:t> </a:t>
            </a:r>
            <a:r>
              <a:rPr dirty="0" sz="2700" spc="160">
                <a:latin typeface="Trebuchet MS"/>
                <a:cs typeface="Trebuchet MS"/>
              </a:rPr>
              <a:t>and  </a:t>
            </a:r>
            <a:r>
              <a:rPr dirty="0" sz="2700" spc="125">
                <a:latin typeface="Trebuchet MS"/>
                <a:cs typeface="Trebuchet MS"/>
              </a:rPr>
              <a:t>Foundation </a:t>
            </a:r>
            <a:r>
              <a:rPr dirty="0" sz="2700" spc="145">
                <a:latin typeface="Trebuchet MS"/>
                <a:cs typeface="Trebuchet MS"/>
              </a:rPr>
              <a:t>grants </a:t>
            </a:r>
            <a:r>
              <a:rPr dirty="0" sz="2700" spc="105">
                <a:latin typeface="Trebuchet MS"/>
                <a:cs typeface="Trebuchet MS"/>
              </a:rPr>
              <a:t>can </a:t>
            </a:r>
            <a:r>
              <a:rPr dirty="0" sz="2700" spc="170">
                <a:latin typeface="Trebuchet MS"/>
                <a:cs typeface="Trebuchet MS"/>
              </a:rPr>
              <a:t>use</a:t>
            </a:r>
            <a:r>
              <a:rPr dirty="0" sz="2700" spc="-325">
                <a:latin typeface="Trebuchet MS"/>
                <a:cs typeface="Trebuchet MS"/>
              </a:rPr>
              <a:t> </a:t>
            </a:r>
            <a:r>
              <a:rPr dirty="0" sz="2700" spc="125">
                <a:latin typeface="Trebuchet MS"/>
                <a:cs typeface="Trebuchet MS"/>
              </a:rPr>
              <a:t>IFTs</a:t>
            </a:r>
            <a:endParaRPr sz="27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AC0101"/>
              </a:buClr>
              <a:buSzPct val="66666"/>
              <a:buFont typeface="Courier New"/>
              <a:buChar char="o"/>
              <a:tabLst>
                <a:tab pos="469900" algn="l"/>
                <a:tab pos="470534" algn="l"/>
              </a:tabLst>
            </a:pPr>
            <a:r>
              <a:rPr dirty="0" sz="2700" spc="135">
                <a:latin typeface="Trebuchet MS"/>
                <a:cs typeface="Trebuchet MS"/>
              </a:rPr>
              <a:t>Need </a:t>
            </a:r>
            <a:r>
              <a:rPr dirty="0" sz="2700" spc="90">
                <a:latin typeface="Trebuchet MS"/>
                <a:cs typeface="Trebuchet MS"/>
              </a:rPr>
              <a:t>appropriate </a:t>
            </a:r>
            <a:r>
              <a:rPr dirty="0" sz="2700" spc="105">
                <a:latin typeface="Trebuchet MS"/>
                <a:cs typeface="Trebuchet MS"/>
              </a:rPr>
              <a:t>approval </a:t>
            </a:r>
            <a:r>
              <a:rPr dirty="0" sz="2700" spc="125">
                <a:latin typeface="Trebuchet MS"/>
                <a:cs typeface="Trebuchet MS"/>
              </a:rPr>
              <a:t>from </a:t>
            </a:r>
            <a:r>
              <a:rPr dirty="0" sz="2700" spc="65">
                <a:latin typeface="Trebuchet MS"/>
                <a:cs typeface="Trebuchet MS"/>
              </a:rPr>
              <a:t>both/all</a:t>
            </a:r>
            <a:r>
              <a:rPr dirty="0" sz="2700" spc="-455">
                <a:latin typeface="Trebuchet MS"/>
                <a:cs typeface="Trebuchet MS"/>
              </a:rPr>
              <a:t> </a:t>
            </a:r>
            <a:r>
              <a:rPr dirty="0" sz="2700" spc="175">
                <a:latin typeface="Trebuchet MS"/>
                <a:cs typeface="Trebuchet MS"/>
              </a:rPr>
              <a:t>campuses</a:t>
            </a:r>
            <a:endParaRPr sz="2700">
              <a:latin typeface="Trebuchet MS"/>
              <a:cs typeface="Trebuchet MS"/>
            </a:endParaRPr>
          </a:p>
          <a:p>
            <a:pPr marL="469900" marR="5080" indent="-457834">
              <a:lnSpc>
                <a:spcPct val="100000"/>
              </a:lnSpc>
              <a:buClr>
                <a:srgbClr val="AC0101"/>
              </a:buClr>
              <a:buSzPct val="66666"/>
              <a:buFont typeface="Courier New"/>
              <a:buChar char="o"/>
              <a:tabLst>
                <a:tab pos="469900" algn="l"/>
                <a:tab pos="470534" algn="l"/>
              </a:tabLst>
            </a:pPr>
            <a:r>
              <a:rPr dirty="0" sz="2700" spc="80">
                <a:latin typeface="Trebuchet MS"/>
                <a:cs typeface="Trebuchet MS"/>
              </a:rPr>
              <a:t>All</a:t>
            </a:r>
            <a:r>
              <a:rPr dirty="0" sz="2700" spc="10">
                <a:latin typeface="Trebuchet MS"/>
                <a:cs typeface="Trebuchet MS"/>
              </a:rPr>
              <a:t> </a:t>
            </a:r>
            <a:r>
              <a:rPr dirty="0" sz="2700" spc="114">
                <a:latin typeface="Trebuchet MS"/>
                <a:cs typeface="Trebuchet MS"/>
              </a:rPr>
              <a:t>CSUEB</a:t>
            </a:r>
            <a:r>
              <a:rPr dirty="0" sz="2700" spc="-5">
                <a:latin typeface="Trebuchet MS"/>
                <a:cs typeface="Trebuchet MS"/>
              </a:rPr>
              <a:t> </a:t>
            </a:r>
            <a:r>
              <a:rPr dirty="0" sz="2700" spc="125">
                <a:latin typeface="Trebuchet MS"/>
                <a:cs typeface="Trebuchet MS"/>
              </a:rPr>
              <a:t>IFTs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125">
                <a:latin typeface="Trebuchet MS"/>
                <a:cs typeface="Trebuchet MS"/>
              </a:rPr>
              <a:t>requests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175">
                <a:latin typeface="Trebuchet MS"/>
                <a:cs typeface="Trebuchet MS"/>
              </a:rPr>
              <a:t>must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be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initiated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135">
                <a:latin typeface="Trebuchet MS"/>
                <a:cs typeface="Trebuchet MS"/>
              </a:rPr>
              <a:t>by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the</a:t>
            </a:r>
            <a:r>
              <a:rPr dirty="0" sz="2700" spc="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General  </a:t>
            </a:r>
            <a:r>
              <a:rPr dirty="0" sz="2700" spc="140">
                <a:latin typeface="Trebuchet MS"/>
                <a:cs typeface="Trebuchet MS"/>
              </a:rPr>
              <a:t>Accounting</a:t>
            </a:r>
            <a:r>
              <a:rPr dirty="0" sz="2700" spc="4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department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0594" y="642581"/>
            <a:ext cx="6720149" cy="547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4625" y="512190"/>
            <a:ext cx="676465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10">
                <a:solidFill>
                  <a:srgbClr val="FF0000"/>
                </a:solidFill>
              </a:rPr>
              <a:t>Key </a:t>
            </a:r>
            <a:r>
              <a:rPr dirty="0" spc="360">
                <a:solidFill>
                  <a:srgbClr val="FF0000"/>
                </a:solidFill>
              </a:rPr>
              <a:t>Things </a:t>
            </a:r>
            <a:r>
              <a:rPr dirty="0" spc="165">
                <a:solidFill>
                  <a:srgbClr val="FF0000"/>
                </a:solidFill>
              </a:rPr>
              <a:t>to</a:t>
            </a:r>
            <a:r>
              <a:rPr dirty="0" spc="-434">
                <a:solidFill>
                  <a:srgbClr val="FF0000"/>
                </a:solidFill>
              </a:rPr>
              <a:t> </a:t>
            </a:r>
            <a:r>
              <a:rPr dirty="0" spc="225">
                <a:solidFill>
                  <a:srgbClr val="FF0000"/>
                </a:solidFill>
              </a:rPr>
              <a:t>Remember</a:t>
            </a:r>
          </a:p>
        </p:txBody>
      </p:sp>
      <p:sp>
        <p:nvSpPr>
          <p:cNvPr id="5" name="object 5"/>
          <p:cNvSpPr/>
          <p:nvPr/>
        </p:nvSpPr>
        <p:spPr>
          <a:xfrm>
            <a:off x="8881871" y="4469891"/>
            <a:ext cx="2176272" cy="2013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228600"/>
            <a:ext cx="11631295" cy="2781300"/>
            <a:chOff x="281940" y="228600"/>
            <a:chExt cx="11631295" cy="27813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71899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1940" y="1679447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221935" y="1312189"/>
              <a:ext cx="620395" cy="544830"/>
            </a:xfrm>
            <a:custGeom>
              <a:avLst/>
              <a:gdLst/>
              <a:ahLst/>
              <a:cxnLst/>
              <a:rect l="l" t="t" r="r" b="b"/>
              <a:pathLst>
                <a:path w="620395" h="544830">
                  <a:moveTo>
                    <a:pt x="270586" y="381520"/>
                  </a:moveTo>
                  <a:lnTo>
                    <a:pt x="257708" y="317957"/>
                  </a:lnTo>
                  <a:lnTo>
                    <a:pt x="219786" y="274574"/>
                  </a:lnTo>
                  <a:lnTo>
                    <a:pt x="209626" y="269049"/>
                  </a:lnTo>
                  <a:lnTo>
                    <a:pt x="209626" y="386600"/>
                  </a:lnTo>
                  <a:lnTo>
                    <a:pt x="207987" y="403098"/>
                  </a:lnTo>
                  <a:lnTo>
                    <a:pt x="185420" y="447624"/>
                  </a:lnTo>
                  <a:lnTo>
                    <a:pt x="137096" y="472579"/>
                  </a:lnTo>
                  <a:lnTo>
                    <a:pt x="115646" y="474230"/>
                  </a:lnTo>
                  <a:lnTo>
                    <a:pt x="104698" y="472821"/>
                  </a:lnTo>
                  <a:lnTo>
                    <a:pt x="70104" y="441896"/>
                  </a:lnTo>
                  <a:lnTo>
                    <a:pt x="60960" y="404406"/>
                  </a:lnTo>
                  <a:lnTo>
                    <a:pt x="61391" y="390982"/>
                  </a:lnTo>
                  <a:lnTo>
                    <a:pt x="68948" y="351980"/>
                  </a:lnTo>
                  <a:lnTo>
                    <a:pt x="78740" y="335762"/>
                  </a:lnTo>
                  <a:lnTo>
                    <a:pt x="82626" y="330669"/>
                  </a:lnTo>
                  <a:lnTo>
                    <a:pt x="127279" y="318401"/>
                  </a:lnTo>
                  <a:lnTo>
                    <a:pt x="142240" y="317957"/>
                  </a:lnTo>
                  <a:lnTo>
                    <a:pt x="156756" y="319125"/>
                  </a:lnTo>
                  <a:lnTo>
                    <a:pt x="198843" y="346011"/>
                  </a:lnTo>
                  <a:lnTo>
                    <a:pt x="209626" y="386600"/>
                  </a:lnTo>
                  <a:lnTo>
                    <a:pt x="209626" y="269049"/>
                  </a:lnTo>
                  <a:lnTo>
                    <a:pt x="170853" y="255625"/>
                  </a:lnTo>
                  <a:lnTo>
                    <a:pt x="153746" y="254241"/>
                  </a:lnTo>
                  <a:lnTo>
                    <a:pt x="135826" y="254939"/>
                  </a:lnTo>
                  <a:lnTo>
                    <a:pt x="118275" y="256971"/>
                  </a:lnTo>
                  <a:lnTo>
                    <a:pt x="100977" y="260172"/>
                  </a:lnTo>
                  <a:lnTo>
                    <a:pt x="83820" y="264401"/>
                  </a:lnTo>
                  <a:lnTo>
                    <a:pt x="88328" y="251383"/>
                  </a:lnTo>
                  <a:lnTo>
                    <a:pt x="97980" y="229514"/>
                  </a:lnTo>
                  <a:lnTo>
                    <a:pt x="112610" y="199021"/>
                  </a:lnTo>
                  <a:lnTo>
                    <a:pt x="132181" y="159956"/>
                  </a:lnTo>
                  <a:lnTo>
                    <a:pt x="151333" y="120840"/>
                  </a:lnTo>
                  <a:lnTo>
                    <a:pt x="167043" y="90449"/>
                  </a:lnTo>
                  <a:lnTo>
                    <a:pt x="178943" y="68859"/>
                  </a:lnTo>
                  <a:lnTo>
                    <a:pt x="186766" y="55930"/>
                  </a:lnTo>
                  <a:lnTo>
                    <a:pt x="192468" y="48564"/>
                  </a:lnTo>
                  <a:lnTo>
                    <a:pt x="196418" y="41681"/>
                  </a:lnTo>
                  <a:lnTo>
                    <a:pt x="179146" y="3898"/>
                  </a:lnTo>
                  <a:lnTo>
                    <a:pt x="167640" y="3898"/>
                  </a:lnTo>
                  <a:lnTo>
                    <a:pt x="133680" y="29324"/>
                  </a:lnTo>
                  <a:lnTo>
                    <a:pt x="84823" y="108635"/>
                  </a:lnTo>
                  <a:lnTo>
                    <a:pt x="58813" y="159956"/>
                  </a:lnTo>
                  <a:lnTo>
                    <a:pt x="37579" y="209931"/>
                  </a:lnTo>
                  <a:lnTo>
                    <a:pt x="21094" y="258584"/>
                  </a:lnTo>
                  <a:lnTo>
                    <a:pt x="9359" y="305930"/>
                  </a:lnTo>
                  <a:lnTo>
                    <a:pt x="2336" y="351993"/>
                  </a:lnTo>
                  <a:lnTo>
                    <a:pt x="0" y="396773"/>
                  </a:lnTo>
                  <a:lnTo>
                    <a:pt x="2336" y="428637"/>
                  </a:lnTo>
                  <a:lnTo>
                    <a:pt x="15671" y="482892"/>
                  </a:lnTo>
                  <a:lnTo>
                    <a:pt x="41656" y="522211"/>
                  </a:lnTo>
                  <a:lnTo>
                    <a:pt x="83299" y="541820"/>
                  </a:lnTo>
                  <a:lnTo>
                    <a:pt x="110566" y="544233"/>
                  </a:lnTo>
                  <a:lnTo>
                    <a:pt x="113106" y="544233"/>
                  </a:lnTo>
                  <a:lnTo>
                    <a:pt x="160934" y="539673"/>
                  </a:lnTo>
                  <a:lnTo>
                    <a:pt x="200215" y="526034"/>
                  </a:lnTo>
                  <a:lnTo>
                    <a:pt x="230898" y="503364"/>
                  </a:lnTo>
                  <a:lnTo>
                    <a:pt x="251129" y="474230"/>
                  </a:lnTo>
                  <a:lnTo>
                    <a:pt x="252895" y="471690"/>
                  </a:lnTo>
                  <a:lnTo>
                    <a:pt x="266153" y="431063"/>
                  </a:lnTo>
                  <a:lnTo>
                    <a:pt x="270586" y="381520"/>
                  </a:lnTo>
                  <a:close/>
                </a:path>
                <a:path w="620395" h="544830">
                  <a:moveTo>
                    <a:pt x="619912" y="415759"/>
                  </a:moveTo>
                  <a:lnTo>
                    <a:pt x="614349" y="365150"/>
                  </a:lnTo>
                  <a:lnTo>
                    <a:pt x="598233" y="323049"/>
                  </a:lnTo>
                  <a:lnTo>
                    <a:pt x="572389" y="283044"/>
                  </a:lnTo>
                  <a:lnTo>
                    <a:pt x="553872" y="260184"/>
                  </a:lnTo>
                  <a:lnTo>
                    <a:pt x="553872" y="408127"/>
                  </a:lnTo>
                  <a:lnTo>
                    <a:pt x="552894" y="422681"/>
                  </a:lnTo>
                  <a:lnTo>
                    <a:pt x="537286" y="457796"/>
                  </a:lnTo>
                  <a:lnTo>
                    <a:pt x="502132" y="476910"/>
                  </a:lnTo>
                  <a:lnTo>
                    <a:pt x="485292" y="478129"/>
                  </a:lnTo>
                  <a:lnTo>
                    <a:pt x="466166" y="477151"/>
                  </a:lnTo>
                  <a:lnTo>
                    <a:pt x="419087" y="461518"/>
                  </a:lnTo>
                  <a:lnTo>
                    <a:pt x="394157" y="427748"/>
                  </a:lnTo>
                  <a:lnTo>
                    <a:pt x="392506" y="413219"/>
                  </a:lnTo>
                  <a:lnTo>
                    <a:pt x="392506" y="405587"/>
                  </a:lnTo>
                  <a:lnTo>
                    <a:pt x="403148" y="357009"/>
                  </a:lnTo>
                  <a:lnTo>
                    <a:pt x="423202" y="324142"/>
                  </a:lnTo>
                  <a:lnTo>
                    <a:pt x="454240" y="293077"/>
                  </a:lnTo>
                  <a:lnTo>
                    <a:pt x="473786" y="278472"/>
                  </a:lnTo>
                  <a:lnTo>
                    <a:pt x="492620" y="298729"/>
                  </a:lnTo>
                  <a:lnTo>
                    <a:pt x="522617" y="334454"/>
                  </a:lnTo>
                  <a:lnTo>
                    <a:pt x="547966" y="379399"/>
                  </a:lnTo>
                  <a:lnTo>
                    <a:pt x="553872" y="408127"/>
                  </a:lnTo>
                  <a:lnTo>
                    <a:pt x="553872" y="260184"/>
                  </a:lnTo>
                  <a:lnTo>
                    <a:pt x="532206" y="236435"/>
                  </a:lnTo>
                  <a:lnTo>
                    <a:pt x="567220" y="208546"/>
                  </a:lnTo>
                  <a:lnTo>
                    <a:pt x="573557" y="200850"/>
                  </a:lnTo>
                  <a:lnTo>
                    <a:pt x="592251" y="178155"/>
                  </a:lnTo>
                  <a:lnTo>
                    <a:pt x="607275" y="145135"/>
                  </a:lnTo>
                  <a:lnTo>
                    <a:pt x="612292" y="109321"/>
                  </a:lnTo>
                  <a:lnTo>
                    <a:pt x="609892" y="84886"/>
                  </a:lnTo>
                  <a:lnTo>
                    <a:pt x="602602" y="63157"/>
                  </a:lnTo>
                  <a:lnTo>
                    <a:pt x="598728" y="57289"/>
                  </a:lnTo>
                  <a:lnTo>
                    <a:pt x="590296" y="44513"/>
                  </a:lnTo>
                  <a:lnTo>
                    <a:pt x="572833" y="29324"/>
                  </a:lnTo>
                  <a:lnTo>
                    <a:pt x="551688" y="16662"/>
                  </a:lnTo>
                  <a:lnTo>
                    <a:pt x="548792" y="15544"/>
                  </a:lnTo>
                  <a:lnTo>
                    <a:pt x="548792" y="104241"/>
                  </a:lnTo>
                  <a:lnTo>
                    <a:pt x="548551" y="113220"/>
                  </a:lnTo>
                  <a:lnTo>
                    <a:pt x="531012" y="153898"/>
                  </a:lnTo>
                  <a:lnTo>
                    <a:pt x="525500" y="160083"/>
                  </a:lnTo>
                  <a:lnTo>
                    <a:pt x="520344" y="165468"/>
                  </a:lnTo>
                  <a:lnTo>
                    <a:pt x="515442" y="170154"/>
                  </a:lnTo>
                  <a:lnTo>
                    <a:pt x="510692" y="174231"/>
                  </a:lnTo>
                  <a:lnTo>
                    <a:pt x="504939" y="178015"/>
                  </a:lnTo>
                  <a:lnTo>
                    <a:pt x="497319" y="183730"/>
                  </a:lnTo>
                  <a:lnTo>
                    <a:pt x="487794" y="191350"/>
                  </a:lnTo>
                  <a:lnTo>
                    <a:pt x="476326" y="200850"/>
                  </a:lnTo>
                  <a:lnTo>
                    <a:pt x="472770" y="197777"/>
                  </a:lnTo>
                  <a:lnTo>
                    <a:pt x="438175" y="174561"/>
                  </a:lnTo>
                  <a:lnTo>
                    <a:pt x="431977" y="170459"/>
                  </a:lnTo>
                  <a:lnTo>
                    <a:pt x="402374" y="136766"/>
                  </a:lnTo>
                  <a:lnTo>
                    <a:pt x="397586" y="113220"/>
                  </a:lnTo>
                  <a:lnTo>
                    <a:pt x="402348" y="91059"/>
                  </a:lnTo>
                  <a:lnTo>
                    <a:pt x="416636" y="74256"/>
                  </a:lnTo>
                  <a:lnTo>
                    <a:pt x="440448" y="62953"/>
                  </a:lnTo>
                  <a:lnTo>
                    <a:pt x="473786" y="57289"/>
                  </a:lnTo>
                  <a:lnTo>
                    <a:pt x="478866" y="57289"/>
                  </a:lnTo>
                  <a:lnTo>
                    <a:pt x="525932" y="71183"/>
                  </a:lnTo>
                  <a:lnTo>
                    <a:pt x="548792" y="104241"/>
                  </a:lnTo>
                  <a:lnTo>
                    <a:pt x="548792" y="15544"/>
                  </a:lnTo>
                  <a:lnTo>
                    <a:pt x="528142" y="7480"/>
                  </a:lnTo>
                  <a:lnTo>
                    <a:pt x="502170" y="1892"/>
                  </a:lnTo>
                  <a:lnTo>
                    <a:pt x="473786" y="0"/>
                  </a:lnTo>
                  <a:lnTo>
                    <a:pt x="445401" y="1905"/>
                  </a:lnTo>
                  <a:lnTo>
                    <a:pt x="395871" y="17170"/>
                  </a:lnTo>
                  <a:lnTo>
                    <a:pt x="358952" y="45046"/>
                  </a:lnTo>
                  <a:lnTo>
                    <a:pt x="341312" y="80772"/>
                  </a:lnTo>
                  <a:lnTo>
                    <a:pt x="339166" y="101701"/>
                  </a:lnTo>
                  <a:lnTo>
                    <a:pt x="340817" y="124117"/>
                  </a:lnTo>
                  <a:lnTo>
                    <a:pt x="354101" y="166624"/>
                  </a:lnTo>
                  <a:lnTo>
                    <a:pt x="378879" y="204812"/>
                  </a:lnTo>
                  <a:lnTo>
                    <a:pt x="408876" y="233349"/>
                  </a:lnTo>
                  <a:lnTo>
                    <a:pt x="425526" y="244068"/>
                  </a:lnTo>
                  <a:lnTo>
                    <a:pt x="384556" y="282740"/>
                  </a:lnTo>
                  <a:lnTo>
                    <a:pt x="355168" y="324256"/>
                  </a:lnTo>
                  <a:lnTo>
                    <a:pt x="337464" y="368604"/>
                  </a:lnTo>
                  <a:lnTo>
                    <a:pt x="331546" y="415759"/>
                  </a:lnTo>
                  <a:lnTo>
                    <a:pt x="333921" y="443712"/>
                  </a:lnTo>
                  <a:lnTo>
                    <a:pt x="352971" y="490029"/>
                  </a:lnTo>
                  <a:lnTo>
                    <a:pt x="390156" y="522884"/>
                  </a:lnTo>
                  <a:lnTo>
                    <a:pt x="440728" y="539546"/>
                  </a:lnTo>
                  <a:lnTo>
                    <a:pt x="471246" y="541693"/>
                  </a:lnTo>
                  <a:lnTo>
                    <a:pt x="502996" y="539305"/>
                  </a:lnTo>
                  <a:lnTo>
                    <a:pt x="557364" y="520230"/>
                  </a:lnTo>
                  <a:lnTo>
                    <a:pt x="597344" y="485190"/>
                  </a:lnTo>
                  <a:lnTo>
                    <a:pt x="601548" y="478129"/>
                  </a:lnTo>
                  <a:lnTo>
                    <a:pt x="609714" y="464426"/>
                  </a:lnTo>
                  <a:lnTo>
                    <a:pt x="617321" y="441274"/>
                  </a:lnTo>
                  <a:lnTo>
                    <a:pt x="619912" y="415759"/>
                  </a:lnTo>
                  <a:close/>
                </a:path>
              </a:pathLst>
            </a:custGeom>
            <a:solidFill>
              <a:srgbClr val="FFD3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5906537" y="1768617"/>
            <a:ext cx="83817" cy="156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61473" y="1316084"/>
            <a:ext cx="271145" cy="540385"/>
          </a:xfrm>
          <a:custGeom>
            <a:avLst/>
            <a:gdLst/>
            <a:ahLst/>
            <a:cxnLst/>
            <a:rect l="l" t="t" r="r" b="b"/>
            <a:pathLst>
              <a:path w="271145" h="540385">
                <a:moveTo>
                  <a:pt x="179150" y="0"/>
                </a:moveTo>
                <a:lnTo>
                  <a:pt x="167805" y="0"/>
                </a:lnTo>
                <a:lnTo>
                  <a:pt x="160185" y="3728"/>
                </a:lnTo>
                <a:lnTo>
                  <a:pt x="126279" y="37292"/>
                </a:lnTo>
                <a:lnTo>
                  <a:pt x="86106" y="104729"/>
                </a:lnTo>
                <a:lnTo>
                  <a:pt x="59894" y="156056"/>
                </a:lnTo>
                <a:lnTo>
                  <a:pt x="38395" y="206034"/>
                </a:lnTo>
                <a:lnTo>
                  <a:pt x="21633" y="254684"/>
                </a:lnTo>
                <a:lnTo>
                  <a:pt x="9630" y="302027"/>
                </a:lnTo>
                <a:lnTo>
                  <a:pt x="2411" y="348088"/>
                </a:lnTo>
                <a:lnTo>
                  <a:pt x="0" y="392872"/>
                </a:lnTo>
                <a:lnTo>
                  <a:pt x="3127" y="424733"/>
                </a:lnTo>
                <a:lnTo>
                  <a:pt x="17001" y="478985"/>
                </a:lnTo>
                <a:lnTo>
                  <a:pt x="42493" y="518304"/>
                </a:lnTo>
                <a:lnTo>
                  <a:pt x="83921" y="537922"/>
                </a:lnTo>
                <a:lnTo>
                  <a:pt x="110571" y="540327"/>
                </a:lnTo>
                <a:lnTo>
                  <a:pt x="113111" y="540327"/>
                </a:lnTo>
                <a:lnTo>
                  <a:pt x="161405" y="535772"/>
                </a:lnTo>
                <a:lnTo>
                  <a:pt x="200824" y="522135"/>
                </a:lnTo>
                <a:lnTo>
                  <a:pt x="231409" y="499459"/>
                </a:lnTo>
                <a:lnTo>
                  <a:pt x="251454" y="470328"/>
                </a:lnTo>
                <a:lnTo>
                  <a:pt x="117006" y="470328"/>
                </a:lnTo>
                <a:lnTo>
                  <a:pt x="106031" y="468919"/>
                </a:lnTo>
                <a:lnTo>
                  <a:pt x="70885" y="437991"/>
                </a:lnTo>
                <a:lnTo>
                  <a:pt x="62313" y="400499"/>
                </a:lnTo>
                <a:lnTo>
                  <a:pt x="62582" y="387075"/>
                </a:lnTo>
                <a:lnTo>
                  <a:pt x="70289" y="348083"/>
                </a:lnTo>
                <a:lnTo>
                  <a:pt x="96686" y="319145"/>
                </a:lnTo>
                <a:lnTo>
                  <a:pt x="142405" y="314060"/>
                </a:lnTo>
                <a:lnTo>
                  <a:pt x="258375" y="314060"/>
                </a:lnTo>
                <a:lnTo>
                  <a:pt x="258248" y="313658"/>
                </a:lnTo>
                <a:lnTo>
                  <a:pt x="242799" y="289551"/>
                </a:lnTo>
                <a:lnTo>
                  <a:pt x="221143" y="270672"/>
                </a:lnTo>
                <a:lnTo>
                  <a:pt x="205467" y="262131"/>
                </a:lnTo>
                <a:lnTo>
                  <a:pt x="201293" y="260502"/>
                </a:lnTo>
                <a:lnTo>
                  <a:pt x="85172" y="260502"/>
                </a:lnTo>
                <a:lnTo>
                  <a:pt x="89479" y="247481"/>
                </a:lnTo>
                <a:lnTo>
                  <a:pt x="112889" y="195125"/>
                </a:lnTo>
                <a:lnTo>
                  <a:pt x="132353" y="156056"/>
                </a:lnTo>
                <a:lnTo>
                  <a:pt x="152192" y="116933"/>
                </a:lnTo>
                <a:lnTo>
                  <a:pt x="180274" y="64958"/>
                </a:lnTo>
                <a:lnTo>
                  <a:pt x="193823" y="44657"/>
                </a:lnTo>
                <a:lnTo>
                  <a:pt x="197776" y="37774"/>
                </a:lnTo>
                <a:lnTo>
                  <a:pt x="200078" y="31368"/>
                </a:lnTo>
                <a:lnTo>
                  <a:pt x="200824" y="25423"/>
                </a:lnTo>
                <a:lnTo>
                  <a:pt x="200824" y="17796"/>
                </a:lnTo>
                <a:lnTo>
                  <a:pt x="196929" y="11355"/>
                </a:lnTo>
                <a:lnTo>
                  <a:pt x="191849" y="6271"/>
                </a:lnTo>
                <a:lnTo>
                  <a:pt x="185584" y="2542"/>
                </a:lnTo>
                <a:lnTo>
                  <a:pt x="179150" y="0"/>
                </a:lnTo>
                <a:close/>
              </a:path>
              <a:path w="271145" h="540385">
                <a:moveTo>
                  <a:pt x="258375" y="314060"/>
                </a:moveTo>
                <a:lnTo>
                  <a:pt x="142405" y="314060"/>
                </a:lnTo>
                <a:lnTo>
                  <a:pt x="157417" y="315220"/>
                </a:lnTo>
                <a:lnTo>
                  <a:pt x="170429" y="318637"/>
                </a:lnTo>
                <a:lnTo>
                  <a:pt x="205502" y="353911"/>
                </a:lnTo>
                <a:lnTo>
                  <a:pt x="209629" y="382703"/>
                </a:lnTo>
                <a:lnTo>
                  <a:pt x="208200" y="399196"/>
                </a:lnTo>
                <a:lnTo>
                  <a:pt x="186770" y="443719"/>
                </a:lnTo>
                <a:lnTo>
                  <a:pt x="138455" y="468673"/>
                </a:lnTo>
                <a:lnTo>
                  <a:pt x="117006" y="470328"/>
                </a:lnTo>
                <a:lnTo>
                  <a:pt x="251454" y="470328"/>
                </a:lnTo>
                <a:lnTo>
                  <a:pt x="253203" y="467786"/>
                </a:lnTo>
                <a:lnTo>
                  <a:pt x="266248" y="427158"/>
                </a:lnTo>
                <a:lnTo>
                  <a:pt x="270587" y="377618"/>
                </a:lnTo>
                <a:lnTo>
                  <a:pt x="267505" y="343008"/>
                </a:lnTo>
                <a:lnTo>
                  <a:pt x="258375" y="314060"/>
                </a:lnTo>
                <a:close/>
              </a:path>
              <a:path w="271145" h="540385">
                <a:moveTo>
                  <a:pt x="155105" y="250333"/>
                </a:moveTo>
                <a:lnTo>
                  <a:pt x="137177" y="251040"/>
                </a:lnTo>
                <a:lnTo>
                  <a:pt x="119631" y="253066"/>
                </a:lnTo>
                <a:lnTo>
                  <a:pt x="102338" y="256268"/>
                </a:lnTo>
                <a:lnTo>
                  <a:pt x="85172" y="260502"/>
                </a:lnTo>
                <a:lnTo>
                  <a:pt x="201293" y="260502"/>
                </a:lnTo>
                <a:lnTo>
                  <a:pt x="189077" y="255735"/>
                </a:lnTo>
                <a:lnTo>
                  <a:pt x="172210" y="251723"/>
                </a:lnTo>
                <a:lnTo>
                  <a:pt x="155105" y="250333"/>
                </a:lnTo>
                <a:close/>
              </a:path>
            </a:pathLst>
          </a:custGeom>
          <a:solidFill>
            <a:srgbClr val="FFD3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81675" y="1312186"/>
            <a:ext cx="253365" cy="540385"/>
          </a:xfrm>
          <a:custGeom>
            <a:avLst/>
            <a:gdLst/>
            <a:ahLst/>
            <a:cxnLst/>
            <a:rect l="l" t="t" r="r" b="b"/>
            <a:pathLst>
              <a:path w="253365" h="540385">
                <a:moveTo>
                  <a:pt x="251453" y="259316"/>
                </a:moveTo>
                <a:lnTo>
                  <a:pt x="185415" y="259316"/>
                </a:lnTo>
                <a:lnTo>
                  <a:pt x="185710" y="310161"/>
                </a:lnTo>
                <a:lnTo>
                  <a:pt x="186558" y="360388"/>
                </a:lnTo>
                <a:lnTo>
                  <a:pt x="187902" y="409988"/>
                </a:lnTo>
                <a:lnTo>
                  <a:pt x="189685" y="458954"/>
                </a:lnTo>
                <a:lnTo>
                  <a:pt x="191849" y="507277"/>
                </a:lnTo>
                <a:lnTo>
                  <a:pt x="191849" y="516259"/>
                </a:lnTo>
                <a:lnTo>
                  <a:pt x="194389" y="523886"/>
                </a:lnTo>
                <a:lnTo>
                  <a:pt x="199469" y="530157"/>
                </a:lnTo>
                <a:lnTo>
                  <a:pt x="203194" y="536598"/>
                </a:lnTo>
                <a:lnTo>
                  <a:pt x="209629" y="540327"/>
                </a:lnTo>
                <a:lnTo>
                  <a:pt x="215894" y="540327"/>
                </a:lnTo>
                <a:lnTo>
                  <a:pt x="249760" y="520793"/>
                </a:lnTo>
                <a:lnTo>
                  <a:pt x="252808" y="507277"/>
                </a:lnTo>
                <a:lnTo>
                  <a:pt x="251525" y="360388"/>
                </a:lnTo>
                <a:lnTo>
                  <a:pt x="251453" y="259316"/>
                </a:lnTo>
                <a:close/>
              </a:path>
              <a:path w="253365" h="540385">
                <a:moveTo>
                  <a:pt x="153750" y="0"/>
                </a:moveTo>
                <a:lnTo>
                  <a:pt x="92686" y="8940"/>
                </a:lnTo>
                <a:lnTo>
                  <a:pt x="43178" y="36948"/>
                </a:lnTo>
                <a:lnTo>
                  <a:pt x="10604" y="81693"/>
                </a:lnTo>
                <a:lnTo>
                  <a:pt x="0" y="143725"/>
                </a:lnTo>
                <a:lnTo>
                  <a:pt x="1674" y="169731"/>
                </a:lnTo>
                <a:lnTo>
                  <a:pt x="15501" y="218374"/>
                </a:lnTo>
                <a:lnTo>
                  <a:pt x="43141" y="261567"/>
                </a:lnTo>
                <a:lnTo>
                  <a:pt x="79325" y="284564"/>
                </a:lnTo>
                <a:lnTo>
                  <a:pt x="100242" y="287451"/>
                </a:lnTo>
                <a:lnTo>
                  <a:pt x="129886" y="285748"/>
                </a:lnTo>
                <a:lnTo>
                  <a:pt x="153877" y="280565"/>
                </a:lnTo>
                <a:lnTo>
                  <a:pt x="172345" y="271792"/>
                </a:lnTo>
                <a:lnTo>
                  <a:pt x="185415" y="259316"/>
                </a:lnTo>
                <a:lnTo>
                  <a:pt x="251453" y="259316"/>
                </a:lnTo>
                <a:lnTo>
                  <a:pt x="251453" y="223723"/>
                </a:lnTo>
                <a:lnTo>
                  <a:pt x="110402" y="223723"/>
                </a:lnTo>
                <a:lnTo>
                  <a:pt x="101885" y="222333"/>
                </a:lnTo>
                <a:lnTo>
                  <a:pt x="70030" y="192252"/>
                </a:lnTo>
                <a:lnTo>
                  <a:pt x="60958" y="151352"/>
                </a:lnTo>
                <a:lnTo>
                  <a:pt x="61910" y="135831"/>
                </a:lnTo>
                <a:lnTo>
                  <a:pt x="76198" y="99150"/>
                </a:lnTo>
                <a:lnTo>
                  <a:pt x="110402" y="71184"/>
                </a:lnTo>
                <a:lnTo>
                  <a:pt x="143591" y="59829"/>
                </a:lnTo>
                <a:lnTo>
                  <a:pt x="151210" y="57286"/>
                </a:lnTo>
                <a:lnTo>
                  <a:pt x="158830" y="55930"/>
                </a:lnTo>
                <a:lnTo>
                  <a:pt x="246894" y="55930"/>
                </a:lnTo>
                <a:lnTo>
                  <a:pt x="245188" y="50846"/>
                </a:lnTo>
                <a:lnTo>
                  <a:pt x="230139" y="28458"/>
                </a:lnTo>
                <a:lnTo>
                  <a:pt x="209883" y="12584"/>
                </a:lnTo>
                <a:lnTo>
                  <a:pt x="184420" y="3130"/>
                </a:lnTo>
                <a:lnTo>
                  <a:pt x="153750" y="0"/>
                </a:lnTo>
                <a:close/>
              </a:path>
              <a:path w="253365" h="540385">
                <a:moveTo>
                  <a:pt x="246894" y="55930"/>
                </a:moveTo>
                <a:lnTo>
                  <a:pt x="168990" y="55930"/>
                </a:lnTo>
                <a:lnTo>
                  <a:pt x="172715" y="58473"/>
                </a:lnTo>
                <a:lnTo>
                  <a:pt x="176610" y="62371"/>
                </a:lnTo>
                <a:lnTo>
                  <a:pt x="180335" y="63557"/>
                </a:lnTo>
                <a:lnTo>
                  <a:pt x="182875" y="67456"/>
                </a:lnTo>
                <a:lnTo>
                  <a:pt x="185415" y="71184"/>
                </a:lnTo>
                <a:lnTo>
                  <a:pt x="187955" y="195758"/>
                </a:lnTo>
                <a:lnTo>
                  <a:pt x="177327" y="202281"/>
                </a:lnTo>
                <a:lnTo>
                  <a:pt x="162619" y="208533"/>
                </a:lnTo>
                <a:lnTo>
                  <a:pt x="144069" y="214754"/>
                </a:lnTo>
                <a:lnTo>
                  <a:pt x="121916" y="221181"/>
                </a:lnTo>
                <a:lnTo>
                  <a:pt x="118022" y="222537"/>
                </a:lnTo>
                <a:lnTo>
                  <a:pt x="114297" y="223723"/>
                </a:lnTo>
                <a:lnTo>
                  <a:pt x="251453" y="223723"/>
                </a:lnTo>
                <a:lnTo>
                  <a:pt x="251371" y="109618"/>
                </a:lnTo>
                <a:lnTo>
                  <a:pt x="251189" y="93438"/>
                </a:lnTo>
                <a:lnTo>
                  <a:pt x="250226" y="74426"/>
                </a:lnTo>
                <a:lnTo>
                  <a:pt x="248310" y="60149"/>
                </a:lnTo>
                <a:lnTo>
                  <a:pt x="246894" y="55930"/>
                </a:lnTo>
                <a:close/>
              </a:path>
            </a:pathLst>
          </a:custGeom>
          <a:solidFill>
            <a:srgbClr val="FFD3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83927" y="1316084"/>
            <a:ext cx="301625" cy="537845"/>
          </a:xfrm>
          <a:custGeom>
            <a:avLst/>
            <a:gdLst/>
            <a:ahLst/>
            <a:cxnLst/>
            <a:rect l="l" t="t" r="r" b="b"/>
            <a:pathLst>
              <a:path w="301625" h="537844">
                <a:moveTo>
                  <a:pt x="39453" y="409313"/>
                </a:moveTo>
                <a:lnTo>
                  <a:pt x="29293" y="409313"/>
                </a:lnTo>
                <a:lnTo>
                  <a:pt x="22859" y="411855"/>
                </a:lnTo>
                <a:lnTo>
                  <a:pt x="0" y="439820"/>
                </a:lnTo>
                <a:lnTo>
                  <a:pt x="0" y="449990"/>
                </a:lnTo>
                <a:lnTo>
                  <a:pt x="25216" y="496014"/>
                </a:lnTo>
                <a:lnTo>
                  <a:pt x="68324" y="522197"/>
                </a:lnTo>
                <a:lnTo>
                  <a:pt x="121112" y="536084"/>
                </a:lnTo>
                <a:lnTo>
                  <a:pt x="149856" y="537784"/>
                </a:lnTo>
                <a:lnTo>
                  <a:pt x="178697" y="534448"/>
                </a:lnTo>
                <a:lnTo>
                  <a:pt x="205967" y="524437"/>
                </a:lnTo>
                <a:lnTo>
                  <a:pt x="231554" y="507753"/>
                </a:lnTo>
                <a:lnTo>
                  <a:pt x="255348" y="484396"/>
                </a:lnTo>
                <a:lnTo>
                  <a:pt x="270349" y="462701"/>
                </a:lnTo>
                <a:lnTo>
                  <a:pt x="149856" y="462701"/>
                </a:lnTo>
                <a:lnTo>
                  <a:pt x="134195" y="461541"/>
                </a:lnTo>
                <a:lnTo>
                  <a:pt x="119567" y="458125"/>
                </a:lnTo>
                <a:lnTo>
                  <a:pt x="106113" y="452548"/>
                </a:lnTo>
                <a:lnTo>
                  <a:pt x="93977" y="444905"/>
                </a:lnTo>
                <a:lnTo>
                  <a:pt x="82357" y="437048"/>
                </a:lnTo>
                <a:lnTo>
                  <a:pt x="63307" y="424575"/>
                </a:lnTo>
                <a:lnTo>
                  <a:pt x="55878" y="419482"/>
                </a:lnTo>
                <a:lnTo>
                  <a:pt x="47073" y="413211"/>
                </a:lnTo>
                <a:lnTo>
                  <a:pt x="39453" y="409313"/>
                </a:lnTo>
                <a:close/>
              </a:path>
              <a:path w="301625" h="537844">
                <a:moveTo>
                  <a:pt x="275796" y="250333"/>
                </a:moveTo>
                <a:lnTo>
                  <a:pt x="132076" y="250333"/>
                </a:lnTo>
                <a:lnTo>
                  <a:pt x="174729" y="257240"/>
                </a:lnTo>
                <a:lnTo>
                  <a:pt x="205332" y="277875"/>
                </a:lnTo>
                <a:lnTo>
                  <a:pt x="223776" y="312111"/>
                </a:lnTo>
                <a:lnTo>
                  <a:pt x="229948" y="359822"/>
                </a:lnTo>
                <a:lnTo>
                  <a:pt x="228499" y="378619"/>
                </a:lnTo>
                <a:lnTo>
                  <a:pt x="205734" y="431007"/>
                </a:lnTo>
                <a:lnTo>
                  <a:pt x="164849" y="460609"/>
                </a:lnTo>
                <a:lnTo>
                  <a:pt x="149856" y="462701"/>
                </a:lnTo>
                <a:lnTo>
                  <a:pt x="270349" y="462701"/>
                </a:lnTo>
                <a:lnTo>
                  <a:pt x="275350" y="455469"/>
                </a:lnTo>
                <a:lnTo>
                  <a:pt x="289637" y="423952"/>
                </a:lnTo>
                <a:lnTo>
                  <a:pt x="298209" y="389607"/>
                </a:lnTo>
                <a:lnTo>
                  <a:pt x="301067" y="352195"/>
                </a:lnTo>
                <a:lnTo>
                  <a:pt x="300114" y="329828"/>
                </a:lnTo>
                <a:lnTo>
                  <a:pt x="297257" y="308637"/>
                </a:lnTo>
                <a:lnTo>
                  <a:pt x="292494" y="288844"/>
                </a:lnTo>
                <a:lnTo>
                  <a:pt x="285827" y="270672"/>
                </a:lnTo>
                <a:lnTo>
                  <a:pt x="277731" y="253567"/>
                </a:lnTo>
                <a:lnTo>
                  <a:pt x="275796" y="250333"/>
                </a:lnTo>
                <a:close/>
              </a:path>
              <a:path w="301625" h="537844">
                <a:moveTo>
                  <a:pt x="125811" y="0"/>
                </a:moveTo>
                <a:lnTo>
                  <a:pt x="87199" y="455"/>
                </a:lnTo>
                <a:lnTo>
                  <a:pt x="35754" y="3718"/>
                </a:lnTo>
                <a:lnTo>
                  <a:pt x="10159" y="36778"/>
                </a:lnTo>
                <a:lnTo>
                  <a:pt x="6222" y="77688"/>
                </a:lnTo>
                <a:lnTo>
                  <a:pt x="5079" y="149996"/>
                </a:lnTo>
                <a:lnTo>
                  <a:pt x="6262" y="189309"/>
                </a:lnTo>
                <a:lnTo>
                  <a:pt x="15295" y="240733"/>
                </a:lnTo>
                <a:lnTo>
                  <a:pt x="40638" y="259316"/>
                </a:lnTo>
                <a:lnTo>
                  <a:pt x="45718" y="259316"/>
                </a:lnTo>
                <a:lnTo>
                  <a:pt x="51510" y="258307"/>
                </a:lnTo>
                <a:lnTo>
                  <a:pt x="96215" y="252550"/>
                </a:lnTo>
                <a:lnTo>
                  <a:pt x="108751" y="251329"/>
                </a:lnTo>
                <a:lnTo>
                  <a:pt x="120588" y="250585"/>
                </a:lnTo>
                <a:lnTo>
                  <a:pt x="132076" y="250333"/>
                </a:lnTo>
                <a:lnTo>
                  <a:pt x="275796" y="250333"/>
                </a:lnTo>
                <a:lnTo>
                  <a:pt x="268682" y="238448"/>
                </a:lnTo>
                <a:lnTo>
                  <a:pt x="235060" y="205016"/>
                </a:lnTo>
                <a:lnTo>
                  <a:pt x="200827" y="186775"/>
                </a:lnTo>
                <a:lnTo>
                  <a:pt x="71118" y="186775"/>
                </a:lnTo>
                <a:lnTo>
                  <a:pt x="69649" y="147266"/>
                </a:lnTo>
                <a:lnTo>
                  <a:pt x="68895" y="114510"/>
                </a:lnTo>
                <a:lnTo>
                  <a:pt x="68617" y="88650"/>
                </a:lnTo>
                <a:lnTo>
                  <a:pt x="68578" y="69828"/>
                </a:lnTo>
                <a:lnTo>
                  <a:pt x="89575" y="68112"/>
                </a:lnTo>
                <a:lnTo>
                  <a:pt x="100057" y="67517"/>
                </a:lnTo>
                <a:lnTo>
                  <a:pt x="110571" y="67286"/>
                </a:lnTo>
                <a:lnTo>
                  <a:pt x="272469" y="67286"/>
                </a:lnTo>
                <a:lnTo>
                  <a:pt x="275540" y="60528"/>
                </a:lnTo>
                <a:lnTo>
                  <a:pt x="277525" y="52776"/>
                </a:lnTo>
                <a:lnTo>
                  <a:pt x="278207" y="44405"/>
                </a:lnTo>
                <a:lnTo>
                  <a:pt x="277236" y="35579"/>
                </a:lnTo>
                <a:lnTo>
                  <a:pt x="233893" y="9080"/>
                </a:lnTo>
                <a:lnTo>
                  <a:pt x="165797" y="971"/>
                </a:lnTo>
                <a:lnTo>
                  <a:pt x="125811" y="0"/>
                </a:lnTo>
                <a:close/>
              </a:path>
              <a:path w="301625" h="537844">
                <a:moveTo>
                  <a:pt x="134616" y="174064"/>
                </a:moveTo>
                <a:lnTo>
                  <a:pt x="119170" y="174977"/>
                </a:lnTo>
                <a:lnTo>
                  <a:pt x="103375" y="177559"/>
                </a:lnTo>
                <a:lnTo>
                  <a:pt x="87326" y="181571"/>
                </a:lnTo>
                <a:lnTo>
                  <a:pt x="71118" y="186775"/>
                </a:lnTo>
                <a:lnTo>
                  <a:pt x="200827" y="186775"/>
                </a:lnTo>
                <a:lnTo>
                  <a:pt x="149837" y="174771"/>
                </a:lnTo>
                <a:lnTo>
                  <a:pt x="134616" y="174064"/>
                </a:lnTo>
                <a:close/>
              </a:path>
              <a:path w="301625" h="537844">
                <a:moveTo>
                  <a:pt x="272469" y="67286"/>
                </a:moveTo>
                <a:lnTo>
                  <a:pt x="110571" y="67286"/>
                </a:lnTo>
                <a:lnTo>
                  <a:pt x="144652" y="68240"/>
                </a:lnTo>
                <a:lnTo>
                  <a:pt x="178494" y="71100"/>
                </a:lnTo>
                <a:lnTo>
                  <a:pt x="212367" y="75866"/>
                </a:lnTo>
                <a:lnTo>
                  <a:pt x="246543" y="82540"/>
                </a:lnTo>
                <a:lnTo>
                  <a:pt x="254162" y="83896"/>
                </a:lnTo>
                <a:lnTo>
                  <a:pt x="260428" y="81354"/>
                </a:lnTo>
                <a:lnTo>
                  <a:pt x="268047" y="73727"/>
                </a:lnTo>
                <a:lnTo>
                  <a:pt x="272349" y="67548"/>
                </a:lnTo>
                <a:lnTo>
                  <a:pt x="272469" y="67286"/>
                </a:lnTo>
                <a:close/>
              </a:path>
            </a:pathLst>
          </a:custGeom>
          <a:solidFill>
            <a:srgbClr val="FFD3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20336" y="2077593"/>
            <a:ext cx="1755604" cy="417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90237" y="2077593"/>
            <a:ext cx="1484846" cy="4171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42671" y="4821432"/>
            <a:ext cx="247650" cy="541655"/>
          </a:xfrm>
          <a:custGeom>
            <a:avLst/>
            <a:gdLst/>
            <a:ahLst/>
            <a:cxnLst/>
            <a:rect l="l" t="t" r="r" b="b"/>
            <a:pathLst>
              <a:path w="247650" h="541654">
                <a:moveTo>
                  <a:pt x="72303" y="0"/>
                </a:moveTo>
                <a:lnTo>
                  <a:pt x="36061" y="19234"/>
                </a:lnTo>
                <a:lnTo>
                  <a:pt x="18520" y="77053"/>
                </a:lnTo>
                <a:lnTo>
                  <a:pt x="8805" y="139827"/>
                </a:lnTo>
                <a:lnTo>
                  <a:pt x="2497" y="208131"/>
                </a:lnTo>
                <a:lnTo>
                  <a:pt x="0" y="270841"/>
                </a:lnTo>
                <a:lnTo>
                  <a:pt x="1198" y="297936"/>
                </a:lnTo>
                <a:lnTo>
                  <a:pt x="11215" y="336948"/>
                </a:lnTo>
                <a:lnTo>
                  <a:pt x="47898" y="361519"/>
                </a:lnTo>
                <a:lnTo>
                  <a:pt x="92623" y="366127"/>
                </a:lnTo>
                <a:lnTo>
                  <a:pt x="117845" y="365869"/>
                </a:lnTo>
                <a:lnTo>
                  <a:pt x="140098" y="365015"/>
                </a:lnTo>
                <a:lnTo>
                  <a:pt x="159272" y="363446"/>
                </a:lnTo>
                <a:lnTo>
                  <a:pt x="175255" y="361043"/>
                </a:lnTo>
                <a:lnTo>
                  <a:pt x="173900" y="447498"/>
                </a:lnTo>
                <a:lnTo>
                  <a:pt x="173900" y="492006"/>
                </a:lnTo>
                <a:lnTo>
                  <a:pt x="175805" y="513695"/>
                </a:lnTo>
                <a:lnTo>
                  <a:pt x="181520" y="529187"/>
                </a:lnTo>
                <a:lnTo>
                  <a:pt x="191045" y="538483"/>
                </a:lnTo>
                <a:lnTo>
                  <a:pt x="204380" y="541581"/>
                </a:lnTo>
                <a:lnTo>
                  <a:pt x="222903" y="539416"/>
                </a:lnTo>
                <a:lnTo>
                  <a:pt x="234457" y="532842"/>
                </a:lnTo>
                <a:lnTo>
                  <a:pt x="241471" y="521739"/>
                </a:lnTo>
                <a:lnTo>
                  <a:pt x="243833" y="505989"/>
                </a:lnTo>
                <a:lnTo>
                  <a:pt x="243909" y="364500"/>
                </a:lnTo>
                <a:lnTo>
                  <a:pt x="244440" y="275969"/>
                </a:lnTo>
                <a:lnTo>
                  <a:pt x="245019" y="251689"/>
                </a:lnTo>
                <a:lnTo>
                  <a:pt x="246487" y="230733"/>
                </a:lnTo>
                <a:lnTo>
                  <a:pt x="247241" y="213702"/>
                </a:lnTo>
                <a:lnTo>
                  <a:pt x="246373" y="175419"/>
                </a:lnTo>
                <a:lnTo>
                  <a:pt x="213354" y="161352"/>
                </a:lnTo>
                <a:lnTo>
                  <a:pt x="202324" y="161829"/>
                </a:lnTo>
                <a:lnTo>
                  <a:pt x="177980" y="231576"/>
                </a:lnTo>
                <a:lnTo>
                  <a:pt x="177774" y="258956"/>
                </a:lnTo>
                <a:lnTo>
                  <a:pt x="177224" y="281837"/>
                </a:lnTo>
                <a:lnTo>
                  <a:pt x="126793" y="295994"/>
                </a:lnTo>
                <a:lnTo>
                  <a:pt x="112942" y="296264"/>
                </a:lnTo>
                <a:lnTo>
                  <a:pt x="101303" y="296034"/>
                </a:lnTo>
                <a:lnTo>
                  <a:pt x="90950" y="295438"/>
                </a:lnTo>
                <a:lnTo>
                  <a:pt x="73658" y="293722"/>
                </a:lnTo>
                <a:lnTo>
                  <a:pt x="73658" y="268299"/>
                </a:lnTo>
                <a:lnTo>
                  <a:pt x="78378" y="187051"/>
                </a:lnTo>
                <a:lnTo>
                  <a:pt x="84302" y="131085"/>
                </a:lnTo>
                <a:lnTo>
                  <a:pt x="92623" y="64744"/>
                </a:lnTo>
                <a:lnTo>
                  <a:pt x="95059" y="55186"/>
                </a:lnTo>
                <a:lnTo>
                  <a:pt x="96623" y="47138"/>
                </a:lnTo>
                <a:lnTo>
                  <a:pt x="97456" y="40266"/>
                </a:lnTo>
                <a:lnTo>
                  <a:pt x="97702" y="34236"/>
                </a:lnTo>
                <a:lnTo>
                  <a:pt x="97702" y="18982"/>
                </a:lnTo>
                <a:lnTo>
                  <a:pt x="94805" y="10653"/>
                </a:lnTo>
                <a:lnTo>
                  <a:pt x="89765" y="4724"/>
                </a:lnTo>
                <a:lnTo>
                  <a:pt x="82344" y="1178"/>
                </a:lnTo>
                <a:lnTo>
                  <a:pt x="72303" y="0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56269" y="5277829"/>
            <a:ext cx="83987" cy="1563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16454" y="4825161"/>
            <a:ext cx="304800" cy="538480"/>
          </a:xfrm>
          <a:custGeom>
            <a:avLst/>
            <a:gdLst/>
            <a:ahLst/>
            <a:cxnLst/>
            <a:rect l="l" t="t" r="r" b="b"/>
            <a:pathLst>
              <a:path w="304800" h="538479">
                <a:moveTo>
                  <a:pt x="31664" y="413262"/>
                </a:moveTo>
                <a:lnTo>
                  <a:pt x="0" y="436143"/>
                </a:lnTo>
                <a:lnTo>
                  <a:pt x="0" y="441227"/>
                </a:lnTo>
                <a:lnTo>
                  <a:pt x="26216" y="492366"/>
                </a:lnTo>
                <a:lnTo>
                  <a:pt x="71517" y="520692"/>
                </a:lnTo>
                <a:lnTo>
                  <a:pt x="125888" y="535945"/>
                </a:lnTo>
                <a:lnTo>
                  <a:pt x="156121" y="537852"/>
                </a:lnTo>
                <a:lnTo>
                  <a:pt x="186201" y="534535"/>
                </a:lnTo>
                <a:lnTo>
                  <a:pt x="213629" y="524664"/>
                </a:lnTo>
                <a:lnTo>
                  <a:pt x="238677" y="508357"/>
                </a:lnTo>
                <a:lnTo>
                  <a:pt x="261613" y="485735"/>
                </a:lnTo>
                <a:lnTo>
                  <a:pt x="272098" y="470481"/>
                </a:lnTo>
                <a:lnTo>
                  <a:pt x="156121" y="470481"/>
                </a:lnTo>
                <a:lnTo>
                  <a:pt x="142326" y="469726"/>
                </a:lnTo>
                <a:lnTo>
                  <a:pt x="105322" y="456481"/>
                </a:lnTo>
                <a:lnTo>
                  <a:pt x="64683" y="428516"/>
                </a:lnTo>
                <a:lnTo>
                  <a:pt x="56166" y="421842"/>
                </a:lnTo>
                <a:lnTo>
                  <a:pt x="47729" y="417075"/>
                </a:lnTo>
                <a:lnTo>
                  <a:pt x="39514" y="414215"/>
                </a:lnTo>
                <a:lnTo>
                  <a:pt x="31664" y="413262"/>
                </a:lnTo>
                <a:close/>
              </a:path>
              <a:path w="304800" h="538479">
                <a:moveTo>
                  <a:pt x="265148" y="62371"/>
                </a:moveTo>
                <a:lnTo>
                  <a:pt x="143421" y="62371"/>
                </a:lnTo>
                <a:lnTo>
                  <a:pt x="156280" y="63549"/>
                </a:lnTo>
                <a:lnTo>
                  <a:pt x="168186" y="67096"/>
                </a:lnTo>
                <a:lnTo>
                  <a:pt x="203470" y="101417"/>
                </a:lnTo>
                <a:lnTo>
                  <a:pt x="208274" y="123387"/>
                </a:lnTo>
                <a:lnTo>
                  <a:pt x="206615" y="142624"/>
                </a:lnTo>
                <a:lnTo>
                  <a:pt x="182875" y="190673"/>
                </a:lnTo>
                <a:lnTo>
                  <a:pt x="140323" y="217439"/>
                </a:lnTo>
                <a:lnTo>
                  <a:pt x="124456" y="219995"/>
                </a:lnTo>
                <a:lnTo>
                  <a:pt x="110339" y="222852"/>
                </a:lnTo>
                <a:lnTo>
                  <a:pt x="100412" y="229253"/>
                </a:lnTo>
                <a:lnTo>
                  <a:pt x="94549" y="238991"/>
                </a:lnTo>
                <a:lnTo>
                  <a:pt x="92623" y="251858"/>
                </a:lnTo>
                <a:lnTo>
                  <a:pt x="92623" y="260672"/>
                </a:lnTo>
                <a:lnTo>
                  <a:pt x="95162" y="268299"/>
                </a:lnTo>
                <a:lnTo>
                  <a:pt x="100242" y="272197"/>
                </a:lnTo>
                <a:lnTo>
                  <a:pt x="106677" y="277282"/>
                </a:lnTo>
                <a:lnTo>
                  <a:pt x="110402" y="278468"/>
                </a:lnTo>
                <a:lnTo>
                  <a:pt x="114297" y="279824"/>
                </a:lnTo>
                <a:lnTo>
                  <a:pt x="118022" y="279824"/>
                </a:lnTo>
                <a:lnTo>
                  <a:pt x="123102" y="281010"/>
                </a:lnTo>
                <a:lnTo>
                  <a:pt x="130722" y="281010"/>
                </a:lnTo>
                <a:lnTo>
                  <a:pt x="154859" y="283243"/>
                </a:lnTo>
                <a:lnTo>
                  <a:pt x="193990" y="295716"/>
                </a:lnTo>
                <a:lnTo>
                  <a:pt x="230605" y="333780"/>
                </a:lnTo>
                <a:lnTo>
                  <a:pt x="237399" y="368754"/>
                </a:lnTo>
                <a:lnTo>
                  <a:pt x="232390" y="413615"/>
                </a:lnTo>
                <a:lnTo>
                  <a:pt x="217270" y="445365"/>
                </a:lnTo>
                <a:lnTo>
                  <a:pt x="191894" y="464241"/>
                </a:lnTo>
                <a:lnTo>
                  <a:pt x="156121" y="470481"/>
                </a:lnTo>
                <a:lnTo>
                  <a:pt x="272098" y="470481"/>
                </a:lnTo>
                <a:lnTo>
                  <a:pt x="280147" y="458772"/>
                </a:lnTo>
                <a:lnTo>
                  <a:pt x="293680" y="429310"/>
                </a:lnTo>
                <a:lnTo>
                  <a:pt x="301974" y="397226"/>
                </a:lnTo>
                <a:lnTo>
                  <a:pt x="304792" y="362398"/>
                </a:lnTo>
                <a:lnTo>
                  <a:pt x="299323" y="323561"/>
                </a:lnTo>
                <a:lnTo>
                  <a:pt x="283012" y="291057"/>
                </a:lnTo>
                <a:lnTo>
                  <a:pt x="256001" y="264978"/>
                </a:lnTo>
                <a:lnTo>
                  <a:pt x="218434" y="245418"/>
                </a:lnTo>
                <a:lnTo>
                  <a:pt x="235026" y="234263"/>
                </a:lnTo>
                <a:lnTo>
                  <a:pt x="265338" y="192029"/>
                </a:lnTo>
                <a:lnTo>
                  <a:pt x="276125" y="133707"/>
                </a:lnTo>
                <a:lnTo>
                  <a:pt x="276853" y="110675"/>
                </a:lnTo>
                <a:lnTo>
                  <a:pt x="274471" y="87066"/>
                </a:lnTo>
                <a:lnTo>
                  <a:pt x="267328" y="65824"/>
                </a:lnTo>
                <a:lnTo>
                  <a:pt x="265148" y="62371"/>
                </a:lnTo>
                <a:close/>
              </a:path>
              <a:path w="304800" h="538479">
                <a:moveTo>
                  <a:pt x="142236" y="0"/>
                </a:moveTo>
                <a:lnTo>
                  <a:pt x="87712" y="6546"/>
                </a:lnTo>
                <a:lnTo>
                  <a:pt x="41824" y="25423"/>
                </a:lnTo>
                <a:lnTo>
                  <a:pt x="10434" y="52816"/>
                </a:lnTo>
                <a:lnTo>
                  <a:pt x="0" y="83896"/>
                </a:lnTo>
                <a:lnTo>
                  <a:pt x="1158" y="93467"/>
                </a:lnTo>
                <a:lnTo>
                  <a:pt x="4571" y="101099"/>
                </a:lnTo>
                <a:lnTo>
                  <a:pt x="10143" y="106825"/>
                </a:lnTo>
                <a:lnTo>
                  <a:pt x="17779" y="110675"/>
                </a:lnTo>
                <a:lnTo>
                  <a:pt x="22859" y="111861"/>
                </a:lnTo>
                <a:lnTo>
                  <a:pt x="39284" y="111861"/>
                </a:lnTo>
                <a:lnTo>
                  <a:pt x="46904" y="109319"/>
                </a:lnTo>
                <a:lnTo>
                  <a:pt x="54523" y="104235"/>
                </a:lnTo>
                <a:lnTo>
                  <a:pt x="75248" y="85895"/>
                </a:lnTo>
                <a:lnTo>
                  <a:pt x="97131" y="72816"/>
                </a:lnTo>
                <a:lnTo>
                  <a:pt x="119935" y="64980"/>
                </a:lnTo>
                <a:lnTo>
                  <a:pt x="143421" y="62371"/>
                </a:lnTo>
                <a:lnTo>
                  <a:pt x="265148" y="62371"/>
                </a:lnTo>
                <a:lnTo>
                  <a:pt x="255422" y="46966"/>
                </a:lnTo>
                <a:lnTo>
                  <a:pt x="238754" y="30507"/>
                </a:lnTo>
                <a:lnTo>
                  <a:pt x="217743" y="17160"/>
                </a:lnTo>
                <a:lnTo>
                  <a:pt x="194749" y="7626"/>
                </a:lnTo>
                <a:lnTo>
                  <a:pt x="169628" y="1906"/>
                </a:lnTo>
                <a:lnTo>
                  <a:pt x="142236" y="0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68320" y="4823974"/>
            <a:ext cx="347980" cy="540385"/>
          </a:xfrm>
          <a:custGeom>
            <a:avLst/>
            <a:gdLst/>
            <a:ahLst/>
            <a:cxnLst/>
            <a:rect l="l" t="t" r="r" b="b"/>
            <a:pathLst>
              <a:path w="347979" h="540385">
                <a:moveTo>
                  <a:pt x="289748" y="62202"/>
                </a:moveTo>
                <a:lnTo>
                  <a:pt x="161201" y="62202"/>
                </a:lnTo>
                <a:lnTo>
                  <a:pt x="168821" y="62472"/>
                </a:lnTo>
                <a:lnTo>
                  <a:pt x="176440" y="63346"/>
                </a:lnTo>
                <a:lnTo>
                  <a:pt x="214119" y="78994"/>
                </a:lnTo>
                <a:lnTo>
                  <a:pt x="239375" y="120460"/>
                </a:lnTo>
                <a:lnTo>
                  <a:pt x="242479" y="149996"/>
                </a:lnTo>
                <a:lnTo>
                  <a:pt x="241032" y="170533"/>
                </a:lnTo>
                <a:lnTo>
                  <a:pt x="229120" y="209701"/>
                </a:lnTo>
                <a:lnTo>
                  <a:pt x="204356" y="248352"/>
                </a:lnTo>
                <a:lnTo>
                  <a:pt x="166738" y="290300"/>
                </a:lnTo>
                <a:lnTo>
                  <a:pt x="104751" y="349916"/>
                </a:lnTo>
                <a:lnTo>
                  <a:pt x="92392" y="362075"/>
                </a:lnTo>
                <a:lnTo>
                  <a:pt x="85003" y="369941"/>
                </a:lnTo>
                <a:lnTo>
                  <a:pt x="79555" y="376376"/>
                </a:lnTo>
                <a:lnTo>
                  <a:pt x="72536" y="384243"/>
                </a:lnTo>
                <a:lnTo>
                  <a:pt x="63834" y="393544"/>
                </a:lnTo>
                <a:lnTo>
                  <a:pt x="53338" y="404279"/>
                </a:lnTo>
                <a:lnTo>
                  <a:pt x="43546" y="414984"/>
                </a:lnTo>
                <a:lnTo>
                  <a:pt x="16424" y="449564"/>
                </a:lnTo>
                <a:lnTo>
                  <a:pt x="2497" y="486442"/>
                </a:lnTo>
                <a:lnTo>
                  <a:pt x="0" y="507260"/>
                </a:lnTo>
                <a:lnTo>
                  <a:pt x="5198" y="521342"/>
                </a:lnTo>
                <a:lnTo>
                  <a:pt x="20636" y="531253"/>
                </a:lnTo>
                <a:lnTo>
                  <a:pt x="46076" y="537112"/>
                </a:lnTo>
                <a:lnTo>
                  <a:pt x="81277" y="539039"/>
                </a:lnTo>
                <a:lnTo>
                  <a:pt x="97702" y="539039"/>
                </a:lnTo>
                <a:lnTo>
                  <a:pt x="217079" y="540310"/>
                </a:lnTo>
                <a:lnTo>
                  <a:pt x="278863" y="537609"/>
                </a:lnTo>
                <a:lnTo>
                  <a:pt x="318677" y="530141"/>
                </a:lnTo>
                <a:lnTo>
                  <a:pt x="347971" y="492006"/>
                </a:lnTo>
                <a:lnTo>
                  <a:pt x="347971" y="485650"/>
                </a:lnTo>
                <a:lnTo>
                  <a:pt x="345431" y="479294"/>
                </a:lnTo>
                <a:lnTo>
                  <a:pt x="340351" y="472938"/>
                </a:lnTo>
                <a:lnTo>
                  <a:pt x="336541" y="469125"/>
                </a:lnTo>
                <a:lnTo>
                  <a:pt x="186600" y="469125"/>
                </a:lnTo>
                <a:lnTo>
                  <a:pt x="160904" y="468906"/>
                </a:lnTo>
                <a:lnTo>
                  <a:pt x="137241" y="468328"/>
                </a:lnTo>
                <a:lnTo>
                  <a:pt x="115736" y="467509"/>
                </a:lnTo>
                <a:lnTo>
                  <a:pt x="96517" y="466566"/>
                </a:lnTo>
                <a:lnTo>
                  <a:pt x="113392" y="443426"/>
                </a:lnTo>
                <a:lnTo>
                  <a:pt x="137283" y="415876"/>
                </a:lnTo>
                <a:lnTo>
                  <a:pt x="168096" y="383794"/>
                </a:lnTo>
                <a:lnTo>
                  <a:pt x="205734" y="347060"/>
                </a:lnTo>
                <a:lnTo>
                  <a:pt x="218857" y="334388"/>
                </a:lnTo>
                <a:lnTo>
                  <a:pt x="231726" y="321130"/>
                </a:lnTo>
                <a:lnTo>
                  <a:pt x="257718" y="292366"/>
                </a:lnTo>
                <a:lnTo>
                  <a:pt x="281054" y="260010"/>
                </a:lnTo>
                <a:lnTo>
                  <a:pt x="297722" y="224190"/>
                </a:lnTo>
                <a:lnTo>
                  <a:pt x="307723" y="185255"/>
                </a:lnTo>
                <a:lnTo>
                  <a:pt x="311057" y="143556"/>
                </a:lnTo>
                <a:lnTo>
                  <a:pt x="308697" y="114253"/>
                </a:lnTo>
                <a:lnTo>
                  <a:pt x="301702" y="87349"/>
                </a:lnTo>
                <a:lnTo>
                  <a:pt x="290198" y="62829"/>
                </a:lnTo>
                <a:lnTo>
                  <a:pt x="289748" y="62202"/>
                </a:lnTo>
                <a:close/>
              </a:path>
              <a:path w="347979" h="540385">
                <a:moveTo>
                  <a:pt x="321217" y="462752"/>
                </a:moveTo>
                <a:lnTo>
                  <a:pt x="282872" y="465357"/>
                </a:lnTo>
                <a:lnTo>
                  <a:pt x="247749" y="467369"/>
                </a:lnTo>
                <a:lnTo>
                  <a:pt x="215706" y="468665"/>
                </a:lnTo>
                <a:lnTo>
                  <a:pt x="186600" y="469125"/>
                </a:lnTo>
                <a:lnTo>
                  <a:pt x="336541" y="469125"/>
                </a:lnTo>
                <a:lnTo>
                  <a:pt x="335271" y="467854"/>
                </a:lnTo>
                <a:lnTo>
                  <a:pt x="328837" y="464023"/>
                </a:lnTo>
                <a:lnTo>
                  <a:pt x="321217" y="462752"/>
                </a:lnTo>
                <a:close/>
              </a:path>
              <a:path w="347979" h="540385">
                <a:moveTo>
                  <a:pt x="181520" y="0"/>
                </a:moveTo>
                <a:lnTo>
                  <a:pt x="127610" y="5720"/>
                </a:lnTo>
                <a:lnTo>
                  <a:pt x="77383" y="22880"/>
                </a:lnTo>
                <a:lnTo>
                  <a:pt x="44279" y="46651"/>
                </a:lnTo>
                <a:lnTo>
                  <a:pt x="33019" y="76269"/>
                </a:lnTo>
                <a:lnTo>
                  <a:pt x="34217" y="86526"/>
                </a:lnTo>
                <a:lnTo>
                  <a:pt x="37908" y="94510"/>
                </a:lnTo>
                <a:lnTo>
                  <a:pt x="44234" y="100365"/>
                </a:lnTo>
                <a:lnTo>
                  <a:pt x="53338" y="104235"/>
                </a:lnTo>
                <a:lnTo>
                  <a:pt x="55878" y="104235"/>
                </a:lnTo>
                <a:lnTo>
                  <a:pt x="59603" y="105421"/>
                </a:lnTo>
                <a:lnTo>
                  <a:pt x="62143" y="105421"/>
                </a:lnTo>
                <a:lnTo>
                  <a:pt x="69745" y="104489"/>
                </a:lnTo>
                <a:lnTo>
                  <a:pt x="77235" y="101777"/>
                </a:lnTo>
                <a:lnTo>
                  <a:pt x="84503" y="97413"/>
                </a:lnTo>
                <a:lnTo>
                  <a:pt x="91437" y="91523"/>
                </a:lnTo>
                <a:lnTo>
                  <a:pt x="108767" y="78862"/>
                </a:lnTo>
                <a:lnTo>
                  <a:pt x="126319" y="69680"/>
                </a:lnTo>
                <a:lnTo>
                  <a:pt x="143871" y="64090"/>
                </a:lnTo>
                <a:lnTo>
                  <a:pt x="161201" y="62202"/>
                </a:lnTo>
                <a:lnTo>
                  <a:pt x="289748" y="62202"/>
                </a:lnTo>
                <a:lnTo>
                  <a:pt x="274313" y="40677"/>
                </a:lnTo>
                <a:lnTo>
                  <a:pt x="254956" y="23023"/>
                </a:lnTo>
                <a:lnTo>
                  <a:pt x="233123" y="10296"/>
                </a:lnTo>
                <a:lnTo>
                  <a:pt x="208687" y="2589"/>
                </a:lnTo>
                <a:lnTo>
                  <a:pt x="181520" y="0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563365" y="4821432"/>
            <a:ext cx="288290" cy="541655"/>
          </a:xfrm>
          <a:custGeom>
            <a:avLst/>
            <a:gdLst/>
            <a:ahLst/>
            <a:cxnLst/>
            <a:rect l="l" t="t" r="r" b="b"/>
            <a:pathLst>
              <a:path w="288290" h="541654">
                <a:moveTo>
                  <a:pt x="142236" y="0"/>
                </a:moveTo>
                <a:lnTo>
                  <a:pt x="87881" y="7626"/>
                </a:lnTo>
                <a:lnTo>
                  <a:pt x="43178" y="30507"/>
                </a:lnTo>
                <a:lnTo>
                  <a:pt x="16827" y="61778"/>
                </a:lnTo>
                <a:lnTo>
                  <a:pt x="7619" y="101692"/>
                </a:lnTo>
                <a:lnTo>
                  <a:pt x="9273" y="124115"/>
                </a:lnTo>
                <a:lnTo>
                  <a:pt x="22549" y="166545"/>
                </a:lnTo>
                <a:lnTo>
                  <a:pt x="47330" y="204736"/>
                </a:lnTo>
                <a:lnTo>
                  <a:pt x="77327" y="233347"/>
                </a:lnTo>
                <a:lnTo>
                  <a:pt x="93977" y="244062"/>
                </a:lnTo>
                <a:lnTo>
                  <a:pt x="53005" y="282715"/>
                </a:lnTo>
                <a:lnTo>
                  <a:pt x="23621" y="324196"/>
                </a:lnTo>
                <a:lnTo>
                  <a:pt x="5921" y="368524"/>
                </a:lnTo>
                <a:lnTo>
                  <a:pt x="0" y="415719"/>
                </a:lnTo>
                <a:lnTo>
                  <a:pt x="2566" y="443628"/>
                </a:lnTo>
                <a:lnTo>
                  <a:pt x="22430" y="489918"/>
                </a:lnTo>
                <a:lnTo>
                  <a:pt x="59135" y="522812"/>
                </a:lnTo>
                <a:lnTo>
                  <a:pt x="109696" y="539456"/>
                </a:lnTo>
                <a:lnTo>
                  <a:pt x="140881" y="541581"/>
                </a:lnTo>
                <a:lnTo>
                  <a:pt x="171858" y="539198"/>
                </a:lnTo>
                <a:lnTo>
                  <a:pt x="225747" y="520130"/>
                </a:lnTo>
                <a:lnTo>
                  <a:pt x="266267" y="485091"/>
                </a:lnTo>
                <a:lnTo>
                  <a:pt x="270444" y="478023"/>
                </a:lnTo>
                <a:lnTo>
                  <a:pt x="153581" y="478023"/>
                </a:lnTo>
                <a:lnTo>
                  <a:pt x="134547" y="477050"/>
                </a:lnTo>
                <a:lnTo>
                  <a:pt x="87543" y="461481"/>
                </a:lnTo>
                <a:lnTo>
                  <a:pt x="62612" y="427696"/>
                </a:lnTo>
                <a:lnTo>
                  <a:pt x="60958" y="413177"/>
                </a:lnTo>
                <a:lnTo>
                  <a:pt x="60958" y="405550"/>
                </a:lnTo>
                <a:lnTo>
                  <a:pt x="72173" y="356897"/>
                </a:lnTo>
                <a:lnTo>
                  <a:pt x="92231" y="323968"/>
                </a:lnTo>
                <a:lnTo>
                  <a:pt x="122710" y="292978"/>
                </a:lnTo>
                <a:lnTo>
                  <a:pt x="142236" y="278468"/>
                </a:lnTo>
                <a:lnTo>
                  <a:pt x="237316" y="278468"/>
                </a:lnTo>
                <a:lnTo>
                  <a:pt x="223046" y="260500"/>
                </a:lnTo>
                <a:lnTo>
                  <a:pt x="201840" y="236435"/>
                </a:lnTo>
                <a:lnTo>
                  <a:pt x="236145" y="208517"/>
                </a:lnTo>
                <a:lnTo>
                  <a:pt x="242355" y="200843"/>
                </a:lnTo>
                <a:lnTo>
                  <a:pt x="144776" y="200843"/>
                </a:lnTo>
                <a:lnTo>
                  <a:pt x="141156" y="197675"/>
                </a:lnTo>
                <a:lnTo>
                  <a:pt x="136140" y="193936"/>
                </a:lnTo>
                <a:lnTo>
                  <a:pt x="129727" y="189498"/>
                </a:lnTo>
                <a:lnTo>
                  <a:pt x="121916" y="184233"/>
                </a:lnTo>
                <a:lnTo>
                  <a:pt x="113783" y="178950"/>
                </a:lnTo>
                <a:lnTo>
                  <a:pt x="106635" y="174381"/>
                </a:lnTo>
                <a:lnTo>
                  <a:pt x="100438" y="170290"/>
                </a:lnTo>
                <a:lnTo>
                  <a:pt x="70824" y="136691"/>
                </a:lnTo>
                <a:lnTo>
                  <a:pt x="66038" y="113048"/>
                </a:lnTo>
                <a:lnTo>
                  <a:pt x="70800" y="90914"/>
                </a:lnTo>
                <a:lnTo>
                  <a:pt x="85087" y="74150"/>
                </a:lnTo>
                <a:lnTo>
                  <a:pt x="108899" y="62853"/>
                </a:lnTo>
                <a:lnTo>
                  <a:pt x="142236" y="57117"/>
                </a:lnTo>
                <a:lnTo>
                  <a:pt x="267036" y="57117"/>
                </a:lnTo>
                <a:lnTo>
                  <a:pt x="258647" y="44347"/>
                </a:lnTo>
                <a:lnTo>
                  <a:pt x="241293" y="29151"/>
                </a:lnTo>
                <a:lnTo>
                  <a:pt x="220053" y="16588"/>
                </a:lnTo>
                <a:lnTo>
                  <a:pt x="196464" y="7457"/>
                </a:lnTo>
                <a:lnTo>
                  <a:pt x="170524" y="1885"/>
                </a:lnTo>
                <a:lnTo>
                  <a:pt x="142236" y="0"/>
                </a:lnTo>
                <a:close/>
              </a:path>
              <a:path w="288290" h="541654">
                <a:moveTo>
                  <a:pt x="237316" y="278468"/>
                </a:moveTo>
                <a:lnTo>
                  <a:pt x="142236" y="278468"/>
                </a:lnTo>
                <a:lnTo>
                  <a:pt x="161571" y="298695"/>
                </a:lnTo>
                <a:lnTo>
                  <a:pt x="177922" y="317359"/>
                </a:lnTo>
                <a:lnTo>
                  <a:pt x="203194" y="349602"/>
                </a:lnTo>
                <a:lnTo>
                  <a:pt x="220982" y="393762"/>
                </a:lnTo>
                <a:lnTo>
                  <a:pt x="222159" y="408092"/>
                </a:lnTo>
                <a:lnTo>
                  <a:pt x="221188" y="422631"/>
                </a:lnTo>
                <a:lnTo>
                  <a:pt x="205734" y="457668"/>
                </a:lnTo>
                <a:lnTo>
                  <a:pt x="170517" y="476811"/>
                </a:lnTo>
                <a:lnTo>
                  <a:pt x="153581" y="478023"/>
                </a:lnTo>
                <a:lnTo>
                  <a:pt x="270444" y="478023"/>
                </a:lnTo>
                <a:lnTo>
                  <a:pt x="278525" y="464350"/>
                </a:lnTo>
                <a:lnTo>
                  <a:pt x="285798" y="441225"/>
                </a:lnTo>
                <a:lnTo>
                  <a:pt x="288198" y="415719"/>
                </a:lnTo>
                <a:lnTo>
                  <a:pt x="286981" y="389233"/>
                </a:lnTo>
                <a:lnTo>
                  <a:pt x="276482" y="342934"/>
                </a:lnTo>
                <a:lnTo>
                  <a:pt x="255488" y="303862"/>
                </a:lnTo>
                <a:lnTo>
                  <a:pt x="240934" y="283023"/>
                </a:lnTo>
                <a:lnTo>
                  <a:pt x="237316" y="278468"/>
                </a:lnTo>
                <a:close/>
              </a:path>
              <a:path w="288290" h="541654">
                <a:moveTo>
                  <a:pt x="267036" y="57117"/>
                </a:moveTo>
                <a:lnTo>
                  <a:pt x="147316" y="57117"/>
                </a:lnTo>
                <a:lnTo>
                  <a:pt x="159431" y="58052"/>
                </a:lnTo>
                <a:lnTo>
                  <a:pt x="171212" y="60782"/>
                </a:lnTo>
                <a:lnTo>
                  <a:pt x="211365" y="86756"/>
                </a:lnTo>
                <a:lnTo>
                  <a:pt x="217079" y="104235"/>
                </a:lnTo>
                <a:lnTo>
                  <a:pt x="217040" y="113061"/>
                </a:lnTo>
                <a:lnTo>
                  <a:pt x="200654" y="153725"/>
                </a:lnTo>
                <a:lnTo>
                  <a:pt x="166133" y="183640"/>
                </a:lnTo>
                <a:lnTo>
                  <a:pt x="156335" y="191272"/>
                </a:lnTo>
                <a:lnTo>
                  <a:pt x="144776" y="200843"/>
                </a:lnTo>
                <a:lnTo>
                  <a:pt x="242355" y="200843"/>
                </a:lnTo>
                <a:lnTo>
                  <a:pt x="260766" y="178089"/>
                </a:lnTo>
                <a:lnTo>
                  <a:pt x="275609" y="145055"/>
                </a:lnTo>
                <a:lnTo>
                  <a:pt x="280578" y="109319"/>
                </a:lnTo>
                <a:lnTo>
                  <a:pt x="278178" y="84780"/>
                </a:lnTo>
                <a:lnTo>
                  <a:pt x="270905" y="63007"/>
                </a:lnTo>
                <a:lnTo>
                  <a:pt x="267036" y="57117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512224" y="5614771"/>
            <a:ext cx="36830" cy="263525"/>
          </a:xfrm>
          <a:custGeom>
            <a:avLst/>
            <a:gdLst/>
            <a:ahLst/>
            <a:cxnLst/>
            <a:rect l="l" t="t" r="r" b="b"/>
            <a:pathLst>
              <a:path w="36829" h="263525">
                <a:moveTo>
                  <a:pt x="30479" y="0"/>
                </a:moveTo>
                <a:lnTo>
                  <a:pt x="18964" y="0"/>
                </a:lnTo>
                <a:lnTo>
                  <a:pt x="13884" y="1271"/>
                </a:lnTo>
                <a:lnTo>
                  <a:pt x="10159" y="3813"/>
                </a:lnTo>
                <a:lnTo>
                  <a:pt x="6265" y="6355"/>
                </a:lnTo>
                <a:lnTo>
                  <a:pt x="3725" y="10169"/>
                </a:lnTo>
                <a:lnTo>
                  <a:pt x="2539" y="13982"/>
                </a:lnTo>
                <a:lnTo>
                  <a:pt x="5079" y="150030"/>
                </a:lnTo>
                <a:lnTo>
                  <a:pt x="4810" y="179130"/>
                </a:lnTo>
                <a:lnTo>
                  <a:pt x="3936" y="205493"/>
                </a:lnTo>
                <a:lnTo>
                  <a:pt x="2365" y="229234"/>
                </a:lnTo>
                <a:lnTo>
                  <a:pt x="0" y="250469"/>
                </a:lnTo>
                <a:lnTo>
                  <a:pt x="0" y="259367"/>
                </a:lnTo>
                <a:lnTo>
                  <a:pt x="3725" y="263180"/>
                </a:lnTo>
                <a:lnTo>
                  <a:pt x="16424" y="263180"/>
                </a:lnTo>
                <a:lnTo>
                  <a:pt x="21504" y="260638"/>
                </a:lnTo>
                <a:lnTo>
                  <a:pt x="25399" y="258096"/>
                </a:lnTo>
                <a:lnTo>
                  <a:pt x="30479" y="255553"/>
                </a:lnTo>
                <a:lnTo>
                  <a:pt x="33019" y="251740"/>
                </a:lnTo>
                <a:lnTo>
                  <a:pt x="33019" y="247926"/>
                </a:lnTo>
                <a:lnTo>
                  <a:pt x="34672" y="226731"/>
                </a:lnTo>
                <a:lnTo>
                  <a:pt x="35834" y="203268"/>
                </a:lnTo>
                <a:lnTo>
                  <a:pt x="36519" y="177661"/>
                </a:lnTo>
                <a:lnTo>
                  <a:pt x="36744" y="150030"/>
                </a:lnTo>
                <a:lnTo>
                  <a:pt x="36037" y="106163"/>
                </a:lnTo>
                <a:lnTo>
                  <a:pt x="35537" y="68017"/>
                </a:lnTo>
                <a:lnTo>
                  <a:pt x="35006" y="35595"/>
                </a:lnTo>
                <a:lnTo>
                  <a:pt x="34204" y="8898"/>
                </a:lnTo>
                <a:lnTo>
                  <a:pt x="33019" y="2542"/>
                </a:lnTo>
                <a:lnTo>
                  <a:pt x="304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3603661" y="5619855"/>
            <a:ext cx="887094" cy="259715"/>
            <a:chOff x="3603661" y="5619855"/>
            <a:chExt cx="887094" cy="259715"/>
          </a:xfrm>
        </p:grpSpPr>
        <p:sp>
          <p:nvSpPr>
            <p:cNvPr id="24" name="object 24"/>
            <p:cNvSpPr/>
            <p:nvPr/>
          </p:nvSpPr>
          <p:spPr>
            <a:xfrm>
              <a:off x="3603661" y="5682159"/>
              <a:ext cx="138511" cy="1957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768757" y="5684701"/>
              <a:ext cx="310041" cy="1932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107923" y="5619855"/>
              <a:ext cx="42545" cy="259715"/>
            </a:xfrm>
            <a:custGeom>
              <a:avLst/>
              <a:gdLst/>
              <a:ahLst/>
              <a:cxnLst/>
              <a:rect l="l" t="t" r="r" b="b"/>
              <a:pathLst>
                <a:path w="42545" h="259714">
                  <a:moveTo>
                    <a:pt x="26753" y="0"/>
                  </a:moveTo>
                  <a:lnTo>
                    <a:pt x="21674" y="0"/>
                  </a:lnTo>
                  <a:lnTo>
                    <a:pt x="11858" y="2125"/>
                  </a:lnTo>
                  <a:lnTo>
                    <a:pt x="5122" y="6514"/>
                  </a:lnTo>
                  <a:lnTo>
                    <a:pt x="1243" y="13049"/>
                  </a:lnTo>
                  <a:lnTo>
                    <a:pt x="0" y="21609"/>
                  </a:lnTo>
                  <a:lnTo>
                    <a:pt x="0" y="27965"/>
                  </a:lnTo>
                  <a:lnTo>
                    <a:pt x="2539" y="34321"/>
                  </a:lnTo>
                  <a:lnTo>
                    <a:pt x="6434" y="38134"/>
                  </a:lnTo>
                  <a:lnTo>
                    <a:pt x="10159" y="41948"/>
                  </a:lnTo>
                  <a:lnTo>
                    <a:pt x="15239" y="44490"/>
                  </a:lnTo>
                  <a:lnTo>
                    <a:pt x="25399" y="44490"/>
                  </a:lnTo>
                  <a:lnTo>
                    <a:pt x="30479" y="41948"/>
                  </a:lnTo>
                  <a:lnTo>
                    <a:pt x="35559" y="36863"/>
                  </a:lnTo>
                  <a:lnTo>
                    <a:pt x="39453" y="31778"/>
                  </a:lnTo>
                  <a:lnTo>
                    <a:pt x="41993" y="26694"/>
                  </a:lnTo>
                  <a:lnTo>
                    <a:pt x="41993" y="16525"/>
                  </a:lnTo>
                  <a:lnTo>
                    <a:pt x="39453" y="11440"/>
                  </a:lnTo>
                  <a:lnTo>
                    <a:pt x="35559" y="7626"/>
                  </a:lnTo>
                  <a:lnTo>
                    <a:pt x="31833" y="2542"/>
                  </a:lnTo>
                  <a:lnTo>
                    <a:pt x="26753" y="0"/>
                  </a:lnTo>
                  <a:close/>
                </a:path>
                <a:path w="42545" h="259714">
                  <a:moveTo>
                    <a:pt x="15239" y="64846"/>
                  </a:moveTo>
                  <a:lnTo>
                    <a:pt x="8974" y="64846"/>
                  </a:lnTo>
                  <a:lnTo>
                    <a:pt x="6434" y="67388"/>
                  </a:lnTo>
                  <a:lnTo>
                    <a:pt x="5079" y="72473"/>
                  </a:lnTo>
                  <a:lnTo>
                    <a:pt x="4894" y="81748"/>
                  </a:lnTo>
                  <a:lnTo>
                    <a:pt x="4487" y="90428"/>
                  </a:lnTo>
                  <a:lnTo>
                    <a:pt x="4079" y="98392"/>
                  </a:lnTo>
                  <a:lnTo>
                    <a:pt x="3894" y="105523"/>
                  </a:lnTo>
                  <a:lnTo>
                    <a:pt x="4349" y="120104"/>
                  </a:lnTo>
                  <a:lnTo>
                    <a:pt x="5630" y="148753"/>
                  </a:lnTo>
                  <a:lnTo>
                    <a:pt x="7609" y="191705"/>
                  </a:lnTo>
                  <a:lnTo>
                    <a:pt x="10046" y="246655"/>
                  </a:lnTo>
                  <a:lnTo>
                    <a:pt x="10159" y="256824"/>
                  </a:lnTo>
                  <a:lnTo>
                    <a:pt x="14054" y="259367"/>
                  </a:lnTo>
                  <a:lnTo>
                    <a:pt x="25399" y="259367"/>
                  </a:lnTo>
                  <a:lnTo>
                    <a:pt x="29293" y="258096"/>
                  </a:lnTo>
                  <a:lnTo>
                    <a:pt x="33019" y="254282"/>
                  </a:lnTo>
                  <a:lnTo>
                    <a:pt x="36913" y="251740"/>
                  </a:lnTo>
                  <a:lnTo>
                    <a:pt x="39453" y="246655"/>
                  </a:lnTo>
                  <a:lnTo>
                    <a:pt x="39544" y="120104"/>
                  </a:lnTo>
                  <a:lnTo>
                    <a:pt x="40556" y="98392"/>
                  </a:lnTo>
                  <a:lnTo>
                    <a:pt x="24595" y="66017"/>
                  </a:lnTo>
                  <a:lnTo>
                    <a:pt x="15239" y="64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188016" y="5687244"/>
              <a:ext cx="302252" cy="1919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4612232" y="5586788"/>
            <a:ext cx="1273175" cy="415925"/>
            <a:chOff x="4612232" y="5586788"/>
            <a:chExt cx="1273175" cy="415925"/>
          </a:xfrm>
        </p:grpSpPr>
        <p:sp>
          <p:nvSpPr>
            <p:cNvPr id="29" name="object 29"/>
            <p:cNvSpPr/>
            <p:nvPr/>
          </p:nvSpPr>
          <p:spPr>
            <a:xfrm>
              <a:off x="4612232" y="5608415"/>
              <a:ext cx="152400" cy="268605"/>
            </a:xfrm>
            <a:custGeom>
              <a:avLst/>
              <a:gdLst/>
              <a:ahLst/>
              <a:cxnLst/>
              <a:rect l="l" t="t" r="r" b="b"/>
              <a:pathLst>
                <a:path w="152400" h="268604">
                  <a:moveTo>
                    <a:pt x="60911" y="0"/>
                  </a:moveTo>
                  <a:lnTo>
                    <a:pt x="19087" y="3813"/>
                  </a:lnTo>
                  <a:lnTo>
                    <a:pt x="122" y="55144"/>
                  </a:lnTo>
                  <a:lnTo>
                    <a:pt x="0" y="148759"/>
                  </a:lnTo>
                  <a:lnTo>
                    <a:pt x="270" y="178155"/>
                  </a:lnTo>
                  <a:lnTo>
                    <a:pt x="1025" y="204717"/>
                  </a:lnTo>
                  <a:lnTo>
                    <a:pt x="2493" y="227588"/>
                  </a:lnTo>
                  <a:lnTo>
                    <a:pt x="2493" y="241571"/>
                  </a:lnTo>
                  <a:lnTo>
                    <a:pt x="3848" y="244113"/>
                  </a:lnTo>
                  <a:lnTo>
                    <a:pt x="3848" y="253011"/>
                  </a:lnTo>
                  <a:lnTo>
                    <a:pt x="5033" y="254282"/>
                  </a:lnTo>
                  <a:lnTo>
                    <a:pt x="5033" y="256824"/>
                  </a:lnTo>
                  <a:lnTo>
                    <a:pt x="6387" y="258096"/>
                  </a:lnTo>
                  <a:lnTo>
                    <a:pt x="6387" y="260638"/>
                  </a:lnTo>
                  <a:lnTo>
                    <a:pt x="7573" y="261909"/>
                  </a:lnTo>
                  <a:lnTo>
                    <a:pt x="8927" y="263180"/>
                  </a:lnTo>
                  <a:lnTo>
                    <a:pt x="10113" y="265723"/>
                  </a:lnTo>
                  <a:lnTo>
                    <a:pt x="11467" y="268265"/>
                  </a:lnTo>
                  <a:lnTo>
                    <a:pt x="30432" y="268265"/>
                  </a:lnTo>
                  <a:lnTo>
                    <a:pt x="35512" y="261909"/>
                  </a:lnTo>
                  <a:lnTo>
                    <a:pt x="35458" y="227588"/>
                  </a:lnTo>
                  <a:lnTo>
                    <a:pt x="35364" y="211690"/>
                  </a:lnTo>
                  <a:lnTo>
                    <a:pt x="35012" y="182130"/>
                  </a:lnTo>
                  <a:lnTo>
                    <a:pt x="34327" y="144946"/>
                  </a:lnTo>
                  <a:lnTo>
                    <a:pt x="105900" y="144946"/>
                  </a:lnTo>
                  <a:lnTo>
                    <a:pt x="140206" y="118234"/>
                  </a:lnTo>
                  <a:lnTo>
                    <a:pt x="62266" y="118234"/>
                  </a:lnTo>
                  <a:lnTo>
                    <a:pt x="55832" y="116963"/>
                  </a:lnTo>
                  <a:lnTo>
                    <a:pt x="48212" y="116963"/>
                  </a:lnTo>
                  <a:lnTo>
                    <a:pt x="45672" y="115692"/>
                  </a:lnTo>
                  <a:lnTo>
                    <a:pt x="40592" y="115692"/>
                  </a:lnTo>
                  <a:lnTo>
                    <a:pt x="31851" y="74459"/>
                  </a:lnTo>
                  <a:lnTo>
                    <a:pt x="31993" y="67584"/>
                  </a:lnTo>
                  <a:lnTo>
                    <a:pt x="44931" y="31461"/>
                  </a:lnTo>
                  <a:lnTo>
                    <a:pt x="62266" y="30507"/>
                  </a:lnTo>
                  <a:lnTo>
                    <a:pt x="141310" y="30507"/>
                  </a:lnTo>
                  <a:lnTo>
                    <a:pt x="137419" y="25324"/>
                  </a:lnTo>
                  <a:lnTo>
                    <a:pt x="125765" y="16525"/>
                  </a:lnTo>
                  <a:lnTo>
                    <a:pt x="111702" y="9116"/>
                  </a:lnTo>
                  <a:lnTo>
                    <a:pt x="96195" y="3972"/>
                  </a:lnTo>
                  <a:lnTo>
                    <a:pt x="79260" y="973"/>
                  </a:lnTo>
                  <a:lnTo>
                    <a:pt x="60911" y="0"/>
                  </a:lnTo>
                  <a:close/>
                </a:path>
                <a:path w="152400" h="268604">
                  <a:moveTo>
                    <a:pt x="105900" y="144946"/>
                  </a:moveTo>
                  <a:lnTo>
                    <a:pt x="34327" y="144946"/>
                  </a:lnTo>
                  <a:lnTo>
                    <a:pt x="45966" y="146614"/>
                  </a:lnTo>
                  <a:lnTo>
                    <a:pt x="56318" y="147806"/>
                  </a:lnTo>
                  <a:lnTo>
                    <a:pt x="65497" y="148521"/>
                  </a:lnTo>
                  <a:lnTo>
                    <a:pt x="73611" y="148759"/>
                  </a:lnTo>
                  <a:lnTo>
                    <a:pt x="89803" y="148004"/>
                  </a:lnTo>
                  <a:lnTo>
                    <a:pt x="104090" y="145579"/>
                  </a:lnTo>
                  <a:lnTo>
                    <a:pt x="105900" y="144946"/>
                  </a:lnTo>
                  <a:close/>
                </a:path>
                <a:path w="152400" h="268604">
                  <a:moveTo>
                    <a:pt x="141310" y="30507"/>
                  </a:moveTo>
                  <a:lnTo>
                    <a:pt x="62266" y="30507"/>
                  </a:lnTo>
                  <a:lnTo>
                    <a:pt x="72458" y="31004"/>
                  </a:lnTo>
                  <a:lnTo>
                    <a:pt x="82205" y="32573"/>
                  </a:lnTo>
                  <a:lnTo>
                    <a:pt x="116962" y="58003"/>
                  </a:lnTo>
                  <a:lnTo>
                    <a:pt x="118145" y="66117"/>
                  </a:lnTo>
                  <a:lnTo>
                    <a:pt x="117875" y="74459"/>
                  </a:lnTo>
                  <a:lnTo>
                    <a:pt x="102905" y="109336"/>
                  </a:lnTo>
                  <a:lnTo>
                    <a:pt x="100365" y="111878"/>
                  </a:lnTo>
                  <a:lnTo>
                    <a:pt x="92745" y="115692"/>
                  </a:lnTo>
                  <a:lnTo>
                    <a:pt x="87665" y="116963"/>
                  </a:lnTo>
                  <a:lnTo>
                    <a:pt x="78691" y="116963"/>
                  </a:lnTo>
                  <a:lnTo>
                    <a:pt x="77506" y="118234"/>
                  </a:lnTo>
                  <a:lnTo>
                    <a:pt x="140206" y="118234"/>
                  </a:lnTo>
                  <a:lnTo>
                    <a:pt x="140713" y="117420"/>
                  </a:lnTo>
                  <a:lnTo>
                    <a:pt x="151873" y="77696"/>
                  </a:lnTo>
                  <a:lnTo>
                    <a:pt x="152349" y="64846"/>
                  </a:lnTo>
                  <a:lnTo>
                    <a:pt x="150696" y="49602"/>
                  </a:lnTo>
                  <a:lnTo>
                    <a:pt x="145724" y="36389"/>
                  </a:lnTo>
                  <a:lnTo>
                    <a:pt x="141310" y="305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797601" y="5687244"/>
              <a:ext cx="141051" cy="19452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953892" y="5689786"/>
              <a:ext cx="152400" cy="313055"/>
            </a:xfrm>
            <a:custGeom>
              <a:avLst/>
              <a:gdLst/>
              <a:ahLst/>
              <a:cxnLst/>
              <a:rect l="l" t="t" r="r" b="b"/>
              <a:pathLst>
                <a:path w="152400" h="313054">
                  <a:moveTo>
                    <a:pt x="141051" y="0"/>
                  </a:moveTo>
                  <a:lnTo>
                    <a:pt x="126996" y="0"/>
                  </a:lnTo>
                  <a:lnTo>
                    <a:pt x="120731" y="2542"/>
                  </a:lnTo>
                  <a:lnTo>
                    <a:pt x="119377" y="8898"/>
                  </a:lnTo>
                  <a:lnTo>
                    <a:pt x="97795" y="96486"/>
                  </a:lnTo>
                  <a:lnTo>
                    <a:pt x="92136" y="117124"/>
                  </a:lnTo>
                  <a:lnTo>
                    <a:pt x="83817" y="144946"/>
                  </a:lnTo>
                  <a:lnTo>
                    <a:pt x="80809" y="136382"/>
                  </a:lnTo>
                  <a:lnTo>
                    <a:pt x="62418" y="90428"/>
                  </a:lnTo>
                  <a:lnTo>
                    <a:pt x="50798" y="58490"/>
                  </a:lnTo>
                  <a:lnTo>
                    <a:pt x="31833" y="7626"/>
                  </a:lnTo>
                  <a:lnTo>
                    <a:pt x="27939" y="2542"/>
                  </a:lnTo>
                  <a:lnTo>
                    <a:pt x="24214" y="0"/>
                  </a:lnTo>
                  <a:lnTo>
                    <a:pt x="12699" y="0"/>
                  </a:lnTo>
                  <a:lnTo>
                    <a:pt x="7619" y="1271"/>
                  </a:lnTo>
                  <a:lnTo>
                    <a:pt x="5079" y="5084"/>
                  </a:lnTo>
                  <a:lnTo>
                    <a:pt x="1354" y="7626"/>
                  </a:lnTo>
                  <a:lnTo>
                    <a:pt x="0" y="11440"/>
                  </a:lnTo>
                  <a:lnTo>
                    <a:pt x="0" y="19067"/>
                  </a:lnTo>
                  <a:lnTo>
                    <a:pt x="26500" y="86987"/>
                  </a:lnTo>
                  <a:lnTo>
                    <a:pt x="46904" y="138102"/>
                  </a:lnTo>
                  <a:lnTo>
                    <a:pt x="61339" y="172292"/>
                  </a:lnTo>
                  <a:lnTo>
                    <a:pt x="69932" y="189436"/>
                  </a:lnTo>
                  <a:lnTo>
                    <a:pt x="53338" y="240299"/>
                  </a:lnTo>
                  <a:lnTo>
                    <a:pt x="46882" y="258434"/>
                  </a:lnTo>
                  <a:lnTo>
                    <a:pt x="42586" y="272875"/>
                  </a:lnTo>
                  <a:lnTo>
                    <a:pt x="40194" y="283744"/>
                  </a:lnTo>
                  <a:lnTo>
                    <a:pt x="39453" y="291163"/>
                  </a:lnTo>
                  <a:lnTo>
                    <a:pt x="39453" y="298790"/>
                  </a:lnTo>
                  <a:lnTo>
                    <a:pt x="40638" y="303874"/>
                  </a:lnTo>
                  <a:lnTo>
                    <a:pt x="43178" y="307688"/>
                  </a:lnTo>
                  <a:lnTo>
                    <a:pt x="50798" y="312772"/>
                  </a:lnTo>
                  <a:lnTo>
                    <a:pt x="60958" y="312772"/>
                  </a:lnTo>
                  <a:lnTo>
                    <a:pt x="76901" y="273932"/>
                  </a:lnTo>
                  <a:lnTo>
                    <a:pt x="88474" y="237598"/>
                  </a:lnTo>
                  <a:lnTo>
                    <a:pt x="102205" y="192445"/>
                  </a:lnTo>
                  <a:lnTo>
                    <a:pt x="133179" y="87612"/>
                  </a:lnTo>
                  <a:lnTo>
                    <a:pt x="143866" y="49268"/>
                  </a:lnTo>
                  <a:lnTo>
                    <a:pt x="152396" y="11440"/>
                  </a:lnTo>
                  <a:lnTo>
                    <a:pt x="152396" y="7626"/>
                  </a:lnTo>
                  <a:lnTo>
                    <a:pt x="151210" y="5084"/>
                  </a:lnTo>
                  <a:lnTo>
                    <a:pt x="147316" y="2542"/>
                  </a:lnTo>
                  <a:lnTo>
                    <a:pt x="144776" y="1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134227" y="5687244"/>
              <a:ext cx="245188" cy="190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402275" y="5688515"/>
              <a:ext cx="146131" cy="1907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582611" y="5682159"/>
              <a:ext cx="138511" cy="1957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742796" y="5586788"/>
              <a:ext cx="142240" cy="291465"/>
            </a:xfrm>
            <a:custGeom>
              <a:avLst/>
              <a:gdLst/>
              <a:ahLst/>
              <a:cxnLst/>
              <a:rect l="l" t="t" r="r" b="b"/>
              <a:pathLst>
                <a:path w="142239" h="291464">
                  <a:moveTo>
                    <a:pt x="83817" y="134776"/>
                  </a:moveTo>
                  <a:lnTo>
                    <a:pt x="53338" y="134776"/>
                  </a:lnTo>
                  <a:lnTo>
                    <a:pt x="54711" y="178902"/>
                  </a:lnTo>
                  <a:lnTo>
                    <a:pt x="56958" y="217902"/>
                  </a:lnTo>
                  <a:lnTo>
                    <a:pt x="63498" y="280993"/>
                  </a:lnTo>
                  <a:lnTo>
                    <a:pt x="68578" y="291163"/>
                  </a:lnTo>
                  <a:lnTo>
                    <a:pt x="79923" y="291163"/>
                  </a:lnTo>
                  <a:lnTo>
                    <a:pt x="85003" y="289892"/>
                  </a:lnTo>
                  <a:lnTo>
                    <a:pt x="88897" y="288620"/>
                  </a:lnTo>
                  <a:lnTo>
                    <a:pt x="90083" y="287349"/>
                  </a:lnTo>
                  <a:lnTo>
                    <a:pt x="92623" y="284807"/>
                  </a:lnTo>
                  <a:lnTo>
                    <a:pt x="92623" y="282265"/>
                  </a:lnTo>
                  <a:lnTo>
                    <a:pt x="93977" y="279722"/>
                  </a:lnTo>
                  <a:lnTo>
                    <a:pt x="93977" y="273366"/>
                  </a:lnTo>
                  <a:lnTo>
                    <a:pt x="88241" y="222248"/>
                  </a:lnTo>
                  <a:lnTo>
                    <a:pt x="84889" y="177513"/>
                  </a:lnTo>
                  <a:lnTo>
                    <a:pt x="83857" y="144730"/>
                  </a:lnTo>
                  <a:lnTo>
                    <a:pt x="83817" y="134776"/>
                  </a:lnTo>
                  <a:close/>
                </a:path>
                <a:path w="142239" h="291464">
                  <a:moveTo>
                    <a:pt x="137156" y="97913"/>
                  </a:moveTo>
                  <a:lnTo>
                    <a:pt x="129536" y="97913"/>
                  </a:lnTo>
                  <a:lnTo>
                    <a:pt x="82463" y="100455"/>
                  </a:lnTo>
                  <a:lnTo>
                    <a:pt x="22859" y="100455"/>
                  </a:lnTo>
                  <a:lnTo>
                    <a:pt x="12858" y="101667"/>
                  </a:lnTo>
                  <a:lnTo>
                    <a:pt x="5714" y="105381"/>
                  </a:lnTo>
                  <a:lnTo>
                    <a:pt x="1428" y="111717"/>
                  </a:lnTo>
                  <a:lnTo>
                    <a:pt x="0" y="120793"/>
                  </a:lnTo>
                  <a:lnTo>
                    <a:pt x="1613" y="126732"/>
                  </a:lnTo>
                  <a:lnTo>
                    <a:pt x="6307" y="131122"/>
                  </a:lnTo>
                  <a:lnTo>
                    <a:pt x="13858" y="133843"/>
                  </a:lnTo>
                  <a:lnTo>
                    <a:pt x="24044" y="134776"/>
                  </a:lnTo>
                  <a:lnTo>
                    <a:pt x="121916" y="134776"/>
                  </a:lnTo>
                  <a:lnTo>
                    <a:pt x="142236" y="119522"/>
                  </a:lnTo>
                  <a:lnTo>
                    <a:pt x="142236" y="102997"/>
                  </a:lnTo>
                  <a:lnTo>
                    <a:pt x="137156" y="97913"/>
                  </a:lnTo>
                  <a:close/>
                </a:path>
                <a:path w="142239" h="291464">
                  <a:moveTo>
                    <a:pt x="73658" y="0"/>
                  </a:moveTo>
                  <a:lnTo>
                    <a:pt x="66038" y="0"/>
                  </a:lnTo>
                  <a:lnTo>
                    <a:pt x="62143" y="2542"/>
                  </a:lnTo>
                  <a:lnTo>
                    <a:pt x="58418" y="5084"/>
                  </a:lnTo>
                  <a:lnTo>
                    <a:pt x="53338" y="8898"/>
                  </a:lnTo>
                  <a:lnTo>
                    <a:pt x="50798" y="12728"/>
                  </a:lnTo>
                  <a:lnTo>
                    <a:pt x="50798" y="100455"/>
                  </a:lnTo>
                  <a:lnTo>
                    <a:pt x="82463" y="100455"/>
                  </a:lnTo>
                  <a:lnTo>
                    <a:pt x="82463" y="10186"/>
                  </a:lnTo>
                  <a:lnTo>
                    <a:pt x="81277" y="6355"/>
                  </a:lnTo>
                  <a:lnTo>
                    <a:pt x="79923" y="3813"/>
                  </a:lnTo>
                  <a:lnTo>
                    <a:pt x="77383" y="1271"/>
                  </a:lnTo>
                  <a:lnTo>
                    <a:pt x="736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/>
          <p:nvPr/>
        </p:nvSpPr>
        <p:spPr>
          <a:xfrm>
            <a:off x="5989170" y="5586788"/>
            <a:ext cx="1284191" cy="4170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7363614" y="5664346"/>
            <a:ext cx="245110" cy="233045"/>
            <a:chOff x="7363614" y="5664346"/>
            <a:chExt cx="245110" cy="233045"/>
          </a:xfrm>
        </p:grpSpPr>
        <p:sp>
          <p:nvSpPr>
            <p:cNvPr id="38" name="object 38"/>
            <p:cNvSpPr/>
            <p:nvPr/>
          </p:nvSpPr>
          <p:spPr>
            <a:xfrm>
              <a:off x="7363612" y="5664352"/>
              <a:ext cx="115570" cy="233045"/>
            </a:xfrm>
            <a:custGeom>
              <a:avLst/>
              <a:gdLst/>
              <a:ahLst/>
              <a:cxnLst/>
              <a:rect l="l" t="t" r="r" b="b"/>
              <a:pathLst>
                <a:path w="115570" h="233045">
                  <a:moveTo>
                    <a:pt x="63500" y="6350"/>
                  </a:moveTo>
                  <a:lnTo>
                    <a:pt x="62141" y="5080"/>
                  </a:lnTo>
                  <a:lnTo>
                    <a:pt x="59601" y="2540"/>
                  </a:lnTo>
                  <a:lnTo>
                    <a:pt x="57061" y="1270"/>
                  </a:lnTo>
                  <a:lnTo>
                    <a:pt x="55880" y="0"/>
                  </a:lnTo>
                  <a:lnTo>
                    <a:pt x="49441" y="0"/>
                  </a:lnTo>
                  <a:lnTo>
                    <a:pt x="21221" y="34810"/>
                  </a:lnTo>
                  <a:lnTo>
                    <a:pt x="13881" y="48323"/>
                  </a:lnTo>
                  <a:lnTo>
                    <a:pt x="10502" y="55029"/>
                  </a:lnTo>
                  <a:lnTo>
                    <a:pt x="901" y="98386"/>
                  </a:lnTo>
                  <a:lnTo>
                    <a:pt x="0" y="125882"/>
                  </a:lnTo>
                  <a:lnTo>
                    <a:pt x="660" y="140881"/>
                  </a:lnTo>
                  <a:lnTo>
                    <a:pt x="8801" y="181825"/>
                  </a:lnTo>
                  <a:lnTo>
                    <a:pt x="31711" y="217220"/>
                  </a:lnTo>
                  <a:lnTo>
                    <a:pt x="48260" y="232676"/>
                  </a:lnTo>
                  <a:lnTo>
                    <a:pt x="54521" y="232676"/>
                  </a:lnTo>
                  <a:lnTo>
                    <a:pt x="57061" y="231406"/>
                  </a:lnTo>
                  <a:lnTo>
                    <a:pt x="59601" y="231406"/>
                  </a:lnTo>
                  <a:lnTo>
                    <a:pt x="62141" y="230136"/>
                  </a:lnTo>
                  <a:lnTo>
                    <a:pt x="63500" y="227584"/>
                  </a:lnTo>
                  <a:lnTo>
                    <a:pt x="63500" y="226314"/>
                  </a:lnTo>
                  <a:lnTo>
                    <a:pt x="62064" y="222262"/>
                  </a:lnTo>
                  <a:lnTo>
                    <a:pt x="57785" y="215836"/>
                  </a:lnTo>
                  <a:lnTo>
                    <a:pt x="50634" y="207010"/>
                  </a:lnTo>
                  <a:lnTo>
                    <a:pt x="40640" y="195808"/>
                  </a:lnTo>
                  <a:lnTo>
                    <a:pt x="36842" y="190309"/>
                  </a:lnTo>
                  <a:lnTo>
                    <a:pt x="24218" y="152819"/>
                  </a:lnTo>
                  <a:lnTo>
                    <a:pt x="21602" y="125882"/>
                  </a:lnTo>
                  <a:lnTo>
                    <a:pt x="21666" y="104114"/>
                  </a:lnTo>
                  <a:lnTo>
                    <a:pt x="27940" y="66116"/>
                  </a:lnTo>
                  <a:lnTo>
                    <a:pt x="29121" y="61036"/>
                  </a:lnTo>
                  <a:lnTo>
                    <a:pt x="31661" y="54673"/>
                  </a:lnTo>
                  <a:lnTo>
                    <a:pt x="34201" y="50863"/>
                  </a:lnTo>
                  <a:lnTo>
                    <a:pt x="37363" y="47294"/>
                  </a:lnTo>
                  <a:lnTo>
                    <a:pt x="41097" y="42278"/>
                  </a:lnTo>
                  <a:lnTo>
                    <a:pt x="45529" y="35852"/>
                  </a:lnTo>
                  <a:lnTo>
                    <a:pt x="50800" y="27978"/>
                  </a:lnTo>
                  <a:lnTo>
                    <a:pt x="59601" y="15265"/>
                  </a:lnTo>
                  <a:lnTo>
                    <a:pt x="63500" y="8915"/>
                  </a:lnTo>
                  <a:lnTo>
                    <a:pt x="63500" y="6350"/>
                  </a:lnTo>
                  <a:close/>
                </a:path>
                <a:path w="115570" h="233045">
                  <a:moveTo>
                    <a:pt x="115481" y="102997"/>
                  </a:moveTo>
                  <a:lnTo>
                    <a:pt x="114287" y="100457"/>
                  </a:lnTo>
                  <a:lnTo>
                    <a:pt x="114287" y="96647"/>
                  </a:lnTo>
                  <a:lnTo>
                    <a:pt x="112941" y="89014"/>
                  </a:lnTo>
                  <a:lnTo>
                    <a:pt x="107861" y="85204"/>
                  </a:lnTo>
                  <a:lnTo>
                    <a:pt x="93980" y="85204"/>
                  </a:lnTo>
                  <a:lnTo>
                    <a:pt x="92621" y="86474"/>
                  </a:lnTo>
                  <a:lnTo>
                    <a:pt x="91440" y="89014"/>
                  </a:lnTo>
                  <a:lnTo>
                    <a:pt x="91440" y="111899"/>
                  </a:lnTo>
                  <a:lnTo>
                    <a:pt x="91694" y="123342"/>
                  </a:lnTo>
                  <a:lnTo>
                    <a:pt x="93002" y="169100"/>
                  </a:lnTo>
                  <a:lnTo>
                    <a:pt x="93980" y="207251"/>
                  </a:lnTo>
                  <a:lnTo>
                    <a:pt x="95161" y="212331"/>
                  </a:lnTo>
                  <a:lnTo>
                    <a:pt x="96520" y="214871"/>
                  </a:lnTo>
                  <a:lnTo>
                    <a:pt x="104140" y="214871"/>
                  </a:lnTo>
                  <a:lnTo>
                    <a:pt x="107861" y="213601"/>
                  </a:lnTo>
                  <a:lnTo>
                    <a:pt x="112941" y="208521"/>
                  </a:lnTo>
                  <a:lnTo>
                    <a:pt x="114287" y="205981"/>
                  </a:lnTo>
                  <a:lnTo>
                    <a:pt x="114414" y="121424"/>
                  </a:lnTo>
                  <a:lnTo>
                    <a:pt x="115481" y="105537"/>
                  </a:lnTo>
                  <a:lnTo>
                    <a:pt x="115481" y="102997"/>
                  </a:lnTo>
                  <a:close/>
                </a:path>
                <a:path w="115570" h="233045">
                  <a:moveTo>
                    <a:pt x="115481" y="52133"/>
                  </a:moveTo>
                  <a:lnTo>
                    <a:pt x="114287" y="49593"/>
                  </a:lnTo>
                  <a:lnTo>
                    <a:pt x="111747" y="45783"/>
                  </a:lnTo>
                  <a:lnTo>
                    <a:pt x="109207" y="43230"/>
                  </a:lnTo>
                  <a:lnTo>
                    <a:pt x="105321" y="41960"/>
                  </a:lnTo>
                  <a:lnTo>
                    <a:pt x="92621" y="41960"/>
                  </a:lnTo>
                  <a:lnTo>
                    <a:pt x="87541" y="47053"/>
                  </a:lnTo>
                  <a:lnTo>
                    <a:pt x="87541" y="59766"/>
                  </a:lnTo>
                  <a:lnTo>
                    <a:pt x="88900" y="63576"/>
                  </a:lnTo>
                  <a:lnTo>
                    <a:pt x="92621" y="67386"/>
                  </a:lnTo>
                  <a:lnTo>
                    <a:pt x="95161" y="69926"/>
                  </a:lnTo>
                  <a:lnTo>
                    <a:pt x="97701" y="71196"/>
                  </a:lnTo>
                  <a:lnTo>
                    <a:pt x="105321" y="71196"/>
                  </a:lnTo>
                  <a:lnTo>
                    <a:pt x="107861" y="69926"/>
                  </a:lnTo>
                  <a:lnTo>
                    <a:pt x="111747" y="66116"/>
                  </a:lnTo>
                  <a:lnTo>
                    <a:pt x="114287" y="62306"/>
                  </a:lnTo>
                  <a:lnTo>
                    <a:pt x="115481" y="59766"/>
                  </a:lnTo>
                  <a:lnTo>
                    <a:pt x="115481" y="52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516109" y="5746988"/>
              <a:ext cx="92524" cy="13096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7689912" y="5661804"/>
            <a:ext cx="1002221" cy="2352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305757" y="3073165"/>
            <a:ext cx="240665" cy="537210"/>
          </a:xfrm>
          <a:custGeom>
            <a:avLst/>
            <a:gdLst/>
            <a:ahLst/>
            <a:cxnLst/>
            <a:rect l="l" t="t" r="r" b="b"/>
            <a:pathLst>
              <a:path w="240664" h="537210">
                <a:moveTo>
                  <a:pt x="217249" y="0"/>
                </a:moveTo>
                <a:lnTo>
                  <a:pt x="208274" y="0"/>
                </a:lnTo>
                <a:lnTo>
                  <a:pt x="194519" y="971"/>
                </a:lnTo>
                <a:lnTo>
                  <a:pt x="105499" y="74672"/>
                </a:lnTo>
                <a:lnTo>
                  <a:pt x="19134" y="167792"/>
                </a:lnTo>
                <a:lnTo>
                  <a:pt x="0" y="203385"/>
                </a:lnTo>
                <a:lnTo>
                  <a:pt x="0" y="212368"/>
                </a:lnTo>
                <a:lnTo>
                  <a:pt x="2539" y="219995"/>
                </a:lnTo>
                <a:lnTo>
                  <a:pt x="7619" y="226266"/>
                </a:lnTo>
                <a:lnTo>
                  <a:pt x="14054" y="231350"/>
                </a:lnTo>
                <a:lnTo>
                  <a:pt x="20319" y="235249"/>
                </a:lnTo>
                <a:lnTo>
                  <a:pt x="29293" y="235249"/>
                </a:lnTo>
                <a:lnTo>
                  <a:pt x="64395" y="219545"/>
                </a:lnTo>
                <a:lnTo>
                  <a:pt x="116837" y="161521"/>
                </a:lnTo>
                <a:lnTo>
                  <a:pt x="130171" y="145942"/>
                </a:lnTo>
                <a:lnTo>
                  <a:pt x="143506" y="131586"/>
                </a:lnTo>
                <a:lnTo>
                  <a:pt x="156841" y="118215"/>
                </a:lnTo>
                <a:lnTo>
                  <a:pt x="170175" y="105590"/>
                </a:lnTo>
                <a:lnTo>
                  <a:pt x="167865" y="248048"/>
                </a:lnTo>
                <a:lnTo>
                  <a:pt x="167635" y="298807"/>
                </a:lnTo>
                <a:lnTo>
                  <a:pt x="170175" y="504734"/>
                </a:lnTo>
                <a:lnTo>
                  <a:pt x="186769" y="536598"/>
                </a:lnTo>
                <a:lnTo>
                  <a:pt x="193035" y="536598"/>
                </a:lnTo>
                <a:lnTo>
                  <a:pt x="212140" y="534193"/>
                </a:lnTo>
                <a:lnTo>
                  <a:pt x="225609" y="526895"/>
                </a:lnTo>
                <a:lnTo>
                  <a:pt x="233586" y="514575"/>
                </a:lnTo>
                <a:lnTo>
                  <a:pt x="236214" y="497107"/>
                </a:lnTo>
                <a:lnTo>
                  <a:pt x="233674" y="245418"/>
                </a:lnTo>
                <a:lnTo>
                  <a:pt x="240108" y="26609"/>
                </a:lnTo>
                <a:lnTo>
                  <a:pt x="240108" y="18982"/>
                </a:lnTo>
                <a:lnTo>
                  <a:pt x="236214" y="12711"/>
                </a:lnTo>
                <a:lnTo>
                  <a:pt x="231134" y="7626"/>
                </a:lnTo>
                <a:lnTo>
                  <a:pt x="224869" y="2542"/>
                </a:lnTo>
                <a:lnTo>
                  <a:pt x="217249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618170" y="3523324"/>
            <a:ext cx="82632" cy="1562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66841" y="3066732"/>
            <a:ext cx="727075" cy="543560"/>
          </a:xfrm>
          <a:custGeom>
            <a:avLst/>
            <a:gdLst/>
            <a:ahLst/>
            <a:cxnLst/>
            <a:rect l="l" t="t" r="r" b="b"/>
            <a:pathLst>
              <a:path w="727075" h="543560">
                <a:moveTo>
                  <a:pt x="348132" y="488289"/>
                </a:moveTo>
                <a:lnTo>
                  <a:pt x="345592" y="482028"/>
                </a:lnTo>
                <a:lnTo>
                  <a:pt x="340512" y="475576"/>
                </a:lnTo>
                <a:lnTo>
                  <a:pt x="335800" y="471855"/>
                </a:lnTo>
                <a:lnTo>
                  <a:pt x="334086" y="470496"/>
                </a:lnTo>
                <a:lnTo>
                  <a:pt x="327647" y="466763"/>
                </a:lnTo>
                <a:lnTo>
                  <a:pt x="320027" y="465416"/>
                </a:lnTo>
                <a:lnTo>
                  <a:pt x="281698" y="468058"/>
                </a:lnTo>
                <a:lnTo>
                  <a:pt x="246722" y="470090"/>
                </a:lnTo>
                <a:lnTo>
                  <a:pt x="215087" y="471398"/>
                </a:lnTo>
                <a:lnTo>
                  <a:pt x="186766" y="471855"/>
                </a:lnTo>
                <a:lnTo>
                  <a:pt x="160286" y="471627"/>
                </a:lnTo>
                <a:lnTo>
                  <a:pt x="136220" y="471030"/>
                </a:lnTo>
                <a:lnTo>
                  <a:pt x="95326" y="469315"/>
                </a:lnTo>
                <a:lnTo>
                  <a:pt x="112725" y="446151"/>
                </a:lnTo>
                <a:lnTo>
                  <a:pt x="136690" y="418566"/>
                </a:lnTo>
                <a:lnTo>
                  <a:pt x="167576" y="386435"/>
                </a:lnTo>
                <a:lnTo>
                  <a:pt x="205727" y="349656"/>
                </a:lnTo>
                <a:lnTo>
                  <a:pt x="218351" y="337045"/>
                </a:lnTo>
                <a:lnTo>
                  <a:pt x="256527" y="295071"/>
                </a:lnTo>
                <a:lnTo>
                  <a:pt x="279857" y="262724"/>
                </a:lnTo>
                <a:lnTo>
                  <a:pt x="296532" y="226898"/>
                </a:lnTo>
                <a:lnTo>
                  <a:pt x="306527" y="187960"/>
                </a:lnTo>
                <a:lnTo>
                  <a:pt x="309867" y="146265"/>
                </a:lnTo>
                <a:lnTo>
                  <a:pt x="307721" y="116967"/>
                </a:lnTo>
                <a:lnTo>
                  <a:pt x="290080" y="65468"/>
                </a:lnTo>
                <a:lnTo>
                  <a:pt x="254863" y="25641"/>
                </a:lnTo>
                <a:lnTo>
                  <a:pt x="208280" y="5156"/>
                </a:lnTo>
                <a:lnTo>
                  <a:pt x="181686" y="2540"/>
                </a:lnTo>
                <a:lnTo>
                  <a:pt x="153771" y="3975"/>
                </a:lnTo>
                <a:lnTo>
                  <a:pt x="101244" y="15417"/>
                </a:lnTo>
                <a:lnTo>
                  <a:pt x="56972" y="36677"/>
                </a:lnTo>
                <a:lnTo>
                  <a:pt x="31826" y="78981"/>
                </a:lnTo>
                <a:lnTo>
                  <a:pt x="33210" y="89242"/>
                </a:lnTo>
                <a:lnTo>
                  <a:pt x="37223" y="97218"/>
                </a:lnTo>
                <a:lnTo>
                  <a:pt x="43611" y="103073"/>
                </a:lnTo>
                <a:lnTo>
                  <a:pt x="52146" y="106946"/>
                </a:lnTo>
                <a:lnTo>
                  <a:pt x="54686" y="106946"/>
                </a:lnTo>
                <a:lnTo>
                  <a:pt x="58407" y="108127"/>
                </a:lnTo>
                <a:lnTo>
                  <a:pt x="60947" y="108127"/>
                </a:lnTo>
                <a:lnTo>
                  <a:pt x="68554" y="107200"/>
                </a:lnTo>
                <a:lnTo>
                  <a:pt x="76047" y="104482"/>
                </a:lnTo>
                <a:lnTo>
                  <a:pt x="83312" y="100126"/>
                </a:lnTo>
                <a:lnTo>
                  <a:pt x="90246" y="94234"/>
                </a:lnTo>
                <a:lnTo>
                  <a:pt x="108077" y="81572"/>
                </a:lnTo>
                <a:lnTo>
                  <a:pt x="125577" y="72390"/>
                </a:lnTo>
                <a:lnTo>
                  <a:pt x="142849" y="66802"/>
                </a:lnTo>
                <a:lnTo>
                  <a:pt x="160007" y="64909"/>
                </a:lnTo>
                <a:lnTo>
                  <a:pt x="167627" y="65189"/>
                </a:lnTo>
                <a:lnTo>
                  <a:pt x="212928" y="81699"/>
                </a:lnTo>
                <a:lnTo>
                  <a:pt x="238188" y="123177"/>
                </a:lnTo>
                <a:lnTo>
                  <a:pt x="241287" y="152704"/>
                </a:lnTo>
                <a:lnTo>
                  <a:pt x="239839" y="173240"/>
                </a:lnTo>
                <a:lnTo>
                  <a:pt x="227926" y="212407"/>
                </a:lnTo>
                <a:lnTo>
                  <a:pt x="203187" y="251066"/>
                </a:lnTo>
                <a:lnTo>
                  <a:pt x="166116" y="293014"/>
                </a:lnTo>
                <a:lnTo>
                  <a:pt x="121221" y="336143"/>
                </a:lnTo>
                <a:lnTo>
                  <a:pt x="103733" y="352552"/>
                </a:lnTo>
                <a:lnTo>
                  <a:pt x="91224" y="364680"/>
                </a:lnTo>
                <a:lnTo>
                  <a:pt x="83807" y="372529"/>
                </a:lnTo>
                <a:lnTo>
                  <a:pt x="78359" y="378980"/>
                </a:lnTo>
                <a:lnTo>
                  <a:pt x="71348" y="386880"/>
                </a:lnTo>
                <a:lnTo>
                  <a:pt x="62649" y="396201"/>
                </a:lnTo>
                <a:lnTo>
                  <a:pt x="52146" y="406933"/>
                </a:lnTo>
                <a:lnTo>
                  <a:pt x="42354" y="417652"/>
                </a:lnTo>
                <a:lnTo>
                  <a:pt x="15227" y="452297"/>
                </a:lnTo>
                <a:lnTo>
                  <a:pt x="1905" y="489140"/>
                </a:lnTo>
                <a:lnTo>
                  <a:pt x="0" y="509993"/>
                </a:lnTo>
                <a:lnTo>
                  <a:pt x="5003" y="524014"/>
                </a:lnTo>
                <a:lnTo>
                  <a:pt x="20040" y="533908"/>
                </a:lnTo>
                <a:lnTo>
                  <a:pt x="45072" y="539762"/>
                </a:lnTo>
                <a:lnTo>
                  <a:pt x="80086" y="541680"/>
                </a:lnTo>
                <a:lnTo>
                  <a:pt x="96507" y="541680"/>
                </a:lnTo>
                <a:lnTo>
                  <a:pt x="215887" y="543039"/>
                </a:lnTo>
                <a:lnTo>
                  <a:pt x="277837" y="540308"/>
                </a:lnTo>
                <a:lnTo>
                  <a:pt x="318846" y="532866"/>
                </a:lnTo>
                <a:lnTo>
                  <a:pt x="348132" y="494728"/>
                </a:lnTo>
                <a:lnTo>
                  <a:pt x="348132" y="488289"/>
                </a:lnTo>
                <a:close/>
              </a:path>
              <a:path w="727075" h="543560">
                <a:moveTo>
                  <a:pt x="726579" y="206095"/>
                </a:moveTo>
                <a:lnTo>
                  <a:pt x="722693" y="199656"/>
                </a:lnTo>
                <a:lnTo>
                  <a:pt x="717613" y="195922"/>
                </a:lnTo>
                <a:lnTo>
                  <a:pt x="711339" y="192024"/>
                </a:lnTo>
                <a:lnTo>
                  <a:pt x="703719" y="189484"/>
                </a:lnTo>
                <a:lnTo>
                  <a:pt x="676973" y="189484"/>
                </a:lnTo>
                <a:lnTo>
                  <a:pt x="636333" y="192024"/>
                </a:lnTo>
                <a:lnTo>
                  <a:pt x="640308" y="158115"/>
                </a:lnTo>
                <a:lnTo>
                  <a:pt x="642772" y="141185"/>
                </a:lnTo>
                <a:lnTo>
                  <a:pt x="645134" y="116916"/>
                </a:lnTo>
                <a:lnTo>
                  <a:pt x="646709" y="97650"/>
                </a:lnTo>
                <a:lnTo>
                  <a:pt x="647852" y="75082"/>
                </a:lnTo>
                <a:lnTo>
                  <a:pt x="647598" y="63169"/>
                </a:lnTo>
                <a:lnTo>
                  <a:pt x="608584" y="32435"/>
                </a:lnTo>
                <a:lnTo>
                  <a:pt x="524573" y="16611"/>
                </a:lnTo>
                <a:lnTo>
                  <a:pt x="476948" y="9156"/>
                </a:lnTo>
                <a:lnTo>
                  <a:pt x="415988" y="977"/>
                </a:lnTo>
                <a:lnTo>
                  <a:pt x="402653" y="0"/>
                </a:lnTo>
                <a:lnTo>
                  <a:pt x="393852" y="0"/>
                </a:lnTo>
                <a:lnTo>
                  <a:pt x="384873" y="2540"/>
                </a:lnTo>
                <a:lnTo>
                  <a:pt x="379793" y="8978"/>
                </a:lnTo>
                <a:lnTo>
                  <a:pt x="374713" y="14071"/>
                </a:lnTo>
                <a:lnTo>
                  <a:pt x="372173" y="20332"/>
                </a:lnTo>
                <a:lnTo>
                  <a:pt x="372173" y="26771"/>
                </a:lnTo>
                <a:lnTo>
                  <a:pt x="496328" y="76301"/>
                </a:lnTo>
                <a:lnTo>
                  <a:pt x="537171" y="83858"/>
                </a:lnTo>
                <a:lnTo>
                  <a:pt x="567309" y="90195"/>
                </a:lnTo>
                <a:lnTo>
                  <a:pt x="586892" y="95415"/>
                </a:lnTo>
                <a:lnTo>
                  <a:pt x="577913" y="193382"/>
                </a:lnTo>
                <a:lnTo>
                  <a:pt x="499173" y="194576"/>
                </a:lnTo>
                <a:lnTo>
                  <a:pt x="484187" y="196456"/>
                </a:lnTo>
                <a:lnTo>
                  <a:pt x="473506" y="202044"/>
                </a:lnTo>
                <a:lnTo>
                  <a:pt x="467106" y="211226"/>
                </a:lnTo>
                <a:lnTo>
                  <a:pt x="464972" y="223888"/>
                </a:lnTo>
                <a:lnTo>
                  <a:pt x="464972" y="230162"/>
                </a:lnTo>
                <a:lnTo>
                  <a:pt x="467512" y="236601"/>
                </a:lnTo>
                <a:lnTo>
                  <a:pt x="472592" y="244233"/>
                </a:lnTo>
                <a:lnTo>
                  <a:pt x="477672" y="250507"/>
                </a:lnTo>
                <a:lnTo>
                  <a:pt x="483933" y="254393"/>
                </a:lnTo>
                <a:lnTo>
                  <a:pt x="490372" y="253047"/>
                </a:lnTo>
                <a:lnTo>
                  <a:pt x="572833" y="247954"/>
                </a:lnTo>
                <a:lnTo>
                  <a:pt x="570750" y="291439"/>
                </a:lnTo>
                <a:lnTo>
                  <a:pt x="569023" y="336461"/>
                </a:lnTo>
                <a:lnTo>
                  <a:pt x="567702" y="383006"/>
                </a:lnTo>
                <a:lnTo>
                  <a:pt x="566864" y="431076"/>
                </a:lnTo>
                <a:lnTo>
                  <a:pt x="566572" y="480669"/>
                </a:lnTo>
                <a:lnTo>
                  <a:pt x="567994" y="507365"/>
                </a:lnTo>
                <a:lnTo>
                  <a:pt x="572287" y="526427"/>
                </a:lnTo>
                <a:lnTo>
                  <a:pt x="579424" y="537870"/>
                </a:lnTo>
                <a:lnTo>
                  <a:pt x="589432" y="541680"/>
                </a:lnTo>
                <a:lnTo>
                  <a:pt x="596036" y="541185"/>
                </a:lnTo>
                <a:lnTo>
                  <a:pt x="626783" y="514921"/>
                </a:lnTo>
                <a:lnTo>
                  <a:pt x="633793" y="250507"/>
                </a:lnTo>
                <a:lnTo>
                  <a:pt x="685634" y="248627"/>
                </a:lnTo>
                <a:lnTo>
                  <a:pt x="723684" y="230797"/>
                </a:lnTo>
                <a:lnTo>
                  <a:pt x="726579" y="217449"/>
                </a:lnTo>
                <a:lnTo>
                  <a:pt x="726579" y="206095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549311" y="3069267"/>
            <a:ext cx="347980" cy="541020"/>
          </a:xfrm>
          <a:custGeom>
            <a:avLst/>
            <a:gdLst/>
            <a:ahLst/>
            <a:cxnLst/>
            <a:rect l="l" t="t" r="r" b="b"/>
            <a:pathLst>
              <a:path w="347979" h="541020">
                <a:moveTo>
                  <a:pt x="289690" y="62371"/>
                </a:moveTo>
                <a:lnTo>
                  <a:pt x="161370" y="62371"/>
                </a:lnTo>
                <a:lnTo>
                  <a:pt x="168969" y="62641"/>
                </a:lnTo>
                <a:lnTo>
                  <a:pt x="176440" y="63515"/>
                </a:lnTo>
                <a:lnTo>
                  <a:pt x="213145" y="79164"/>
                </a:lnTo>
                <a:lnTo>
                  <a:pt x="239333" y="120630"/>
                </a:lnTo>
                <a:lnTo>
                  <a:pt x="242648" y="150166"/>
                </a:lnTo>
                <a:lnTo>
                  <a:pt x="240989" y="170703"/>
                </a:lnTo>
                <a:lnTo>
                  <a:pt x="228147" y="209870"/>
                </a:lnTo>
                <a:lnTo>
                  <a:pt x="203382" y="248522"/>
                </a:lnTo>
                <a:lnTo>
                  <a:pt x="166696" y="290470"/>
                </a:lnTo>
                <a:lnTo>
                  <a:pt x="121414" y="333597"/>
                </a:lnTo>
                <a:lnTo>
                  <a:pt x="104349" y="350013"/>
                </a:lnTo>
                <a:lnTo>
                  <a:pt x="92300" y="362139"/>
                </a:lnTo>
                <a:lnTo>
                  <a:pt x="85172" y="369991"/>
                </a:lnTo>
                <a:lnTo>
                  <a:pt x="78960" y="376440"/>
                </a:lnTo>
                <a:lnTo>
                  <a:pt x="71668" y="384334"/>
                </a:lnTo>
                <a:lnTo>
                  <a:pt x="53338" y="404398"/>
                </a:lnTo>
                <a:lnTo>
                  <a:pt x="42882" y="415115"/>
                </a:lnTo>
                <a:lnTo>
                  <a:pt x="16424" y="449757"/>
                </a:lnTo>
                <a:lnTo>
                  <a:pt x="1904" y="486599"/>
                </a:lnTo>
                <a:lnTo>
                  <a:pt x="0" y="507446"/>
                </a:lnTo>
                <a:lnTo>
                  <a:pt x="5013" y="521479"/>
                </a:lnTo>
                <a:lnTo>
                  <a:pt x="20044" y="531365"/>
                </a:lnTo>
                <a:lnTo>
                  <a:pt x="45075" y="537215"/>
                </a:lnTo>
                <a:lnTo>
                  <a:pt x="80092" y="539140"/>
                </a:lnTo>
                <a:lnTo>
                  <a:pt x="96517" y="539140"/>
                </a:lnTo>
                <a:lnTo>
                  <a:pt x="215894" y="540496"/>
                </a:lnTo>
                <a:lnTo>
                  <a:pt x="278355" y="537763"/>
                </a:lnTo>
                <a:lnTo>
                  <a:pt x="318846" y="530327"/>
                </a:lnTo>
                <a:lnTo>
                  <a:pt x="347971" y="492192"/>
                </a:lnTo>
                <a:lnTo>
                  <a:pt x="347971" y="485752"/>
                </a:lnTo>
                <a:lnTo>
                  <a:pt x="345431" y="479481"/>
                </a:lnTo>
                <a:lnTo>
                  <a:pt x="340351" y="473040"/>
                </a:lnTo>
                <a:lnTo>
                  <a:pt x="336626" y="469311"/>
                </a:lnTo>
                <a:lnTo>
                  <a:pt x="186770" y="469311"/>
                </a:lnTo>
                <a:lnTo>
                  <a:pt x="160481" y="469081"/>
                </a:lnTo>
                <a:lnTo>
                  <a:pt x="136733" y="468485"/>
                </a:lnTo>
                <a:lnTo>
                  <a:pt x="95332" y="466769"/>
                </a:lnTo>
                <a:lnTo>
                  <a:pt x="112916" y="443615"/>
                </a:lnTo>
                <a:lnTo>
                  <a:pt x="137198" y="416029"/>
                </a:lnTo>
                <a:lnTo>
                  <a:pt x="168149" y="383897"/>
                </a:lnTo>
                <a:lnTo>
                  <a:pt x="205734" y="347111"/>
                </a:lnTo>
                <a:lnTo>
                  <a:pt x="218863" y="334508"/>
                </a:lnTo>
                <a:lnTo>
                  <a:pt x="231642" y="321285"/>
                </a:lnTo>
                <a:lnTo>
                  <a:pt x="279869" y="260179"/>
                </a:lnTo>
                <a:lnTo>
                  <a:pt x="296537" y="224359"/>
                </a:lnTo>
                <a:lnTo>
                  <a:pt x="306538" y="185425"/>
                </a:lnTo>
                <a:lnTo>
                  <a:pt x="309872" y="143725"/>
                </a:lnTo>
                <a:lnTo>
                  <a:pt x="307721" y="114420"/>
                </a:lnTo>
                <a:lnTo>
                  <a:pt x="301172" y="87498"/>
                </a:lnTo>
                <a:lnTo>
                  <a:pt x="290084" y="62927"/>
                </a:lnTo>
                <a:lnTo>
                  <a:pt x="289690" y="62371"/>
                </a:lnTo>
                <a:close/>
              </a:path>
              <a:path w="347979" h="541020">
                <a:moveTo>
                  <a:pt x="320032" y="462871"/>
                </a:moveTo>
                <a:lnTo>
                  <a:pt x="281708" y="465522"/>
                </a:lnTo>
                <a:lnTo>
                  <a:pt x="246733" y="467553"/>
                </a:lnTo>
                <a:lnTo>
                  <a:pt x="215092" y="468853"/>
                </a:lnTo>
                <a:lnTo>
                  <a:pt x="186770" y="469311"/>
                </a:lnTo>
                <a:lnTo>
                  <a:pt x="336626" y="469311"/>
                </a:lnTo>
                <a:lnTo>
                  <a:pt x="335271" y="467955"/>
                </a:lnTo>
                <a:lnTo>
                  <a:pt x="329006" y="464227"/>
                </a:lnTo>
                <a:lnTo>
                  <a:pt x="320032" y="462871"/>
                </a:lnTo>
                <a:close/>
              </a:path>
              <a:path w="347979" h="541020">
                <a:moveTo>
                  <a:pt x="181690" y="0"/>
                </a:moveTo>
                <a:lnTo>
                  <a:pt x="127208" y="5720"/>
                </a:lnTo>
                <a:lnTo>
                  <a:pt x="77552" y="22880"/>
                </a:lnTo>
                <a:lnTo>
                  <a:pt x="43856" y="46799"/>
                </a:lnTo>
                <a:lnTo>
                  <a:pt x="33019" y="76439"/>
                </a:lnTo>
                <a:lnTo>
                  <a:pt x="34241" y="86695"/>
                </a:lnTo>
                <a:lnTo>
                  <a:pt x="37972" y="94680"/>
                </a:lnTo>
                <a:lnTo>
                  <a:pt x="44306" y="100535"/>
                </a:lnTo>
                <a:lnTo>
                  <a:pt x="53338" y="104404"/>
                </a:lnTo>
                <a:lnTo>
                  <a:pt x="55878" y="104404"/>
                </a:lnTo>
                <a:lnTo>
                  <a:pt x="58418" y="105590"/>
                </a:lnTo>
                <a:lnTo>
                  <a:pt x="62313" y="105590"/>
                </a:lnTo>
                <a:lnTo>
                  <a:pt x="69721" y="104658"/>
                </a:lnTo>
                <a:lnTo>
                  <a:pt x="76875" y="101946"/>
                </a:lnTo>
                <a:lnTo>
                  <a:pt x="84029" y="97582"/>
                </a:lnTo>
                <a:lnTo>
                  <a:pt x="91437" y="91692"/>
                </a:lnTo>
                <a:lnTo>
                  <a:pt x="108603" y="79031"/>
                </a:lnTo>
                <a:lnTo>
                  <a:pt x="125896" y="69850"/>
                </a:lnTo>
                <a:lnTo>
                  <a:pt x="143442" y="64259"/>
                </a:lnTo>
                <a:lnTo>
                  <a:pt x="161370" y="62371"/>
                </a:lnTo>
                <a:lnTo>
                  <a:pt x="289690" y="62371"/>
                </a:lnTo>
                <a:lnTo>
                  <a:pt x="274313" y="40677"/>
                </a:lnTo>
                <a:lnTo>
                  <a:pt x="255054" y="23095"/>
                </a:lnTo>
                <a:lnTo>
                  <a:pt x="233272" y="10359"/>
                </a:lnTo>
                <a:lnTo>
                  <a:pt x="208854" y="2613"/>
                </a:lnTo>
                <a:lnTo>
                  <a:pt x="181690" y="0"/>
                </a:lnTo>
                <a:close/>
              </a:path>
            </a:pathLst>
          </a:custGeom>
          <a:solidFill>
            <a:srgbClr val="39B5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5" name="object 45"/>
          <p:cNvGrpSpPr/>
          <p:nvPr/>
        </p:nvGrpSpPr>
        <p:grpSpPr>
          <a:xfrm>
            <a:off x="4990805" y="3851283"/>
            <a:ext cx="988694" cy="398145"/>
            <a:chOff x="4990805" y="3851283"/>
            <a:chExt cx="988694" cy="398145"/>
          </a:xfrm>
        </p:grpSpPr>
        <p:sp>
          <p:nvSpPr>
            <p:cNvPr id="46" name="object 46"/>
            <p:cNvSpPr/>
            <p:nvPr/>
          </p:nvSpPr>
          <p:spPr>
            <a:xfrm>
              <a:off x="4990805" y="3851283"/>
              <a:ext cx="193040" cy="271145"/>
            </a:xfrm>
            <a:custGeom>
              <a:avLst/>
              <a:gdLst/>
              <a:ahLst/>
              <a:cxnLst/>
              <a:rect l="l" t="t" r="r" b="b"/>
              <a:pathLst>
                <a:path w="193039" h="271145">
                  <a:moveTo>
                    <a:pt x="33019" y="5084"/>
                  </a:moveTo>
                  <a:lnTo>
                    <a:pt x="22859" y="5084"/>
                  </a:lnTo>
                  <a:lnTo>
                    <a:pt x="18964" y="7626"/>
                  </a:lnTo>
                  <a:lnTo>
                    <a:pt x="13884" y="10169"/>
                  </a:lnTo>
                  <a:lnTo>
                    <a:pt x="3714" y="55086"/>
                  </a:lnTo>
                  <a:lnTo>
                    <a:pt x="455" y="100365"/>
                  </a:lnTo>
                  <a:lnTo>
                    <a:pt x="0" y="113217"/>
                  </a:lnTo>
                  <a:lnTo>
                    <a:pt x="1407" y="139183"/>
                  </a:lnTo>
                  <a:lnTo>
                    <a:pt x="12286" y="186794"/>
                  </a:lnTo>
                  <a:lnTo>
                    <a:pt x="28703" y="221321"/>
                  </a:lnTo>
                  <a:lnTo>
                    <a:pt x="57063" y="253045"/>
                  </a:lnTo>
                  <a:lnTo>
                    <a:pt x="99057" y="270841"/>
                  </a:lnTo>
                  <a:lnTo>
                    <a:pt x="109288" y="270094"/>
                  </a:lnTo>
                  <a:lnTo>
                    <a:pt x="148930" y="250924"/>
                  </a:lnTo>
                  <a:lnTo>
                    <a:pt x="160407" y="238977"/>
                  </a:lnTo>
                  <a:lnTo>
                    <a:pt x="107862" y="238977"/>
                  </a:lnTo>
                  <a:lnTo>
                    <a:pt x="100224" y="238024"/>
                  </a:lnTo>
                  <a:lnTo>
                    <a:pt x="68803" y="215641"/>
                  </a:lnTo>
                  <a:lnTo>
                    <a:pt x="41879" y="168484"/>
                  </a:lnTo>
                  <a:lnTo>
                    <a:pt x="32847" y="128765"/>
                  </a:lnTo>
                  <a:lnTo>
                    <a:pt x="31664" y="106777"/>
                  </a:lnTo>
                  <a:lnTo>
                    <a:pt x="32122" y="94137"/>
                  </a:lnTo>
                  <a:lnTo>
                    <a:pt x="33421" y="75189"/>
                  </a:lnTo>
                  <a:lnTo>
                    <a:pt x="35450" y="49789"/>
                  </a:lnTo>
                  <a:lnTo>
                    <a:pt x="38099" y="17796"/>
                  </a:lnTo>
                  <a:lnTo>
                    <a:pt x="35559" y="10169"/>
                  </a:lnTo>
                  <a:lnTo>
                    <a:pt x="33019" y="5084"/>
                  </a:lnTo>
                  <a:close/>
                </a:path>
                <a:path w="193039" h="271145">
                  <a:moveTo>
                    <a:pt x="178980" y="0"/>
                  </a:moveTo>
                  <a:lnTo>
                    <a:pt x="170175" y="0"/>
                  </a:lnTo>
                  <a:lnTo>
                    <a:pt x="165095" y="2542"/>
                  </a:lnTo>
                  <a:lnTo>
                    <a:pt x="161201" y="6271"/>
                  </a:lnTo>
                  <a:lnTo>
                    <a:pt x="157476" y="11355"/>
                  </a:lnTo>
                  <a:lnTo>
                    <a:pt x="156121" y="16440"/>
                  </a:lnTo>
                  <a:lnTo>
                    <a:pt x="156121" y="21524"/>
                  </a:lnTo>
                  <a:lnTo>
                    <a:pt x="158558" y="37353"/>
                  </a:lnTo>
                  <a:lnTo>
                    <a:pt x="160121" y="54087"/>
                  </a:lnTo>
                  <a:lnTo>
                    <a:pt x="160955" y="71743"/>
                  </a:lnTo>
                  <a:lnTo>
                    <a:pt x="161077" y="80951"/>
                  </a:lnTo>
                  <a:lnTo>
                    <a:pt x="161201" y="143725"/>
                  </a:lnTo>
                  <a:lnTo>
                    <a:pt x="160016" y="146268"/>
                  </a:lnTo>
                  <a:lnTo>
                    <a:pt x="160016" y="155081"/>
                  </a:lnTo>
                  <a:lnTo>
                    <a:pt x="151041" y="199656"/>
                  </a:lnTo>
                  <a:lnTo>
                    <a:pt x="120014" y="236575"/>
                  </a:lnTo>
                  <a:lnTo>
                    <a:pt x="107862" y="238977"/>
                  </a:lnTo>
                  <a:lnTo>
                    <a:pt x="160407" y="238977"/>
                  </a:lnTo>
                  <a:lnTo>
                    <a:pt x="164984" y="233270"/>
                  </a:lnTo>
                  <a:lnTo>
                    <a:pt x="171361" y="222537"/>
                  </a:lnTo>
                  <a:lnTo>
                    <a:pt x="175131" y="216565"/>
                  </a:lnTo>
                  <a:lnTo>
                    <a:pt x="178663" y="210101"/>
                  </a:lnTo>
                  <a:lnTo>
                    <a:pt x="181719" y="203160"/>
                  </a:lnTo>
                  <a:lnTo>
                    <a:pt x="184060" y="195758"/>
                  </a:lnTo>
                  <a:lnTo>
                    <a:pt x="185415" y="190673"/>
                  </a:lnTo>
                  <a:lnTo>
                    <a:pt x="186600" y="186945"/>
                  </a:lnTo>
                  <a:lnTo>
                    <a:pt x="186600" y="184402"/>
                  </a:lnTo>
                  <a:lnTo>
                    <a:pt x="187955" y="181860"/>
                  </a:lnTo>
                  <a:lnTo>
                    <a:pt x="189140" y="177962"/>
                  </a:lnTo>
                  <a:lnTo>
                    <a:pt x="189140" y="172877"/>
                  </a:lnTo>
                  <a:lnTo>
                    <a:pt x="190495" y="167792"/>
                  </a:lnTo>
                  <a:lnTo>
                    <a:pt x="190495" y="162708"/>
                  </a:lnTo>
                  <a:lnTo>
                    <a:pt x="191680" y="158979"/>
                  </a:lnTo>
                  <a:lnTo>
                    <a:pt x="192463" y="154175"/>
                  </a:lnTo>
                  <a:lnTo>
                    <a:pt x="192834" y="146268"/>
                  </a:lnTo>
                  <a:lnTo>
                    <a:pt x="192942" y="139183"/>
                  </a:lnTo>
                  <a:lnTo>
                    <a:pt x="192917" y="80951"/>
                  </a:lnTo>
                  <a:lnTo>
                    <a:pt x="189249" y="25494"/>
                  </a:lnTo>
                  <a:lnTo>
                    <a:pt x="182875" y="2542"/>
                  </a:lnTo>
                  <a:lnTo>
                    <a:pt x="178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27019" y="3927553"/>
              <a:ext cx="137156" cy="19575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404815" y="3865193"/>
              <a:ext cx="248285" cy="384175"/>
            </a:xfrm>
            <a:custGeom>
              <a:avLst/>
              <a:gdLst/>
              <a:ahLst/>
              <a:cxnLst/>
              <a:rect l="l" t="t" r="r" b="b"/>
              <a:pathLst>
                <a:path w="248285" h="384175">
                  <a:moveTo>
                    <a:pt x="40627" y="92875"/>
                  </a:moveTo>
                  <a:lnTo>
                    <a:pt x="39446" y="87795"/>
                  </a:lnTo>
                  <a:lnTo>
                    <a:pt x="39446" y="82702"/>
                  </a:lnTo>
                  <a:lnTo>
                    <a:pt x="36550" y="75133"/>
                  </a:lnTo>
                  <a:lnTo>
                    <a:pt x="31508" y="69545"/>
                  </a:lnTo>
                  <a:lnTo>
                    <a:pt x="24091" y="66090"/>
                  </a:lnTo>
                  <a:lnTo>
                    <a:pt x="14046" y="64909"/>
                  </a:lnTo>
                  <a:lnTo>
                    <a:pt x="8966" y="64909"/>
                  </a:lnTo>
                  <a:lnTo>
                    <a:pt x="5080" y="67449"/>
                  </a:lnTo>
                  <a:lnTo>
                    <a:pt x="5080" y="72529"/>
                  </a:lnTo>
                  <a:lnTo>
                    <a:pt x="4394" y="81826"/>
                  </a:lnTo>
                  <a:lnTo>
                    <a:pt x="4038" y="90525"/>
                  </a:lnTo>
                  <a:lnTo>
                    <a:pt x="4000" y="92875"/>
                  </a:lnTo>
                  <a:lnTo>
                    <a:pt x="3886" y="105587"/>
                  </a:lnTo>
                  <a:lnTo>
                    <a:pt x="4140" y="120180"/>
                  </a:lnTo>
                  <a:lnTo>
                    <a:pt x="4965" y="148844"/>
                  </a:lnTo>
                  <a:lnTo>
                    <a:pt x="6527" y="191820"/>
                  </a:lnTo>
                  <a:lnTo>
                    <a:pt x="8864" y="246773"/>
                  </a:lnTo>
                  <a:lnTo>
                    <a:pt x="8966" y="256933"/>
                  </a:lnTo>
                  <a:lnTo>
                    <a:pt x="12700" y="259486"/>
                  </a:lnTo>
                  <a:lnTo>
                    <a:pt x="24206" y="259486"/>
                  </a:lnTo>
                  <a:lnTo>
                    <a:pt x="29286" y="258127"/>
                  </a:lnTo>
                  <a:lnTo>
                    <a:pt x="33007" y="254393"/>
                  </a:lnTo>
                  <a:lnTo>
                    <a:pt x="36906" y="251853"/>
                  </a:lnTo>
                  <a:lnTo>
                    <a:pt x="39446" y="246773"/>
                  </a:lnTo>
                  <a:lnTo>
                    <a:pt x="39446" y="241681"/>
                  </a:lnTo>
                  <a:lnTo>
                    <a:pt x="38087" y="213715"/>
                  </a:lnTo>
                  <a:lnTo>
                    <a:pt x="38087" y="122199"/>
                  </a:lnTo>
                  <a:lnTo>
                    <a:pt x="40627" y="96774"/>
                  </a:lnTo>
                  <a:lnTo>
                    <a:pt x="40627" y="92875"/>
                  </a:lnTo>
                  <a:close/>
                </a:path>
                <a:path w="248285" h="384175">
                  <a:moveTo>
                    <a:pt x="41986" y="16598"/>
                  </a:moveTo>
                  <a:lnTo>
                    <a:pt x="39446" y="11518"/>
                  </a:lnTo>
                  <a:lnTo>
                    <a:pt x="30467" y="2540"/>
                  </a:lnTo>
                  <a:lnTo>
                    <a:pt x="26746" y="0"/>
                  </a:lnTo>
                  <a:lnTo>
                    <a:pt x="20320" y="0"/>
                  </a:lnTo>
                  <a:lnTo>
                    <a:pt x="11277" y="2171"/>
                  </a:lnTo>
                  <a:lnTo>
                    <a:pt x="4953" y="6578"/>
                  </a:lnTo>
                  <a:lnTo>
                    <a:pt x="1219" y="13131"/>
                  </a:lnTo>
                  <a:lnTo>
                    <a:pt x="0" y="21691"/>
                  </a:lnTo>
                  <a:lnTo>
                    <a:pt x="0" y="28130"/>
                  </a:lnTo>
                  <a:lnTo>
                    <a:pt x="1346" y="34404"/>
                  </a:lnTo>
                  <a:lnTo>
                    <a:pt x="5080" y="38303"/>
                  </a:lnTo>
                  <a:lnTo>
                    <a:pt x="10160" y="42024"/>
                  </a:lnTo>
                  <a:lnTo>
                    <a:pt x="14046" y="44564"/>
                  </a:lnTo>
                  <a:lnTo>
                    <a:pt x="25400" y="44564"/>
                  </a:lnTo>
                  <a:lnTo>
                    <a:pt x="29286" y="42024"/>
                  </a:lnTo>
                  <a:lnTo>
                    <a:pt x="39446" y="31864"/>
                  </a:lnTo>
                  <a:lnTo>
                    <a:pt x="41986" y="26771"/>
                  </a:lnTo>
                  <a:lnTo>
                    <a:pt x="41986" y="16598"/>
                  </a:lnTo>
                  <a:close/>
                </a:path>
                <a:path w="248285" h="384175">
                  <a:moveTo>
                    <a:pt x="247726" y="279819"/>
                  </a:moveTo>
                  <a:lnTo>
                    <a:pt x="245478" y="231521"/>
                  </a:lnTo>
                  <a:lnTo>
                    <a:pt x="245300" y="227622"/>
                  </a:lnTo>
                  <a:lnTo>
                    <a:pt x="243941" y="198374"/>
                  </a:lnTo>
                  <a:lnTo>
                    <a:pt x="241922" y="147066"/>
                  </a:lnTo>
                  <a:lnTo>
                    <a:pt x="228777" y="103212"/>
                  </a:lnTo>
                  <a:lnTo>
                    <a:pt x="210807" y="82664"/>
                  </a:lnTo>
                  <a:lnTo>
                    <a:pt x="210807" y="179311"/>
                  </a:lnTo>
                  <a:lnTo>
                    <a:pt x="206756" y="190068"/>
                  </a:lnTo>
                  <a:lnTo>
                    <a:pt x="175615" y="224116"/>
                  </a:lnTo>
                  <a:lnTo>
                    <a:pt x="158826" y="227622"/>
                  </a:lnTo>
                  <a:lnTo>
                    <a:pt x="150444" y="226441"/>
                  </a:lnTo>
                  <a:lnTo>
                    <a:pt x="122364" y="198374"/>
                  </a:lnTo>
                  <a:lnTo>
                    <a:pt x="114287" y="158978"/>
                  </a:lnTo>
                  <a:lnTo>
                    <a:pt x="114973" y="144691"/>
                  </a:lnTo>
                  <a:lnTo>
                    <a:pt x="128295" y="108572"/>
                  </a:lnTo>
                  <a:lnTo>
                    <a:pt x="149847" y="100495"/>
                  </a:lnTo>
                  <a:lnTo>
                    <a:pt x="164122" y="101688"/>
                  </a:lnTo>
                  <a:lnTo>
                    <a:pt x="201066" y="128587"/>
                  </a:lnTo>
                  <a:lnTo>
                    <a:pt x="210807" y="179311"/>
                  </a:lnTo>
                  <a:lnTo>
                    <a:pt x="210807" y="82664"/>
                  </a:lnTo>
                  <a:lnTo>
                    <a:pt x="207721" y="80035"/>
                  </a:lnTo>
                  <a:lnTo>
                    <a:pt x="194665" y="73698"/>
                  </a:lnTo>
                  <a:lnTo>
                    <a:pt x="179209" y="70002"/>
                  </a:lnTo>
                  <a:lnTo>
                    <a:pt x="161366" y="68808"/>
                  </a:lnTo>
                  <a:lnTo>
                    <a:pt x="143471" y="70446"/>
                  </a:lnTo>
                  <a:lnTo>
                    <a:pt x="102946" y="94234"/>
                  </a:lnTo>
                  <a:lnTo>
                    <a:pt x="83820" y="143929"/>
                  </a:lnTo>
                  <a:lnTo>
                    <a:pt x="82626" y="165417"/>
                  </a:lnTo>
                  <a:lnTo>
                    <a:pt x="84759" y="189674"/>
                  </a:lnTo>
                  <a:lnTo>
                    <a:pt x="101841" y="229222"/>
                  </a:lnTo>
                  <a:lnTo>
                    <a:pt x="134988" y="253885"/>
                  </a:lnTo>
                  <a:lnTo>
                    <a:pt x="154927" y="256933"/>
                  </a:lnTo>
                  <a:lnTo>
                    <a:pt x="174967" y="255282"/>
                  </a:lnTo>
                  <a:lnTo>
                    <a:pt x="191173" y="250393"/>
                  </a:lnTo>
                  <a:lnTo>
                    <a:pt x="203555" y="242417"/>
                  </a:lnTo>
                  <a:lnTo>
                    <a:pt x="212166" y="231521"/>
                  </a:lnTo>
                  <a:lnTo>
                    <a:pt x="214706" y="263207"/>
                  </a:lnTo>
                  <a:lnTo>
                    <a:pt x="215392" y="273926"/>
                  </a:lnTo>
                  <a:lnTo>
                    <a:pt x="215734" y="284734"/>
                  </a:lnTo>
                  <a:lnTo>
                    <a:pt x="215874" y="295287"/>
                  </a:lnTo>
                  <a:lnTo>
                    <a:pt x="215887" y="305244"/>
                  </a:lnTo>
                  <a:lnTo>
                    <a:pt x="214795" y="364896"/>
                  </a:lnTo>
                  <a:lnTo>
                    <a:pt x="214706" y="380161"/>
                  </a:lnTo>
                  <a:lnTo>
                    <a:pt x="218427" y="384048"/>
                  </a:lnTo>
                  <a:lnTo>
                    <a:pt x="231127" y="384048"/>
                  </a:lnTo>
                  <a:lnTo>
                    <a:pt x="247726" y="364896"/>
                  </a:lnTo>
                  <a:lnTo>
                    <a:pt x="247726" y="279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674048" y="3932638"/>
              <a:ext cx="304961" cy="19457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/>
          <p:nvPr/>
        </p:nvSpPr>
        <p:spPr>
          <a:xfrm>
            <a:off x="6103467" y="3832131"/>
            <a:ext cx="1101316" cy="2937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062828" y="6457736"/>
            <a:ext cx="67392" cy="1462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58797"/>
            <a:ext cx="10117455" cy="3103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8770" marR="5080" indent="-306705">
              <a:lnSpc>
                <a:spcPct val="100000"/>
              </a:lnSpc>
              <a:spcBef>
                <a:spcPts val="100"/>
              </a:spcBef>
              <a:buClr>
                <a:srgbClr val="AC0101"/>
              </a:buClr>
              <a:buSzPct val="50000"/>
              <a:buFont typeface="Courier New"/>
              <a:buChar char="o"/>
              <a:tabLst>
                <a:tab pos="318770" algn="l"/>
                <a:tab pos="319405" algn="l"/>
              </a:tabLst>
            </a:pPr>
            <a:r>
              <a:rPr dirty="0" sz="2400" spc="135">
                <a:latin typeface="Trebuchet MS"/>
                <a:cs typeface="Trebuchet MS"/>
              </a:rPr>
              <a:t>Send </a:t>
            </a:r>
            <a:r>
              <a:rPr dirty="0" sz="2400" spc="125">
                <a:latin typeface="Trebuchet MS"/>
                <a:cs typeface="Trebuchet MS"/>
              </a:rPr>
              <a:t>an </a:t>
            </a:r>
            <a:r>
              <a:rPr dirty="0" sz="2400" spc="65">
                <a:latin typeface="Trebuchet MS"/>
                <a:cs typeface="Trebuchet MS"/>
              </a:rPr>
              <a:t>email </a:t>
            </a:r>
            <a:r>
              <a:rPr dirty="0" sz="2400" spc="95">
                <a:latin typeface="Trebuchet MS"/>
                <a:cs typeface="Trebuchet MS"/>
              </a:rPr>
              <a:t>request </a:t>
            </a:r>
            <a:r>
              <a:rPr dirty="0" sz="2400" spc="60">
                <a:latin typeface="Trebuchet MS"/>
                <a:cs typeface="Trebuchet MS"/>
              </a:rPr>
              <a:t>to</a:t>
            </a:r>
            <a:r>
              <a:rPr dirty="0" sz="2400" spc="60">
                <a:solidFill>
                  <a:srgbClr val="D26900"/>
                </a:solidFill>
                <a:latin typeface="Trebuchet MS"/>
                <a:cs typeface="Trebuchet MS"/>
              </a:rPr>
              <a:t> </a:t>
            </a:r>
            <a:r>
              <a:rPr dirty="0" u="heavy" sz="2400" spc="90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2"/>
              </a:rPr>
              <a:t>general.accounting@csueastbay.edu</a:t>
            </a:r>
            <a:r>
              <a:rPr dirty="0" sz="2400" spc="-265">
                <a:solidFill>
                  <a:srgbClr val="D26900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dirty="0" sz="2400" spc="140">
                <a:latin typeface="Trebuchet MS"/>
                <a:cs typeface="Trebuchet MS"/>
              </a:rPr>
              <a:t>and  </a:t>
            </a:r>
            <a:r>
              <a:rPr dirty="0" sz="2400" spc="75">
                <a:latin typeface="Trebuchet MS"/>
                <a:cs typeface="Trebuchet MS"/>
              </a:rPr>
              <a:t>include </a:t>
            </a:r>
            <a:r>
              <a:rPr dirty="0" sz="2400" spc="45">
                <a:latin typeface="Trebuchet MS"/>
                <a:cs typeface="Trebuchet MS"/>
              </a:rPr>
              <a:t>the</a:t>
            </a:r>
            <a:r>
              <a:rPr dirty="0" sz="2400" spc="50">
                <a:latin typeface="Trebuchet MS"/>
                <a:cs typeface="Trebuchet MS"/>
              </a:rPr>
              <a:t> </a:t>
            </a:r>
            <a:r>
              <a:rPr dirty="0" sz="2400" spc="70">
                <a:latin typeface="Trebuchet MS"/>
                <a:cs typeface="Trebuchet MS"/>
              </a:rPr>
              <a:t>following:</a:t>
            </a:r>
            <a:endParaRPr sz="24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5"/>
              </a:spcBef>
              <a:buClr>
                <a:srgbClr val="AC0101"/>
              </a:buClr>
              <a:buSzPct val="90000"/>
              <a:buFont typeface="Courier New"/>
              <a:buChar char="o"/>
              <a:tabLst>
                <a:tab pos="776605" algn="l"/>
              </a:tabLst>
            </a:pPr>
            <a:r>
              <a:rPr dirty="0" sz="2000" spc="114">
                <a:latin typeface="Trebuchet MS"/>
                <a:cs typeface="Trebuchet MS"/>
              </a:rPr>
              <a:t>Reason </a:t>
            </a:r>
            <a:r>
              <a:rPr dirty="0" sz="2000" spc="65">
                <a:latin typeface="Trebuchet MS"/>
                <a:cs typeface="Trebuchet MS"/>
              </a:rPr>
              <a:t>for </a:t>
            </a:r>
            <a:r>
              <a:rPr dirty="0" sz="2000" spc="45">
                <a:latin typeface="Trebuchet MS"/>
                <a:cs typeface="Trebuchet MS"/>
              </a:rPr>
              <a:t>IFT (include </a:t>
            </a:r>
            <a:r>
              <a:rPr dirty="0" sz="2000" spc="90">
                <a:latin typeface="Trebuchet MS"/>
                <a:cs typeface="Trebuchet MS"/>
              </a:rPr>
              <a:t>any </a:t>
            </a:r>
            <a:r>
              <a:rPr dirty="0" sz="2000" spc="80">
                <a:latin typeface="Trebuchet MS"/>
                <a:cs typeface="Trebuchet MS"/>
              </a:rPr>
              <a:t>dates </a:t>
            </a:r>
            <a:r>
              <a:rPr dirty="0" sz="2000" spc="114">
                <a:latin typeface="Trebuchet MS"/>
                <a:cs typeface="Trebuchet MS"/>
              </a:rPr>
              <a:t>and</a:t>
            </a:r>
            <a:r>
              <a:rPr dirty="0" sz="2000" spc="-405">
                <a:latin typeface="Trebuchet MS"/>
                <a:cs typeface="Trebuchet MS"/>
              </a:rPr>
              <a:t> </a:t>
            </a:r>
            <a:r>
              <a:rPr dirty="0" sz="2000" spc="75">
                <a:latin typeface="Trebuchet MS"/>
                <a:cs typeface="Trebuchet MS"/>
              </a:rPr>
              <a:t>locations </a:t>
            </a:r>
            <a:r>
              <a:rPr dirty="0" sz="2000">
                <a:latin typeface="Trebuchet MS"/>
                <a:cs typeface="Trebuchet MS"/>
              </a:rPr>
              <a:t>if </a:t>
            </a:r>
            <a:r>
              <a:rPr dirty="0" sz="2000" spc="40">
                <a:latin typeface="Trebuchet MS"/>
                <a:cs typeface="Trebuchet MS"/>
              </a:rPr>
              <a:t>applicable)</a:t>
            </a:r>
            <a:endParaRPr sz="20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90000"/>
              <a:buFont typeface="Courier New"/>
              <a:buChar char="o"/>
              <a:tabLst>
                <a:tab pos="776605" algn="l"/>
              </a:tabLst>
            </a:pPr>
            <a:r>
              <a:rPr dirty="0" sz="2000" spc="130">
                <a:latin typeface="Trebuchet MS"/>
                <a:cs typeface="Trebuchet MS"/>
              </a:rPr>
              <a:t>Amount </a:t>
            </a:r>
            <a:r>
              <a:rPr dirty="0" sz="2000" spc="75">
                <a:latin typeface="Trebuchet MS"/>
                <a:cs typeface="Trebuchet MS"/>
              </a:rPr>
              <a:t>of</a:t>
            </a:r>
            <a:r>
              <a:rPr dirty="0" sz="2000" spc="-95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IFT</a:t>
            </a:r>
            <a:endParaRPr sz="20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90000"/>
              <a:buFont typeface="Courier New"/>
              <a:buChar char="o"/>
              <a:tabLst>
                <a:tab pos="776605" algn="l"/>
              </a:tabLst>
            </a:pPr>
            <a:r>
              <a:rPr dirty="0" sz="2000" spc="85">
                <a:latin typeface="Trebuchet MS"/>
                <a:cs typeface="Trebuchet MS"/>
              </a:rPr>
              <a:t>CSUEB</a:t>
            </a:r>
            <a:r>
              <a:rPr dirty="0" sz="2000" spc="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chartfield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 spc="100">
                <a:latin typeface="Trebuchet MS"/>
                <a:cs typeface="Trebuchet MS"/>
              </a:rPr>
              <a:t>string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55">
                <a:latin typeface="Trebuchet MS"/>
                <a:cs typeface="Trebuchet MS"/>
              </a:rPr>
              <a:t>where</a:t>
            </a:r>
            <a:r>
              <a:rPr dirty="0" sz="2000" spc="15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IFT</a:t>
            </a:r>
            <a:r>
              <a:rPr dirty="0" sz="2000" spc="15">
                <a:latin typeface="Trebuchet MS"/>
                <a:cs typeface="Trebuchet MS"/>
              </a:rPr>
              <a:t> </a:t>
            </a:r>
            <a:r>
              <a:rPr dirty="0" sz="2000" spc="130">
                <a:latin typeface="Trebuchet MS"/>
                <a:cs typeface="Trebuchet MS"/>
              </a:rPr>
              <a:t>should</a:t>
            </a:r>
            <a:r>
              <a:rPr dirty="0" sz="2000" spc="30">
                <a:latin typeface="Trebuchet MS"/>
                <a:cs typeface="Trebuchet MS"/>
              </a:rPr>
              <a:t> </a:t>
            </a:r>
            <a:r>
              <a:rPr dirty="0" sz="2000" spc="80">
                <a:latin typeface="Trebuchet MS"/>
                <a:cs typeface="Trebuchet MS"/>
              </a:rPr>
              <a:t>be</a:t>
            </a:r>
            <a:r>
              <a:rPr dirty="0" sz="2000" spc="35">
                <a:latin typeface="Trebuchet MS"/>
                <a:cs typeface="Trebuchet MS"/>
              </a:rPr>
              <a:t> </a:t>
            </a:r>
            <a:r>
              <a:rPr dirty="0" sz="2000" spc="75">
                <a:latin typeface="Trebuchet MS"/>
                <a:cs typeface="Trebuchet MS"/>
              </a:rPr>
              <a:t>recorded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75">
                <a:latin typeface="Trebuchet MS"/>
                <a:cs typeface="Trebuchet MS"/>
              </a:rPr>
              <a:t>in</a:t>
            </a:r>
            <a:r>
              <a:rPr dirty="0" sz="2000" spc="30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the</a:t>
            </a:r>
            <a:r>
              <a:rPr dirty="0" sz="2000">
                <a:latin typeface="Trebuchet MS"/>
                <a:cs typeface="Trebuchet MS"/>
              </a:rPr>
              <a:t> </a:t>
            </a:r>
            <a:r>
              <a:rPr dirty="0" sz="2000" spc="75">
                <a:latin typeface="Trebuchet MS"/>
                <a:cs typeface="Trebuchet MS"/>
              </a:rPr>
              <a:t>general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80">
                <a:latin typeface="Trebuchet MS"/>
                <a:cs typeface="Trebuchet MS"/>
              </a:rPr>
              <a:t>ledger</a:t>
            </a:r>
            <a:endParaRPr sz="20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0"/>
              </a:spcBef>
              <a:buClr>
                <a:srgbClr val="AC0101"/>
              </a:buClr>
              <a:buSzPct val="90000"/>
              <a:buFont typeface="Courier New"/>
              <a:buChar char="o"/>
              <a:tabLst>
                <a:tab pos="776605" algn="l"/>
              </a:tabLst>
            </a:pPr>
            <a:r>
              <a:rPr dirty="0" sz="2000" spc="120">
                <a:latin typeface="Trebuchet MS"/>
                <a:cs typeface="Trebuchet MS"/>
              </a:rPr>
              <a:t>MOU,</a:t>
            </a:r>
            <a:r>
              <a:rPr dirty="0" sz="2000" spc="35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email</a:t>
            </a:r>
            <a:r>
              <a:rPr dirty="0" sz="2000" spc="5">
                <a:latin typeface="Trebuchet MS"/>
                <a:cs typeface="Trebuchet MS"/>
              </a:rPr>
              <a:t> </a:t>
            </a:r>
            <a:r>
              <a:rPr dirty="0" sz="2000" spc="95">
                <a:latin typeface="Trebuchet MS"/>
                <a:cs typeface="Trebuchet MS"/>
              </a:rPr>
              <a:t>or</a:t>
            </a:r>
            <a:r>
              <a:rPr dirty="0" sz="2000" spc="2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similar</a:t>
            </a:r>
            <a:r>
              <a:rPr dirty="0" sz="2000" spc="30">
                <a:latin typeface="Trebuchet MS"/>
                <a:cs typeface="Trebuchet MS"/>
              </a:rPr>
              <a:t> </a:t>
            </a:r>
            <a:r>
              <a:rPr dirty="0" sz="2000" spc="114">
                <a:latin typeface="Trebuchet MS"/>
                <a:cs typeface="Trebuchet MS"/>
              </a:rPr>
              <a:t>backup</a:t>
            </a:r>
            <a:r>
              <a:rPr dirty="0" sz="2000" spc="25">
                <a:latin typeface="Trebuchet MS"/>
                <a:cs typeface="Trebuchet MS"/>
              </a:rPr>
              <a:t> </a:t>
            </a:r>
            <a:r>
              <a:rPr dirty="0" sz="2000" spc="70">
                <a:latin typeface="Trebuchet MS"/>
                <a:cs typeface="Trebuchet MS"/>
              </a:rPr>
              <a:t>indicating</a:t>
            </a:r>
            <a:r>
              <a:rPr dirty="0" sz="2000" spc="5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the</a:t>
            </a:r>
            <a:r>
              <a:rPr dirty="0" sz="2000" spc="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other</a:t>
            </a:r>
            <a:r>
              <a:rPr dirty="0" sz="2000" spc="20">
                <a:latin typeface="Trebuchet MS"/>
                <a:cs typeface="Trebuchet MS"/>
              </a:rPr>
              <a:t> </a:t>
            </a:r>
            <a:r>
              <a:rPr dirty="0" sz="2000" spc="125">
                <a:latin typeface="Trebuchet MS"/>
                <a:cs typeface="Trebuchet MS"/>
              </a:rPr>
              <a:t>campus</a:t>
            </a:r>
            <a:r>
              <a:rPr dirty="0" sz="2000" spc="40">
                <a:latin typeface="Trebuchet MS"/>
                <a:cs typeface="Trebuchet MS"/>
              </a:rPr>
              <a:t> </a:t>
            </a:r>
            <a:r>
              <a:rPr dirty="0" sz="2000" spc="85">
                <a:latin typeface="Trebuchet MS"/>
                <a:cs typeface="Trebuchet MS"/>
              </a:rPr>
              <a:t>agreed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 spc="60">
                <a:latin typeface="Trebuchet MS"/>
                <a:cs typeface="Trebuchet MS"/>
              </a:rPr>
              <a:t>to</a:t>
            </a:r>
            <a:r>
              <a:rPr dirty="0" sz="2000" spc="15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marL="775970">
              <a:lnSpc>
                <a:spcPct val="100000"/>
              </a:lnSpc>
            </a:pPr>
            <a:r>
              <a:rPr dirty="0" sz="2000" spc="105">
                <a:latin typeface="Trebuchet MS"/>
                <a:cs typeface="Trebuchet MS"/>
              </a:rPr>
              <a:t>charges</a:t>
            </a:r>
            <a:endParaRPr sz="2000">
              <a:latin typeface="Trebuchet MS"/>
              <a:cs typeface="Trebuchet MS"/>
            </a:endParaRPr>
          </a:p>
          <a:p>
            <a:pPr lvl="1" marL="775970" indent="-343535">
              <a:lnSpc>
                <a:spcPct val="100000"/>
              </a:lnSpc>
              <a:spcBef>
                <a:spcPts val="305"/>
              </a:spcBef>
              <a:buClr>
                <a:srgbClr val="AC0101"/>
              </a:buClr>
              <a:buSzPct val="90000"/>
              <a:buFont typeface="Courier New"/>
              <a:buChar char="o"/>
              <a:tabLst>
                <a:tab pos="776605" algn="l"/>
              </a:tabLst>
            </a:pPr>
            <a:r>
              <a:rPr dirty="0" sz="2000" spc="150">
                <a:latin typeface="Trebuchet MS"/>
                <a:cs typeface="Trebuchet MS"/>
              </a:rPr>
              <a:t>Campus </a:t>
            </a:r>
            <a:r>
              <a:rPr dirty="0" sz="2000" spc="55">
                <a:latin typeface="Trebuchet MS"/>
                <a:cs typeface="Trebuchet MS"/>
              </a:rPr>
              <a:t>where </a:t>
            </a:r>
            <a:r>
              <a:rPr dirty="0" sz="2000" spc="114">
                <a:latin typeface="Trebuchet MS"/>
                <a:cs typeface="Trebuchet MS"/>
              </a:rPr>
              <a:t>you </a:t>
            </a:r>
            <a:r>
              <a:rPr dirty="0" sz="2000" spc="45">
                <a:latin typeface="Trebuchet MS"/>
                <a:cs typeface="Trebuchet MS"/>
              </a:rPr>
              <a:t>want the IFT</a:t>
            </a:r>
            <a:r>
              <a:rPr dirty="0" sz="2000" spc="-260">
                <a:latin typeface="Trebuchet MS"/>
                <a:cs typeface="Trebuchet MS"/>
              </a:rPr>
              <a:t> </a:t>
            </a:r>
            <a:r>
              <a:rPr dirty="0" sz="2000" spc="85">
                <a:latin typeface="Trebuchet MS"/>
                <a:cs typeface="Trebuchet MS"/>
              </a:rPr>
              <a:t>sent</a:t>
            </a:r>
            <a:endParaRPr sz="2000">
              <a:latin typeface="Trebuchet MS"/>
              <a:cs typeface="Trebuchet MS"/>
            </a:endParaRPr>
          </a:p>
          <a:p>
            <a:pPr marL="890269">
              <a:lnSpc>
                <a:spcPct val="100000"/>
              </a:lnSpc>
              <a:spcBef>
                <a:spcPts val="400"/>
              </a:spcBef>
            </a:pPr>
            <a:r>
              <a:rPr dirty="0" sz="1800">
                <a:solidFill>
                  <a:srgbClr val="715F55"/>
                </a:solidFill>
                <a:latin typeface="Courier New"/>
                <a:cs typeface="Courier New"/>
              </a:rPr>
              <a:t>o </a:t>
            </a:r>
            <a:r>
              <a:rPr dirty="0" sz="1800" spc="135">
                <a:latin typeface="Trebuchet MS"/>
                <a:cs typeface="Trebuchet MS"/>
              </a:rPr>
              <a:t>Campus </a:t>
            </a:r>
            <a:r>
              <a:rPr dirty="0" sz="1800" spc="40">
                <a:latin typeface="Trebuchet MS"/>
                <a:cs typeface="Trebuchet MS"/>
              </a:rPr>
              <a:t>contact </a:t>
            </a:r>
            <a:r>
              <a:rPr dirty="0" sz="1800" spc="55">
                <a:latin typeface="Trebuchet MS"/>
                <a:cs typeface="Trebuchet MS"/>
              </a:rPr>
              <a:t>name, </a:t>
            </a:r>
            <a:r>
              <a:rPr dirty="0" sz="1800" spc="105">
                <a:latin typeface="Trebuchet MS"/>
                <a:cs typeface="Trebuchet MS"/>
              </a:rPr>
              <a:t>phone </a:t>
            </a:r>
            <a:r>
              <a:rPr dirty="0" sz="1800" spc="190">
                <a:latin typeface="Trebuchet MS"/>
                <a:cs typeface="Trebuchet MS"/>
              </a:rPr>
              <a:t># </a:t>
            </a:r>
            <a:r>
              <a:rPr dirty="0" sz="1800" spc="105">
                <a:latin typeface="Trebuchet MS"/>
                <a:cs typeface="Trebuchet MS"/>
              </a:rPr>
              <a:t>and </a:t>
            </a:r>
            <a:r>
              <a:rPr dirty="0" sz="1800" spc="50">
                <a:latin typeface="Trebuchet MS"/>
                <a:cs typeface="Trebuchet MS"/>
              </a:rPr>
              <a:t>email</a:t>
            </a:r>
            <a:r>
              <a:rPr dirty="0" sz="1800" spc="55">
                <a:latin typeface="Trebuchet MS"/>
                <a:cs typeface="Trebuchet MS"/>
              </a:rPr>
              <a:t> </a:t>
            </a:r>
            <a:r>
              <a:rPr dirty="0" sz="1800" spc="105">
                <a:latin typeface="Trebuchet MS"/>
                <a:cs typeface="Trebuchet MS"/>
              </a:rPr>
              <a:t>address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26027" y="651707"/>
            <a:ext cx="4812316" cy="538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70553" y="512190"/>
            <a:ext cx="485203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65">
                <a:solidFill>
                  <a:srgbClr val="FF0000"/>
                </a:solidFill>
              </a:rPr>
              <a:t>Requesting </a:t>
            </a:r>
            <a:r>
              <a:rPr dirty="0" spc="250">
                <a:solidFill>
                  <a:srgbClr val="FF0000"/>
                </a:solidFill>
              </a:rPr>
              <a:t>an</a:t>
            </a:r>
            <a:r>
              <a:rPr dirty="0" spc="-265">
                <a:solidFill>
                  <a:srgbClr val="FF0000"/>
                </a:solidFill>
              </a:rPr>
              <a:t> </a:t>
            </a:r>
            <a:r>
              <a:rPr dirty="0" spc="165">
                <a:solidFill>
                  <a:srgbClr val="FF0000"/>
                </a:solidFill>
              </a:rPr>
              <a:t>IFT</a:t>
            </a:r>
          </a:p>
        </p:txBody>
      </p:sp>
      <p:sp>
        <p:nvSpPr>
          <p:cNvPr id="5" name="object 5"/>
          <p:cNvSpPr/>
          <p:nvPr/>
        </p:nvSpPr>
        <p:spPr>
          <a:xfrm>
            <a:off x="8273074" y="4756403"/>
            <a:ext cx="2846028" cy="1961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079" y="2793492"/>
            <a:ext cx="6975348" cy="3528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18385" y="1692020"/>
            <a:ext cx="7314565" cy="940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18770" marR="5080" indent="-306705">
              <a:lnSpc>
                <a:spcPct val="100000"/>
              </a:lnSpc>
              <a:spcBef>
                <a:spcPts val="105"/>
              </a:spcBef>
              <a:tabLst>
                <a:tab pos="318770" algn="l"/>
              </a:tabLst>
            </a:pPr>
            <a:r>
              <a:rPr dirty="0" sz="1200">
                <a:solidFill>
                  <a:srgbClr val="AC0101"/>
                </a:solidFill>
                <a:latin typeface="Courier New"/>
                <a:cs typeface="Courier New"/>
              </a:rPr>
              <a:t>o	</a:t>
            </a:r>
            <a:r>
              <a:rPr dirty="0" sz="2000" spc="100">
                <a:latin typeface="Trebuchet MS"/>
                <a:cs typeface="Trebuchet MS"/>
              </a:rPr>
              <a:t>Once </a:t>
            </a:r>
            <a:r>
              <a:rPr dirty="0" sz="2000" spc="5">
                <a:latin typeface="Trebuchet MS"/>
                <a:cs typeface="Trebuchet MS"/>
              </a:rPr>
              <a:t>all </a:t>
            </a:r>
            <a:r>
              <a:rPr dirty="0" sz="2000" spc="75">
                <a:latin typeface="Trebuchet MS"/>
                <a:cs typeface="Trebuchet MS"/>
              </a:rPr>
              <a:t>of </a:t>
            </a:r>
            <a:r>
              <a:rPr dirty="0" sz="2000" spc="50">
                <a:latin typeface="Trebuchet MS"/>
                <a:cs typeface="Trebuchet MS"/>
              </a:rPr>
              <a:t>the </a:t>
            </a:r>
            <a:r>
              <a:rPr dirty="0" sz="2000" spc="75">
                <a:latin typeface="Trebuchet MS"/>
                <a:cs typeface="Trebuchet MS"/>
              </a:rPr>
              <a:t>information </a:t>
            </a:r>
            <a:r>
              <a:rPr dirty="0" sz="2000" spc="140">
                <a:latin typeface="Trebuchet MS"/>
                <a:cs typeface="Trebuchet MS"/>
              </a:rPr>
              <a:t>has </a:t>
            </a:r>
            <a:r>
              <a:rPr dirty="0" sz="2000" spc="85">
                <a:latin typeface="Trebuchet MS"/>
                <a:cs typeface="Trebuchet MS"/>
              </a:rPr>
              <a:t>been </a:t>
            </a:r>
            <a:r>
              <a:rPr dirty="0" sz="2000" spc="25">
                <a:latin typeface="Trebuchet MS"/>
                <a:cs typeface="Trebuchet MS"/>
              </a:rPr>
              <a:t>received, </a:t>
            </a:r>
            <a:r>
              <a:rPr dirty="0" sz="2000" spc="50">
                <a:latin typeface="Trebuchet MS"/>
                <a:cs typeface="Trebuchet MS"/>
              </a:rPr>
              <a:t>General  </a:t>
            </a:r>
            <a:r>
              <a:rPr dirty="0" sz="2000" spc="105">
                <a:latin typeface="Trebuchet MS"/>
                <a:cs typeface="Trebuchet MS"/>
              </a:rPr>
              <a:t>Accounting </a:t>
            </a:r>
            <a:r>
              <a:rPr dirty="0" sz="2000" spc="-5">
                <a:latin typeface="Trebuchet MS"/>
                <a:cs typeface="Trebuchet MS"/>
              </a:rPr>
              <a:t>will </a:t>
            </a:r>
            <a:r>
              <a:rPr dirty="0" sz="2000" spc="100">
                <a:latin typeface="Trebuchet MS"/>
                <a:cs typeface="Trebuchet MS"/>
              </a:rPr>
              <a:t>submit </a:t>
            </a:r>
            <a:r>
              <a:rPr dirty="0" sz="2000" spc="105">
                <a:latin typeface="Trebuchet MS"/>
                <a:cs typeface="Trebuchet MS"/>
              </a:rPr>
              <a:t>an </a:t>
            </a:r>
            <a:r>
              <a:rPr dirty="0" sz="2000" spc="45">
                <a:latin typeface="Trebuchet MS"/>
                <a:cs typeface="Trebuchet MS"/>
              </a:rPr>
              <a:t>IFT </a:t>
            </a:r>
            <a:r>
              <a:rPr dirty="0" sz="2000" spc="75">
                <a:latin typeface="Trebuchet MS"/>
                <a:cs typeface="Trebuchet MS"/>
              </a:rPr>
              <a:t>request </a:t>
            </a:r>
            <a:r>
              <a:rPr dirty="0" sz="2000" spc="60">
                <a:latin typeface="Trebuchet MS"/>
                <a:cs typeface="Trebuchet MS"/>
              </a:rPr>
              <a:t>to </a:t>
            </a:r>
            <a:r>
              <a:rPr dirty="0" sz="2000" spc="45">
                <a:latin typeface="Trebuchet MS"/>
                <a:cs typeface="Trebuchet MS"/>
              </a:rPr>
              <a:t>the</a:t>
            </a:r>
            <a:r>
              <a:rPr dirty="0" sz="2000" spc="-295">
                <a:latin typeface="Trebuchet MS"/>
                <a:cs typeface="Trebuchet MS"/>
              </a:rPr>
              <a:t> </a:t>
            </a:r>
            <a:r>
              <a:rPr dirty="0" sz="2000" spc="85">
                <a:latin typeface="Trebuchet MS"/>
                <a:cs typeface="Trebuchet MS"/>
              </a:rPr>
              <a:t>Chancellors  </a:t>
            </a:r>
            <a:r>
              <a:rPr dirty="0" sz="2000" spc="40">
                <a:latin typeface="Trebuchet MS"/>
                <a:cs typeface="Trebuchet MS"/>
              </a:rPr>
              <a:t>Office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8213" y="642581"/>
            <a:ext cx="6624139" cy="547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1991" y="512190"/>
            <a:ext cx="6680834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65">
                <a:solidFill>
                  <a:srgbClr val="FF0000"/>
                </a:solidFill>
              </a:rPr>
              <a:t>Requesting </a:t>
            </a:r>
            <a:r>
              <a:rPr dirty="0" spc="250">
                <a:solidFill>
                  <a:srgbClr val="FF0000"/>
                </a:solidFill>
              </a:rPr>
              <a:t>an </a:t>
            </a:r>
            <a:r>
              <a:rPr dirty="0" spc="165">
                <a:solidFill>
                  <a:srgbClr val="FF0000"/>
                </a:solidFill>
              </a:rPr>
              <a:t>IFT</a:t>
            </a:r>
            <a:r>
              <a:rPr dirty="0" spc="-430">
                <a:solidFill>
                  <a:srgbClr val="FF0000"/>
                </a:solidFill>
              </a:rPr>
              <a:t> </a:t>
            </a:r>
            <a:r>
              <a:rPr dirty="0" spc="10">
                <a:solidFill>
                  <a:srgbClr val="FF0000"/>
                </a:solidFill>
              </a:rPr>
              <a:t>(cont’)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0877" y="346935"/>
            <a:ext cx="4317127" cy="387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58539" y="253695"/>
            <a:ext cx="4358005" cy="468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 spc="110">
                <a:solidFill>
                  <a:srgbClr val="FF0000"/>
                </a:solidFill>
              </a:rPr>
              <a:t>IFT </a:t>
            </a:r>
            <a:r>
              <a:rPr dirty="0" sz="2900" spc="180">
                <a:solidFill>
                  <a:srgbClr val="FF0000"/>
                </a:solidFill>
              </a:rPr>
              <a:t>Approval</a:t>
            </a:r>
            <a:r>
              <a:rPr dirty="0" sz="2900" spc="-60">
                <a:solidFill>
                  <a:srgbClr val="FF0000"/>
                </a:solidFill>
              </a:rPr>
              <a:t> </a:t>
            </a:r>
            <a:r>
              <a:rPr dirty="0" sz="2900" spc="155">
                <a:solidFill>
                  <a:srgbClr val="FF0000"/>
                </a:solidFill>
              </a:rPr>
              <a:t>Workflow</a:t>
            </a:r>
            <a:endParaRPr sz="2900"/>
          </a:p>
        </p:txBody>
      </p:sp>
      <p:sp>
        <p:nvSpPr>
          <p:cNvPr id="4" name="object 4"/>
          <p:cNvSpPr/>
          <p:nvPr/>
        </p:nvSpPr>
        <p:spPr>
          <a:xfrm>
            <a:off x="6697344" y="1493392"/>
            <a:ext cx="76200" cy="2465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387090" y="1753361"/>
            <a:ext cx="6703059" cy="807720"/>
          </a:xfrm>
          <a:prstGeom prst="rect">
            <a:avLst/>
          </a:prstGeom>
          <a:ln w="25400">
            <a:solidFill>
              <a:srgbClr val="AC946D"/>
            </a:solidFill>
          </a:ln>
        </p:spPr>
        <p:txBody>
          <a:bodyPr wrap="square" lIns="0" tIns="77470" rIns="0" bIns="0" rtlCol="0" vert="horz">
            <a:spAutoFit/>
          </a:bodyPr>
          <a:lstStyle/>
          <a:p>
            <a:pPr marL="2024380" marR="184150" indent="-1837055">
              <a:lnSpc>
                <a:spcPct val="100000"/>
              </a:lnSpc>
              <a:spcBef>
                <a:spcPts val="610"/>
              </a:spcBef>
            </a:pPr>
            <a:r>
              <a:rPr dirty="0" sz="1400" spc="-5" b="1">
                <a:latin typeface="Arial"/>
                <a:cs typeface="Arial"/>
              </a:rPr>
              <a:t>CO </a:t>
            </a:r>
            <a:r>
              <a:rPr dirty="0" sz="1400" b="1">
                <a:latin typeface="Arial"/>
                <a:cs typeface="Arial"/>
              </a:rPr>
              <a:t>reviews </a:t>
            </a:r>
            <a:r>
              <a:rPr dirty="0" sz="1400" spc="-5" b="1">
                <a:latin typeface="Arial"/>
                <a:cs typeface="Arial"/>
              </a:rPr>
              <a:t>the request and </a:t>
            </a:r>
            <a:r>
              <a:rPr dirty="0" sz="1400" b="1">
                <a:latin typeface="Arial"/>
                <a:cs typeface="Arial"/>
              </a:rPr>
              <a:t>creates a </a:t>
            </a:r>
            <a:r>
              <a:rPr dirty="0" sz="1400" spc="-5" b="1">
                <a:latin typeface="Arial"/>
                <a:cs typeface="Arial"/>
              </a:rPr>
              <a:t>PDF for the IFT and sends </a:t>
            </a:r>
            <a:r>
              <a:rPr dirty="0" sz="1400" b="1">
                <a:latin typeface="Arial"/>
                <a:cs typeface="Arial"/>
              </a:rPr>
              <a:t>to</a:t>
            </a:r>
            <a:r>
              <a:rPr dirty="0" sz="1400" spc="-15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General  </a:t>
            </a:r>
            <a:r>
              <a:rPr dirty="0" sz="1400" spc="-10" b="1">
                <a:latin typeface="Arial"/>
                <a:cs typeface="Arial"/>
              </a:rPr>
              <a:t>Accounting </a:t>
            </a:r>
            <a:r>
              <a:rPr dirty="0" sz="1400" spc="-5" b="1">
                <a:latin typeface="Arial"/>
                <a:cs typeface="Arial"/>
              </a:rPr>
              <a:t>for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review/approval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5440" y="2581529"/>
            <a:ext cx="76200" cy="210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87090" y="2814066"/>
            <a:ext cx="6703059" cy="875030"/>
          </a:xfrm>
          <a:prstGeom prst="rect">
            <a:avLst/>
          </a:prstGeom>
          <a:ln w="25400">
            <a:solidFill>
              <a:srgbClr val="AC946D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31242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Arial"/>
                <a:cs typeface="Arial"/>
              </a:rPr>
              <a:t>General </a:t>
            </a:r>
            <a:r>
              <a:rPr dirty="0" sz="1400" spc="-10" b="1">
                <a:latin typeface="Arial"/>
                <a:cs typeface="Arial"/>
              </a:rPr>
              <a:t>Accounting </a:t>
            </a:r>
            <a:r>
              <a:rPr dirty="0" sz="1400" b="1">
                <a:latin typeface="Arial"/>
                <a:cs typeface="Arial"/>
              </a:rPr>
              <a:t>reviews </a:t>
            </a:r>
            <a:r>
              <a:rPr dirty="0" sz="1400" spc="-5" b="1">
                <a:latin typeface="Arial"/>
                <a:cs typeface="Arial"/>
              </a:rPr>
              <a:t>IFT pdf and </a:t>
            </a:r>
            <a:r>
              <a:rPr dirty="0" sz="1400" b="1">
                <a:latin typeface="Arial"/>
                <a:cs typeface="Arial"/>
              </a:rPr>
              <a:t>either </a:t>
            </a:r>
            <a:r>
              <a:rPr dirty="0" sz="1400" spc="-5" b="1">
                <a:latin typeface="Arial"/>
                <a:cs typeface="Arial"/>
              </a:rPr>
              <a:t>approves or</a:t>
            </a:r>
            <a:r>
              <a:rPr dirty="0" sz="1400" spc="-15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disapproves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62928" y="3707891"/>
            <a:ext cx="76200" cy="258445"/>
          </a:xfrm>
          <a:custGeom>
            <a:avLst/>
            <a:gdLst/>
            <a:ahLst/>
            <a:cxnLst/>
            <a:rect l="l" t="t" r="r" b="b"/>
            <a:pathLst>
              <a:path w="76200" h="258445">
                <a:moveTo>
                  <a:pt x="31750" y="182244"/>
                </a:moveTo>
                <a:lnTo>
                  <a:pt x="0" y="182244"/>
                </a:lnTo>
                <a:lnTo>
                  <a:pt x="38100" y="258444"/>
                </a:lnTo>
                <a:lnTo>
                  <a:pt x="69850" y="194944"/>
                </a:lnTo>
                <a:lnTo>
                  <a:pt x="31750" y="194944"/>
                </a:lnTo>
                <a:lnTo>
                  <a:pt x="31750" y="182244"/>
                </a:lnTo>
                <a:close/>
              </a:path>
              <a:path w="76200" h="258445">
                <a:moveTo>
                  <a:pt x="44450" y="0"/>
                </a:moveTo>
                <a:lnTo>
                  <a:pt x="31750" y="0"/>
                </a:lnTo>
                <a:lnTo>
                  <a:pt x="31750" y="194944"/>
                </a:lnTo>
                <a:lnTo>
                  <a:pt x="44450" y="194944"/>
                </a:lnTo>
                <a:lnTo>
                  <a:pt x="44450" y="0"/>
                </a:lnTo>
                <a:close/>
              </a:path>
              <a:path w="76200" h="258445">
                <a:moveTo>
                  <a:pt x="76200" y="182244"/>
                </a:moveTo>
                <a:lnTo>
                  <a:pt x="44450" y="182244"/>
                </a:lnTo>
                <a:lnTo>
                  <a:pt x="44450" y="194944"/>
                </a:lnTo>
                <a:lnTo>
                  <a:pt x="69850" y="194944"/>
                </a:lnTo>
                <a:lnTo>
                  <a:pt x="76200" y="182244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411473" y="4004309"/>
            <a:ext cx="6703059" cy="923925"/>
          </a:xfrm>
          <a:prstGeom prst="rect">
            <a:avLst/>
          </a:prstGeom>
          <a:ln w="25400">
            <a:solidFill>
              <a:srgbClr val="AC946D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2149475" marR="169545" indent="-1974214">
              <a:lnSpc>
                <a:spcPct val="100000"/>
              </a:lnSpc>
              <a:spcBef>
                <a:spcPts val="1025"/>
              </a:spcBef>
            </a:pPr>
            <a:r>
              <a:rPr dirty="0" sz="1400" spc="-5" b="1">
                <a:latin typeface="Arial"/>
                <a:cs typeface="Arial"/>
              </a:rPr>
              <a:t>Upon approval from </a:t>
            </a:r>
            <a:r>
              <a:rPr dirty="0" sz="1400" b="1">
                <a:latin typeface="Arial"/>
                <a:cs typeface="Arial"/>
              </a:rPr>
              <a:t>General </a:t>
            </a:r>
            <a:r>
              <a:rPr dirty="0" sz="1400" spc="-10" b="1">
                <a:latin typeface="Arial"/>
                <a:cs typeface="Arial"/>
              </a:rPr>
              <a:t>Accounting, </a:t>
            </a:r>
            <a:r>
              <a:rPr dirty="0" sz="1400" spc="-5" b="1">
                <a:latin typeface="Arial"/>
                <a:cs typeface="Arial"/>
              </a:rPr>
              <a:t>CO sends approval request </a:t>
            </a:r>
            <a:r>
              <a:rPr dirty="0" sz="1400" b="1">
                <a:latin typeface="Arial"/>
                <a:cs typeface="Arial"/>
              </a:rPr>
              <a:t>to </a:t>
            </a:r>
            <a:r>
              <a:rPr dirty="0" sz="1400" spc="-5" b="1">
                <a:latin typeface="Arial"/>
                <a:cs typeface="Arial"/>
              </a:rPr>
              <a:t>the  campus delegated</a:t>
            </a:r>
            <a:r>
              <a:rPr dirty="0" sz="1400" spc="-6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approver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2705" y="5261609"/>
            <a:ext cx="6800215" cy="914400"/>
          </a:xfrm>
          <a:custGeom>
            <a:avLst/>
            <a:gdLst/>
            <a:ahLst/>
            <a:cxnLst/>
            <a:rect l="l" t="t" r="r" b="b"/>
            <a:pathLst>
              <a:path w="6800215" h="914400">
                <a:moveTo>
                  <a:pt x="6800088" y="0"/>
                </a:moveTo>
                <a:lnTo>
                  <a:pt x="0" y="0"/>
                </a:lnTo>
                <a:lnTo>
                  <a:pt x="0" y="914399"/>
                </a:lnTo>
                <a:lnTo>
                  <a:pt x="6800088" y="914399"/>
                </a:lnTo>
                <a:lnTo>
                  <a:pt x="6800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62705" y="5261609"/>
            <a:ext cx="6800215" cy="914400"/>
          </a:xfrm>
          <a:prstGeom prst="rect">
            <a:avLst/>
          </a:prstGeom>
          <a:ln w="25400">
            <a:solidFill>
              <a:srgbClr val="AC946D"/>
            </a:solidFill>
          </a:ln>
        </p:spPr>
        <p:txBody>
          <a:bodyPr wrap="square" lIns="0" tIns="132080" rIns="0" bIns="0" rtlCol="0" vert="horz">
            <a:spAutoFit/>
          </a:bodyPr>
          <a:lstStyle/>
          <a:p>
            <a:pPr algn="ctr" marL="229870" marR="224154">
              <a:lnSpc>
                <a:spcPct val="100000"/>
              </a:lnSpc>
              <a:spcBef>
                <a:spcPts val="1040"/>
              </a:spcBef>
            </a:pPr>
            <a:r>
              <a:rPr dirty="0" sz="1400" spc="-5" b="1">
                <a:latin typeface="Arial"/>
                <a:cs typeface="Arial"/>
              </a:rPr>
              <a:t>Upon approval, the CO does one final </a:t>
            </a:r>
            <a:r>
              <a:rPr dirty="0" sz="1400" b="1">
                <a:latin typeface="Arial"/>
                <a:cs typeface="Arial"/>
              </a:rPr>
              <a:t>review. If </a:t>
            </a:r>
            <a:r>
              <a:rPr dirty="0" sz="1400" spc="-5" b="1">
                <a:latin typeface="Arial"/>
                <a:cs typeface="Arial"/>
              </a:rPr>
              <a:t>there </a:t>
            </a:r>
            <a:r>
              <a:rPr dirty="0" sz="1400" b="1">
                <a:latin typeface="Arial"/>
                <a:cs typeface="Arial"/>
              </a:rPr>
              <a:t>are </a:t>
            </a:r>
            <a:r>
              <a:rPr dirty="0" sz="1400" spc="-5" b="1">
                <a:latin typeface="Arial"/>
                <a:cs typeface="Arial"/>
              </a:rPr>
              <a:t>no problems, the  CO sends out the IFT </a:t>
            </a:r>
            <a:r>
              <a:rPr dirty="0" sz="1400" b="1">
                <a:latin typeface="Arial"/>
                <a:cs typeface="Arial"/>
              </a:rPr>
              <a:t>to </a:t>
            </a:r>
            <a:r>
              <a:rPr dirty="0" sz="1400" spc="-5" b="1">
                <a:latin typeface="Arial"/>
                <a:cs typeface="Arial"/>
              </a:rPr>
              <a:t>the respective campuses </a:t>
            </a:r>
            <a:r>
              <a:rPr dirty="0" sz="1400" b="1">
                <a:latin typeface="Arial"/>
                <a:cs typeface="Arial"/>
              </a:rPr>
              <a:t>to record in </a:t>
            </a:r>
            <a:r>
              <a:rPr dirty="0" sz="1400" spc="-5" b="1">
                <a:latin typeface="Arial"/>
                <a:cs typeface="Arial"/>
              </a:rPr>
              <a:t>their general  ledgers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0580" y="4428744"/>
            <a:ext cx="1905000" cy="137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723888" y="4927091"/>
            <a:ext cx="76200" cy="279400"/>
          </a:xfrm>
          <a:custGeom>
            <a:avLst/>
            <a:gdLst/>
            <a:ahLst/>
            <a:cxnLst/>
            <a:rect l="l" t="t" r="r" b="b"/>
            <a:pathLst>
              <a:path w="76200" h="279400">
                <a:moveTo>
                  <a:pt x="31750" y="203199"/>
                </a:moveTo>
                <a:lnTo>
                  <a:pt x="0" y="203199"/>
                </a:lnTo>
                <a:lnTo>
                  <a:pt x="38100" y="279399"/>
                </a:lnTo>
                <a:lnTo>
                  <a:pt x="69850" y="215899"/>
                </a:lnTo>
                <a:lnTo>
                  <a:pt x="31750" y="215899"/>
                </a:lnTo>
                <a:lnTo>
                  <a:pt x="31750" y="203199"/>
                </a:lnTo>
                <a:close/>
              </a:path>
              <a:path w="76200" h="279400">
                <a:moveTo>
                  <a:pt x="44450" y="0"/>
                </a:moveTo>
                <a:lnTo>
                  <a:pt x="31750" y="0"/>
                </a:lnTo>
                <a:lnTo>
                  <a:pt x="31750" y="215899"/>
                </a:lnTo>
                <a:lnTo>
                  <a:pt x="44450" y="215899"/>
                </a:lnTo>
                <a:lnTo>
                  <a:pt x="44450" y="0"/>
                </a:lnTo>
                <a:close/>
              </a:path>
              <a:path w="76200" h="279400">
                <a:moveTo>
                  <a:pt x="76200" y="203199"/>
                </a:moveTo>
                <a:lnTo>
                  <a:pt x="44450" y="203199"/>
                </a:lnTo>
                <a:lnTo>
                  <a:pt x="44450" y="215899"/>
                </a:lnTo>
                <a:lnTo>
                  <a:pt x="69850" y="215899"/>
                </a:lnTo>
                <a:lnTo>
                  <a:pt x="76200" y="203199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362705" y="752094"/>
            <a:ext cx="6685915" cy="762000"/>
          </a:xfrm>
          <a:prstGeom prst="rect">
            <a:avLst/>
          </a:prstGeom>
          <a:ln w="25400">
            <a:solidFill>
              <a:srgbClr val="AC946D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744220">
              <a:lnSpc>
                <a:spcPct val="100000"/>
              </a:lnSpc>
            </a:pPr>
            <a:r>
              <a:rPr dirty="0" sz="1400" b="1">
                <a:latin typeface="Arial"/>
                <a:cs typeface="Arial"/>
              </a:rPr>
              <a:t>General </a:t>
            </a:r>
            <a:r>
              <a:rPr dirty="0" sz="1400" spc="-10" b="1">
                <a:latin typeface="Arial"/>
                <a:cs typeface="Arial"/>
              </a:rPr>
              <a:t>Accounting </a:t>
            </a:r>
            <a:r>
              <a:rPr dirty="0" sz="1400" spc="-5" b="1">
                <a:latin typeface="Arial"/>
                <a:cs typeface="Arial"/>
              </a:rPr>
              <a:t>sends </a:t>
            </a:r>
            <a:r>
              <a:rPr dirty="0" sz="1400" b="1">
                <a:latin typeface="Arial"/>
                <a:cs typeface="Arial"/>
              </a:rPr>
              <a:t>request to </a:t>
            </a:r>
            <a:r>
              <a:rPr dirty="0" sz="1400" spc="-5" b="1">
                <a:latin typeface="Arial"/>
                <a:cs typeface="Arial"/>
              </a:rPr>
              <a:t>Chancellors </a:t>
            </a:r>
            <a:r>
              <a:rPr dirty="0" sz="1400" b="1">
                <a:latin typeface="Arial"/>
                <a:cs typeface="Arial"/>
              </a:rPr>
              <a:t>Office</a:t>
            </a:r>
            <a:r>
              <a:rPr dirty="0" sz="1400" spc="-16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(CO)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32" y="350520"/>
            <a:ext cx="8086090" cy="6513830"/>
            <a:chOff x="-6032" y="350520"/>
            <a:chExt cx="8086090" cy="6513830"/>
          </a:xfrm>
        </p:grpSpPr>
        <p:sp>
          <p:nvSpPr>
            <p:cNvPr id="3" name="object 3"/>
            <p:cNvSpPr/>
            <p:nvPr/>
          </p:nvSpPr>
          <p:spPr>
            <a:xfrm>
              <a:off x="1127760" y="1223772"/>
              <a:ext cx="4347972" cy="50413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11395" y="350520"/>
              <a:ext cx="3768090" cy="11452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1529" y="493852"/>
            <a:ext cx="2950210" cy="6515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35">
                <a:solidFill>
                  <a:srgbClr val="FF0000"/>
                </a:solidFill>
              </a:rPr>
              <a:t>Sample</a:t>
            </a:r>
            <a:r>
              <a:rPr dirty="0" spc="-35">
                <a:solidFill>
                  <a:srgbClr val="FF0000"/>
                </a:solidFill>
              </a:rPr>
              <a:t> </a:t>
            </a:r>
            <a:r>
              <a:rPr dirty="0" spc="165">
                <a:solidFill>
                  <a:srgbClr val="FF0000"/>
                </a:solidFill>
              </a:rPr>
              <a:t>IFT</a:t>
            </a:r>
          </a:p>
        </p:txBody>
      </p:sp>
      <p:sp>
        <p:nvSpPr>
          <p:cNvPr id="6" name="object 6"/>
          <p:cNvSpPr/>
          <p:nvPr/>
        </p:nvSpPr>
        <p:spPr>
          <a:xfrm>
            <a:off x="6507480" y="1138427"/>
            <a:ext cx="4175760" cy="4869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05808"/>
            <a:ext cx="6737984" cy="233934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505"/>
              </a:spcBef>
              <a:buClr>
                <a:srgbClr val="AC0101"/>
              </a:buClr>
              <a:buSzPct val="44444"/>
              <a:buFont typeface="Wingdings"/>
              <a:buChar char=""/>
              <a:tabLst>
                <a:tab pos="318770" algn="l"/>
                <a:tab pos="319405" algn="l"/>
              </a:tabLst>
            </a:pPr>
            <a:r>
              <a:rPr dirty="0" sz="2700" spc="60">
                <a:latin typeface="Trebuchet MS"/>
                <a:cs typeface="Trebuchet MS"/>
              </a:rPr>
              <a:t>What </a:t>
            </a:r>
            <a:r>
              <a:rPr dirty="0" sz="2700" spc="180">
                <a:latin typeface="Trebuchet MS"/>
                <a:cs typeface="Trebuchet MS"/>
              </a:rPr>
              <a:t>does </a:t>
            </a:r>
            <a:r>
              <a:rPr dirty="0" sz="2700" spc="70">
                <a:latin typeface="Trebuchet MS"/>
                <a:cs typeface="Trebuchet MS"/>
              </a:rPr>
              <a:t>IFT </a:t>
            </a:r>
            <a:r>
              <a:rPr dirty="0" sz="2700" spc="140">
                <a:latin typeface="Trebuchet MS"/>
                <a:cs typeface="Trebuchet MS"/>
              </a:rPr>
              <a:t>stand</a:t>
            </a:r>
            <a:r>
              <a:rPr dirty="0" sz="2700" spc="-285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for?</a:t>
            </a:r>
            <a:endParaRPr sz="2700">
              <a:latin typeface="Trebuchet MS"/>
              <a:cs typeface="Trebuchet MS"/>
            </a:endParaRPr>
          </a:p>
          <a:p>
            <a:pPr lvl="1" marL="1181100" indent="-405765">
              <a:lnSpc>
                <a:spcPct val="100000"/>
              </a:lnSpc>
              <a:spcBef>
                <a:spcPts val="405"/>
              </a:spcBef>
              <a:buAutoNum type="alphaLcPeriod"/>
              <a:tabLst>
                <a:tab pos="1181735" algn="l"/>
              </a:tabLst>
            </a:pPr>
            <a:r>
              <a:rPr dirty="0" sz="2700" spc="65">
                <a:latin typeface="Trebuchet MS"/>
                <a:cs typeface="Trebuchet MS"/>
              </a:rPr>
              <a:t>International Financial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Transfer</a:t>
            </a:r>
            <a:endParaRPr sz="2700">
              <a:latin typeface="Trebuchet MS"/>
              <a:cs typeface="Trebuchet MS"/>
            </a:endParaRPr>
          </a:p>
          <a:p>
            <a:pPr lvl="1" marL="1207135" indent="-431800">
              <a:lnSpc>
                <a:spcPct val="100000"/>
              </a:lnSpc>
              <a:spcBef>
                <a:spcPts val="400"/>
              </a:spcBef>
              <a:buAutoNum type="alphaLcPeriod"/>
              <a:tabLst>
                <a:tab pos="1207770" algn="l"/>
              </a:tabLst>
            </a:pPr>
            <a:r>
              <a:rPr dirty="0" sz="2700" spc="60">
                <a:latin typeface="Trebuchet MS"/>
                <a:cs typeface="Trebuchet MS"/>
              </a:rPr>
              <a:t>Internal </a:t>
            </a:r>
            <a:r>
              <a:rPr dirty="0" sz="2700" spc="80">
                <a:latin typeface="Trebuchet MS"/>
                <a:cs typeface="Trebuchet MS"/>
              </a:rPr>
              <a:t>Finance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Transaction</a:t>
            </a:r>
            <a:endParaRPr sz="2700">
              <a:latin typeface="Trebuchet MS"/>
              <a:cs typeface="Trebuchet MS"/>
            </a:endParaRPr>
          </a:p>
          <a:p>
            <a:pPr lvl="1" marL="1167765" indent="-392430">
              <a:lnSpc>
                <a:spcPct val="100000"/>
              </a:lnSpc>
              <a:spcBef>
                <a:spcPts val="395"/>
              </a:spcBef>
              <a:buAutoNum type="alphaLcPeriod"/>
              <a:tabLst>
                <a:tab pos="1168400" algn="l"/>
              </a:tabLst>
            </a:pPr>
            <a:r>
              <a:rPr dirty="0" sz="2700" spc="85">
                <a:latin typeface="Trebuchet MS"/>
                <a:cs typeface="Trebuchet MS"/>
              </a:rPr>
              <a:t>Interagency </a:t>
            </a:r>
            <a:r>
              <a:rPr dirty="0" sz="2700" spc="65">
                <a:latin typeface="Trebuchet MS"/>
                <a:cs typeface="Trebuchet MS"/>
              </a:rPr>
              <a:t>Financial</a:t>
            </a:r>
            <a:r>
              <a:rPr dirty="0" sz="2700" spc="-95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Transaction</a:t>
            </a:r>
            <a:endParaRPr sz="2700">
              <a:latin typeface="Trebuchet MS"/>
              <a:cs typeface="Trebuchet MS"/>
            </a:endParaRPr>
          </a:p>
          <a:p>
            <a:pPr lvl="1" marL="1207135" indent="-431800">
              <a:lnSpc>
                <a:spcPct val="100000"/>
              </a:lnSpc>
              <a:spcBef>
                <a:spcPts val="409"/>
              </a:spcBef>
              <a:buAutoNum type="alphaLcPeriod"/>
              <a:tabLst>
                <a:tab pos="1207770" algn="l"/>
              </a:tabLst>
            </a:pPr>
            <a:r>
              <a:rPr dirty="0" sz="2700" spc="90">
                <a:latin typeface="Trebuchet MS"/>
                <a:cs typeface="Trebuchet MS"/>
              </a:rPr>
              <a:t>Interagency </a:t>
            </a:r>
            <a:r>
              <a:rPr dirty="0" sz="2700" spc="65">
                <a:latin typeface="Trebuchet MS"/>
                <a:cs typeface="Trebuchet MS"/>
              </a:rPr>
              <a:t>Financial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Transfer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7281" y="656270"/>
            <a:ext cx="4553062" cy="497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2850" y="509143"/>
            <a:ext cx="468693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5" b="0">
                <a:solidFill>
                  <a:srgbClr val="FF0000"/>
                </a:solidFill>
                <a:latin typeface="Trebuchet MS"/>
                <a:cs typeface="Trebuchet MS"/>
              </a:rPr>
              <a:t>Trivia </a:t>
            </a:r>
            <a:r>
              <a:rPr dirty="0" spc="220" b="0">
                <a:solidFill>
                  <a:srgbClr val="FF0000"/>
                </a:solidFill>
                <a:latin typeface="Trebuchet MS"/>
                <a:cs typeface="Trebuchet MS"/>
              </a:rPr>
              <a:t>Question</a:t>
            </a:r>
            <a:r>
              <a:rPr dirty="0" spc="-35" b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pc="434" b="0">
                <a:solidFill>
                  <a:srgbClr val="FF0000"/>
                </a:solidFill>
                <a:latin typeface="Trebuchet MS"/>
                <a:cs typeface="Trebuchet MS"/>
              </a:rPr>
              <a:t>#1</a:t>
            </a:r>
          </a:p>
        </p:txBody>
      </p:sp>
      <p:sp>
        <p:nvSpPr>
          <p:cNvPr id="5" name="object 5"/>
          <p:cNvSpPr/>
          <p:nvPr/>
        </p:nvSpPr>
        <p:spPr>
          <a:xfrm>
            <a:off x="8057388" y="4283583"/>
            <a:ext cx="2676525" cy="141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05808"/>
            <a:ext cx="6849109" cy="951865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505"/>
              </a:spcBef>
              <a:buClr>
                <a:srgbClr val="AC0101"/>
              </a:buClr>
              <a:buSzPct val="44444"/>
              <a:buFont typeface="Wingdings"/>
              <a:buChar char=""/>
              <a:tabLst>
                <a:tab pos="318770" algn="l"/>
                <a:tab pos="319405" algn="l"/>
              </a:tabLst>
            </a:pPr>
            <a:r>
              <a:rPr dirty="0" sz="2700" spc="130">
                <a:latin typeface="Trebuchet MS"/>
                <a:cs typeface="Trebuchet MS"/>
              </a:rPr>
              <a:t>The </a:t>
            </a:r>
            <a:r>
              <a:rPr dirty="0" sz="2700" spc="50">
                <a:latin typeface="Trebuchet MS"/>
                <a:cs typeface="Trebuchet MS"/>
              </a:rPr>
              <a:t>correct </a:t>
            </a:r>
            <a:r>
              <a:rPr dirty="0" sz="2700" spc="120">
                <a:latin typeface="Trebuchet MS"/>
                <a:cs typeface="Trebuchet MS"/>
              </a:rPr>
              <a:t>answer</a:t>
            </a:r>
            <a:r>
              <a:rPr dirty="0" sz="2700" spc="-12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is:</a:t>
            </a:r>
            <a:endParaRPr sz="2700">
              <a:latin typeface="Trebuchet MS"/>
              <a:cs typeface="Trebuchet MS"/>
            </a:endParaRPr>
          </a:p>
          <a:p>
            <a:pPr marL="775970">
              <a:lnSpc>
                <a:spcPct val="100000"/>
              </a:lnSpc>
              <a:spcBef>
                <a:spcPts val="405"/>
              </a:spcBef>
            </a:pPr>
            <a:r>
              <a:rPr dirty="0" sz="2700" spc="-45">
                <a:latin typeface="Trebuchet MS"/>
                <a:cs typeface="Trebuchet MS"/>
              </a:rPr>
              <a:t>c) </a:t>
            </a:r>
            <a:r>
              <a:rPr dirty="0" sz="2700" spc="85">
                <a:latin typeface="Trebuchet MS"/>
                <a:cs typeface="Trebuchet MS"/>
              </a:rPr>
              <a:t>Interagency </a:t>
            </a:r>
            <a:r>
              <a:rPr dirty="0" sz="2700" spc="65">
                <a:latin typeface="Trebuchet MS"/>
                <a:cs typeface="Trebuchet MS"/>
              </a:rPr>
              <a:t>Financial</a:t>
            </a:r>
            <a:r>
              <a:rPr dirty="0" sz="2700" spc="25">
                <a:latin typeface="Trebuchet MS"/>
                <a:cs typeface="Trebuchet MS"/>
              </a:rPr>
              <a:t> </a:t>
            </a:r>
            <a:r>
              <a:rPr dirty="0" sz="2700" spc="85">
                <a:latin typeface="Trebuchet MS"/>
                <a:cs typeface="Trebuchet MS"/>
              </a:rPr>
              <a:t>Transaction.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8271" y="656270"/>
            <a:ext cx="6571133" cy="497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3580" y="509143"/>
            <a:ext cx="670814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5" b="0">
                <a:solidFill>
                  <a:srgbClr val="FF0000"/>
                </a:solidFill>
                <a:latin typeface="Trebuchet MS"/>
                <a:cs typeface="Trebuchet MS"/>
              </a:rPr>
              <a:t>Trivia </a:t>
            </a:r>
            <a:r>
              <a:rPr dirty="0" spc="220" b="0">
                <a:solidFill>
                  <a:srgbClr val="FF0000"/>
                </a:solidFill>
                <a:latin typeface="Trebuchet MS"/>
                <a:cs typeface="Trebuchet MS"/>
              </a:rPr>
              <a:t>Question </a:t>
            </a:r>
            <a:r>
              <a:rPr dirty="0" spc="229" b="0">
                <a:solidFill>
                  <a:srgbClr val="FF0000"/>
                </a:solidFill>
                <a:latin typeface="Trebuchet MS"/>
                <a:cs typeface="Trebuchet MS"/>
              </a:rPr>
              <a:t>Answer</a:t>
            </a:r>
            <a:r>
              <a:rPr dirty="0" spc="-175" b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pc="440" b="0">
                <a:solidFill>
                  <a:srgbClr val="FF0000"/>
                </a:solidFill>
                <a:latin typeface="Trebuchet MS"/>
                <a:cs typeface="Trebuchet MS"/>
              </a:rPr>
              <a:t>#1</a:t>
            </a:r>
          </a:p>
        </p:txBody>
      </p:sp>
      <p:sp>
        <p:nvSpPr>
          <p:cNvPr id="5" name="object 5"/>
          <p:cNvSpPr/>
          <p:nvPr/>
        </p:nvSpPr>
        <p:spPr>
          <a:xfrm>
            <a:off x="4058411" y="2868167"/>
            <a:ext cx="3755136" cy="1432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05808"/>
            <a:ext cx="7680325" cy="233934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505"/>
              </a:spcBef>
              <a:buClr>
                <a:srgbClr val="AC0101"/>
              </a:buClr>
              <a:buSzPct val="44444"/>
              <a:buFont typeface="Wingdings"/>
              <a:buChar char=""/>
              <a:tabLst>
                <a:tab pos="318770" algn="l"/>
                <a:tab pos="319405" algn="l"/>
              </a:tabLst>
            </a:pPr>
            <a:r>
              <a:rPr dirty="0" sz="2700" spc="140">
                <a:latin typeface="Trebuchet MS"/>
                <a:cs typeface="Trebuchet MS"/>
              </a:rPr>
              <a:t>Who </a:t>
            </a:r>
            <a:r>
              <a:rPr dirty="0" sz="2700" spc="10">
                <a:latin typeface="Trebuchet MS"/>
                <a:cs typeface="Trebuchet MS"/>
              </a:rPr>
              <a:t>at </a:t>
            </a:r>
            <a:r>
              <a:rPr dirty="0" sz="2700" spc="114">
                <a:latin typeface="Trebuchet MS"/>
                <a:cs typeface="Trebuchet MS"/>
              </a:rPr>
              <a:t>CSUEB </a:t>
            </a:r>
            <a:r>
              <a:rPr dirty="0" sz="2700" spc="175">
                <a:latin typeface="Trebuchet MS"/>
                <a:cs typeface="Trebuchet MS"/>
              </a:rPr>
              <a:t>should </a:t>
            </a:r>
            <a:r>
              <a:rPr dirty="0" sz="2700" spc="25">
                <a:latin typeface="Trebuchet MS"/>
                <a:cs typeface="Trebuchet MS"/>
              </a:rPr>
              <a:t>initiate </a:t>
            </a:r>
            <a:r>
              <a:rPr dirty="0" sz="2700" spc="15">
                <a:latin typeface="Trebuchet MS"/>
                <a:cs typeface="Trebuchet MS"/>
              </a:rPr>
              <a:t>all</a:t>
            </a:r>
            <a:r>
              <a:rPr dirty="0" sz="2700" spc="-385">
                <a:latin typeface="Trebuchet MS"/>
                <a:cs typeface="Trebuchet MS"/>
              </a:rPr>
              <a:t> </a:t>
            </a:r>
            <a:r>
              <a:rPr dirty="0" sz="2700" spc="130">
                <a:latin typeface="Trebuchet MS"/>
                <a:cs typeface="Trebuchet MS"/>
              </a:rPr>
              <a:t>IFTs?</a:t>
            </a:r>
            <a:endParaRPr sz="2700">
              <a:latin typeface="Trebuchet MS"/>
              <a:cs typeface="Trebuchet MS"/>
            </a:endParaRPr>
          </a:p>
          <a:p>
            <a:pPr lvl="1" marL="1181100" indent="-405765">
              <a:lnSpc>
                <a:spcPct val="100000"/>
              </a:lnSpc>
              <a:spcBef>
                <a:spcPts val="405"/>
              </a:spcBef>
              <a:buAutoNum type="alphaLcPeriod"/>
              <a:tabLst>
                <a:tab pos="1181735" algn="l"/>
              </a:tabLst>
            </a:pPr>
            <a:r>
              <a:rPr dirty="0" sz="2700" spc="110">
                <a:latin typeface="Trebuchet MS"/>
                <a:cs typeface="Trebuchet MS"/>
              </a:rPr>
              <a:t>CSUEB </a:t>
            </a:r>
            <a:r>
              <a:rPr dirty="0" sz="2700" spc="70">
                <a:latin typeface="Trebuchet MS"/>
                <a:cs typeface="Trebuchet MS"/>
              </a:rPr>
              <a:t>General </a:t>
            </a:r>
            <a:r>
              <a:rPr dirty="0" sz="2700" spc="140">
                <a:latin typeface="Trebuchet MS"/>
                <a:cs typeface="Trebuchet MS"/>
              </a:rPr>
              <a:t>Accounting</a:t>
            </a:r>
            <a:r>
              <a:rPr dirty="0" sz="2700" spc="-160">
                <a:latin typeface="Trebuchet MS"/>
                <a:cs typeface="Trebuchet MS"/>
              </a:rPr>
              <a:t> </a:t>
            </a:r>
            <a:r>
              <a:rPr dirty="0" sz="2700" spc="105">
                <a:latin typeface="Trebuchet MS"/>
                <a:cs typeface="Trebuchet MS"/>
              </a:rPr>
              <a:t>Department</a:t>
            </a:r>
            <a:endParaRPr sz="2700">
              <a:latin typeface="Trebuchet MS"/>
              <a:cs typeface="Trebuchet MS"/>
            </a:endParaRPr>
          </a:p>
          <a:p>
            <a:pPr lvl="1" marL="1207135" indent="-431800">
              <a:lnSpc>
                <a:spcPct val="100000"/>
              </a:lnSpc>
              <a:spcBef>
                <a:spcPts val="400"/>
              </a:spcBef>
              <a:buAutoNum type="alphaLcPeriod"/>
              <a:tabLst>
                <a:tab pos="1207770" algn="l"/>
              </a:tabLst>
            </a:pPr>
            <a:r>
              <a:rPr dirty="0" sz="2700" spc="114">
                <a:latin typeface="Trebuchet MS"/>
                <a:cs typeface="Trebuchet MS"/>
              </a:rPr>
              <a:t>CSUEB </a:t>
            </a:r>
            <a:r>
              <a:rPr dirty="0" sz="2700" spc="145">
                <a:latin typeface="Trebuchet MS"/>
                <a:cs typeface="Trebuchet MS"/>
              </a:rPr>
              <a:t>Accounts </a:t>
            </a:r>
            <a:r>
              <a:rPr dirty="0" sz="2700" spc="55">
                <a:latin typeface="Trebuchet MS"/>
                <a:cs typeface="Trebuchet MS"/>
              </a:rPr>
              <a:t>Payable</a:t>
            </a:r>
            <a:r>
              <a:rPr dirty="0" sz="2700" spc="-245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Department</a:t>
            </a:r>
            <a:endParaRPr sz="2700">
              <a:latin typeface="Trebuchet MS"/>
              <a:cs typeface="Trebuchet MS"/>
            </a:endParaRPr>
          </a:p>
          <a:p>
            <a:pPr lvl="1" marL="1167765" indent="-392430">
              <a:lnSpc>
                <a:spcPct val="100000"/>
              </a:lnSpc>
              <a:spcBef>
                <a:spcPts val="395"/>
              </a:spcBef>
              <a:buAutoNum type="alphaLcPeriod"/>
              <a:tabLst>
                <a:tab pos="1168400" algn="l"/>
              </a:tabLst>
            </a:pPr>
            <a:r>
              <a:rPr dirty="0" sz="2700" spc="125">
                <a:latin typeface="Trebuchet MS"/>
                <a:cs typeface="Trebuchet MS"/>
              </a:rPr>
              <a:t>The </a:t>
            </a:r>
            <a:r>
              <a:rPr dirty="0" sz="2700" spc="90">
                <a:latin typeface="Trebuchet MS"/>
                <a:cs typeface="Trebuchet MS"/>
              </a:rPr>
              <a:t>individual </a:t>
            </a:r>
            <a:r>
              <a:rPr dirty="0" sz="2700" spc="114">
                <a:latin typeface="Trebuchet MS"/>
                <a:cs typeface="Trebuchet MS"/>
              </a:rPr>
              <a:t>CSUEB</a:t>
            </a:r>
            <a:r>
              <a:rPr dirty="0" sz="2700" spc="-215">
                <a:latin typeface="Trebuchet MS"/>
                <a:cs typeface="Trebuchet MS"/>
              </a:rPr>
              <a:t> </a:t>
            </a:r>
            <a:r>
              <a:rPr dirty="0" sz="2700" spc="125">
                <a:latin typeface="Trebuchet MS"/>
                <a:cs typeface="Trebuchet MS"/>
              </a:rPr>
              <a:t>Departments</a:t>
            </a:r>
            <a:endParaRPr sz="2700">
              <a:latin typeface="Trebuchet MS"/>
              <a:cs typeface="Trebuchet MS"/>
            </a:endParaRPr>
          </a:p>
          <a:p>
            <a:pPr lvl="1" marL="1207135" indent="-431800">
              <a:lnSpc>
                <a:spcPct val="100000"/>
              </a:lnSpc>
              <a:spcBef>
                <a:spcPts val="409"/>
              </a:spcBef>
              <a:buAutoNum type="alphaLcPeriod"/>
              <a:tabLst>
                <a:tab pos="1207770" algn="l"/>
              </a:tabLst>
            </a:pPr>
            <a:r>
              <a:rPr dirty="0" sz="2700" spc="130">
                <a:latin typeface="Trebuchet MS"/>
                <a:cs typeface="Trebuchet MS"/>
              </a:rPr>
              <a:t>The </a:t>
            </a:r>
            <a:r>
              <a:rPr dirty="0" sz="2700" spc="114">
                <a:latin typeface="Trebuchet MS"/>
                <a:cs typeface="Trebuchet MS"/>
              </a:rPr>
              <a:t>CSUEB </a:t>
            </a:r>
            <a:r>
              <a:rPr dirty="0" sz="2700" spc="120">
                <a:latin typeface="Trebuchet MS"/>
                <a:cs typeface="Trebuchet MS"/>
              </a:rPr>
              <a:t>Budget</a:t>
            </a:r>
            <a:r>
              <a:rPr dirty="0" sz="2700" spc="-23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Office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7281" y="656270"/>
            <a:ext cx="4635346" cy="497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2850" y="509143"/>
            <a:ext cx="468693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5" b="0">
                <a:solidFill>
                  <a:srgbClr val="FF0000"/>
                </a:solidFill>
                <a:latin typeface="Trebuchet MS"/>
                <a:cs typeface="Trebuchet MS"/>
              </a:rPr>
              <a:t>Trivia </a:t>
            </a:r>
            <a:r>
              <a:rPr dirty="0" spc="220" b="0">
                <a:solidFill>
                  <a:srgbClr val="FF0000"/>
                </a:solidFill>
                <a:latin typeface="Trebuchet MS"/>
                <a:cs typeface="Trebuchet MS"/>
              </a:rPr>
              <a:t>Question</a:t>
            </a:r>
            <a:r>
              <a:rPr dirty="0" spc="-35" b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pc="434" b="0">
                <a:solidFill>
                  <a:srgbClr val="FF0000"/>
                </a:solidFill>
                <a:latin typeface="Trebuchet MS"/>
                <a:cs typeface="Trebuchet MS"/>
              </a:rPr>
              <a:t>#2</a:t>
            </a:r>
          </a:p>
        </p:txBody>
      </p:sp>
      <p:sp>
        <p:nvSpPr>
          <p:cNvPr id="5" name="object 5"/>
          <p:cNvSpPr/>
          <p:nvPr/>
        </p:nvSpPr>
        <p:spPr>
          <a:xfrm>
            <a:off x="8057388" y="4283583"/>
            <a:ext cx="2676525" cy="141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16" y="1505808"/>
            <a:ext cx="8519160" cy="951865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505"/>
              </a:spcBef>
              <a:buClr>
                <a:srgbClr val="AC0101"/>
              </a:buClr>
              <a:buSzPct val="44444"/>
              <a:buFont typeface="Wingdings"/>
              <a:buChar char=""/>
              <a:tabLst>
                <a:tab pos="318770" algn="l"/>
                <a:tab pos="319405" algn="l"/>
              </a:tabLst>
            </a:pPr>
            <a:r>
              <a:rPr dirty="0" sz="2700" spc="130">
                <a:latin typeface="Trebuchet MS"/>
                <a:cs typeface="Trebuchet MS"/>
              </a:rPr>
              <a:t>The </a:t>
            </a:r>
            <a:r>
              <a:rPr dirty="0" sz="2700" spc="50">
                <a:latin typeface="Trebuchet MS"/>
                <a:cs typeface="Trebuchet MS"/>
              </a:rPr>
              <a:t>correct </a:t>
            </a:r>
            <a:r>
              <a:rPr dirty="0" sz="2700" spc="120">
                <a:latin typeface="Trebuchet MS"/>
                <a:cs typeface="Trebuchet MS"/>
              </a:rPr>
              <a:t>answer</a:t>
            </a:r>
            <a:r>
              <a:rPr dirty="0" sz="2700" spc="-12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is:</a:t>
            </a:r>
            <a:endParaRPr sz="2700">
              <a:latin typeface="Trebuchet MS"/>
              <a:cs typeface="Trebuchet MS"/>
            </a:endParaRPr>
          </a:p>
          <a:p>
            <a:pPr lvl="1" marL="1184275" indent="-408940">
              <a:lnSpc>
                <a:spcPct val="100000"/>
              </a:lnSpc>
              <a:spcBef>
                <a:spcPts val="405"/>
              </a:spcBef>
              <a:buAutoNum type="alphaLcParenR"/>
              <a:tabLst>
                <a:tab pos="1184910" algn="l"/>
              </a:tabLst>
            </a:pPr>
            <a:r>
              <a:rPr dirty="0" sz="2700" spc="130">
                <a:latin typeface="Trebuchet MS"/>
                <a:cs typeface="Trebuchet MS"/>
              </a:rPr>
              <a:t>The </a:t>
            </a:r>
            <a:r>
              <a:rPr dirty="0" sz="2700" spc="110">
                <a:latin typeface="Trebuchet MS"/>
                <a:cs typeface="Trebuchet MS"/>
              </a:rPr>
              <a:t>CSUEB </a:t>
            </a:r>
            <a:r>
              <a:rPr dirty="0" sz="2700" spc="70">
                <a:latin typeface="Trebuchet MS"/>
                <a:cs typeface="Trebuchet MS"/>
              </a:rPr>
              <a:t>General </a:t>
            </a:r>
            <a:r>
              <a:rPr dirty="0" sz="2700" spc="140">
                <a:latin typeface="Trebuchet MS"/>
                <a:cs typeface="Trebuchet MS"/>
              </a:rPr>
              <a:t>Accounting</a:t>
            </a:r>
            <a:r>
              <a:rPr dirty="0" sz="2700" spc="-305">
                <a:latin typeface="Trebuchet MS"/>
                <a:cs typeface="Trebuchet MS"/>
              </a:rPr>
              <a:t> </a:t>
            </a:r>
            <a:r>
              <a:rPr dirty="0" sz="2700" spc="85">
                <a:latin typeface="Trebuchet MS"/>
                <a:cs typeface="Trebuchet MS"/>
              </a:rPr>
              <a:t>Department.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8271" y="656270"/>
            <a:ext cx="6653386" cy="497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3580" y="509143"/>
            <a:ext cx="670814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5" b="0">
                <a:solidFill>
                  <a:srgbClr val="FF0000"/>
                </a:solidFill>
                <a:latin typeface="Trebuchet MS"/>
                <a:cs typeface="Trebuchet MS"/>
              </a:rPr>
              <a:t>Trivia </a:t>
            </a:r>
            <a:r>
              <a:rPr dirty="0" spc="220" b="0">
                <a:solidFill>
                  <a:srgbClr val="FF0000"/>
                </a:solidFill>
                <a:latin typeface="Trebuchet MS"/>
                <a:cs typeface="Trebuchet MS"/>
              </a:rPr>
              <a:t>Question </a:t>
            </a:r>
            <a:r>
              <a:rPr dirty="0" spc="229" b="0">
                <a:solidFill>
                  <a:srgbClr val="FF0000"/>
                </a:solidFill>
                <a:latin typeface="Trebuchet MS"/>
                <a:cs typeface="Trebuchet MS"/>
              </a:rPr>
              <a:t>Answer</a:t>
            </a:r>
            <a:r>
              <a:rPr dirty="0" spc="-175" b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pc="440" b="0">
                <a:solidFill>
                  <a:srgbClr val="FF0000"/>
                </a:solidFill>
                <a:latin typeface="Trebuchet MS"/>
                <a:cs typeface="Trebuchet MS"/>
              </a:rPr>
              <a:t>#2</a:t>
            </a:r>
          </a:p>
        </p:txBody>
      </p:sp>
      <p:sp>
        <p:nvSpPr>
          <p:cNvPr id="5" name="object 5"/>
          <p:cNvSpPr/>
          <p:nvPr/>
        </p:nvSpPr>
        <p:spPr>
          <a:xfrm>
            <a:off x="4058411" y="2868167"/>
            <a:ext cx="3755136" cy="1432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9088" y="685235"/>
            <a:ext cx="2984894" cy="506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6394" y="545719"/>
            <a:ext cx="300863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85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4" name="object 4"/>
          <p:cNvSpPr/>
          <p:nvPr/>
        </p:nvSpPr>
        <p:spPr>
          <a:xfrm>
            <a:off x="2653283" y="1450847"/>
            <a:ext cx="6569964" cy="432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5460" y="2193035"/>
            <a:ext cx="8729980" cy="3670300"/>
          </a:xfrm>
          <a:prstGeom prst="rect"/>
          <a:solidFill>
            <a:srgbClr val="AC0101"/>
          </a:solidFill>
          <a:ln w="76200">
            <a:solidFill>
              <a:srgbClr val="000000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9300"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dirty="0" sz="6000" spc="445" b="0">
                <a:solidFill>
                  <a:srgbClr val="FFFFFF"/>
                </a:solidFill>
                <a:latin typeface="Trebuchet MS"/>
                <a:cs typeface="Trebuchet MS"/>
              </a:rPr>
              <a:t>Cash</a:t>
            </a:r>
            <a:r>
              <a:rPr dirty="0" sz="6000" spc="8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345" b="0">
                <a:solidFill>
                  <a:srgbClr val="FFFFFF"/>
                </a:solidFill>
                <a:latin typeface="Trebuchet MS"/>
                <a:cs typeface="Trebuchet MS"/>
              </a:rPr>
              <a:t>Management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52467" y="263906"/>
            <a:ext cx="1977389" cy="1908175"/>
            <a:chOff x="4852467" y="263906"/>
            <a:chExt cx="1977389" cy="1908175"/>
          </a:xfrm>
        </p:grpSpPr>
        <p:sp>
          <p:nvSpPr>
            <p:cNvPr id="4" name="object 4"/>
            <p:cNvSpPr/>
            <p:nvPr/>
          </p:nvSpPr>
          <p:spPr>
            <a:xfrm>
              <a:off x="4852467" y="705104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89" h="1377950">
                  <a:moveTo>
                    <a:pt x="256361" y="658368"/>
                  </a:moveTo>
                  <a:lnTo>
                    <a:pt x="6171" y="752983"/>
                  </a:lnTo>
                  <a:lnTo>
                    <a:pt x="6171" y="786765"/>
                  </a:lnTo>
                  <a:lnTo>
                    <a:pt x="256361" y="882776"/>
                  </a:lnTo>
                  <a:lnTo>
                    <a:pt x="256361" y="850900"/>
                  </a:lnTo>
                  <a:lnTo>
                    <a:pt x="187019" y="824357"/>
                  </a:lnTo>
                  <a:lnTo>
                    <a:pt x="187019" y="814197"/>
                  </a:lnTo>
                  <a:lnTo>
                    <a:pt x="160476" y="814197"/>
                  </a:lnTo>
                  <a:lnTo>
                    <a:pt x="52780" y="772922"/>
                  </a:lnTo>
                  <a:lnTo>
                    <a:pt x="160476" y="731901"/>
                  </a:lnTo>
                  <a:lnTo>
                    <a:pt x="187019" y="731901"/>
                  </a:lnTo>
                  <a:lnTo>
                    <a:pt x="187019" y="721868"/>
                  </a:lnTo>
                  <a:lnTo>
                    <a:pt x="256361" y="695451"/>
                  </a:lnTo>
                  <a:lnTo>
                    <a:pt x="256361" y="658368"/>
                  </a:lnTo>
                  <a:close/>
                </a:path>
                <a:path w="262889" h="1377950">
                  <a:moveTo>
                    <a:pt x="187019" y="731901"/>
                  </a:moveTo>
                  <a:lnTo>
                    <a:pt x="160476" y="731901"/>
                  </a:lnTo>
                  <a:lnTo>
                    <a:pt x="160476" y="814197"/>
                  </a:lnTo>
                  <a:lnTo>
                    <a:pt x="187019" y="814197"/>
                  </a:lnTo>
                  <a:lnTo>
                    <a:pt x="187019" y="731901"/>
                  </a:lnTo>
                  <a:close/>
                </a:path>
                <a:path w="262889" h="1377950">
                  <a:moveTo>
                    <a:pt x="32714" y="7112"/>
                  </a:moveTo>
                  <a:lnTo>
                    <a:pt x="6171" y="7112"/>
                  </a:lnTo>
                  <a:lnTo>
                    <a:pt x="6171" y="142494"/>
                  </a:lnTo>
                  <a:lnTo>
                    <a:pt x="256361" y="142494"/>
                  </a:lnTo>
                  <a:lnTo>
                    <a:pt x="256361" y="108204"/>
                  </a:lnTo>
                  <a:lnTo>
                    <a:pt x="32714" y="108204"/>
                  </a:lnTo>
                  <a:lnTo>
                    <a:pt x="32714" y="7112"/>
                  </a:lnTo>
                  <a:close/>
                </a:path>
                <a:path w="262889" h="1377950">
                  <a:moveTo>
                    <a:pt x="139140" y="23368"/>
                  </a:moveTo>
                  <a:lnTo>
                    <a:pt x="112978" y="23368"/>
                  </a:lnTo>
                  <a:lnTo>
                    <a:pt x="112978" y="108204"/>
                  </a:lnTo>
                  <a:lnTo>
                    <a:pt x="139140" y="108204"/>
                  </a:lnTo>
                  <a:lnTo>
                    <a:pt x="139140" y="23368"/>
                  </a:lnTo>
                  <a:close/>
                </a:path>
                <a:path w="262889" h="1377950">
                  <a:moveTo>
                    <a:pt x="256361" y="0"/>
                  </a:moveTo>
                  <a:lnTo>
                    <a:pt x="229818" y="0"/>
                  </a:lnTo>
                  <a:lnTo>
                    <a:pt x="229818" y="108204"/>
                  </a:lnTo>
                  <a:lnTo>
                    <a:pt x="256361" y="108204"/>
                  </a:lnTo>
                  <a:lnTo>
                    <a:pt x="256361" y="0"/>
                  </a:lnTo>
                  <a:close/>
                </a:path>
                <a:path w="262889" h="1377950">
                  <a:moveTo>
                    <a:pt x="256361" y="438276"/>
                  </a:moveTo>
                  <a:lnTo>
                    <a:pt x="6171" y="438276"/>
                  </a:lnTo>
                  <a:lnTo>
                    <a:pt x="6171" y="467741"/>
                  </a:lnTo>
                  <a:lnTo>
                    <a:pt x="199211" y="467741"/>
                  </a:lnTo>
                  <a:lnTo>
                    <a:pt x="6171" y="589026"/>
                  </a:lnTo>
                  <a:lnTo>
                    <a:pt x="6171" y="622808"/>
                  </a:lnTo>
                  <a:lnTo>
                    <a:pt x="256361" y="622808"/>
                  </a:lnTo>
                  <a:lnTo>
                    <a:pt x="256361" y="593217"/>
                  </a:lnTo>
                  <a:lnTo>
                    <a:pt x="63321" y="593217"/>
                  </a:lnTo>
                  <a:lnTo>
                    <a:pt x="256361" y="471805"/>
                  </a:lnTo>
                  <a:lnTo>
                    <a:pt x="256361" y="438276"/>
                  </a:lnTo>
                  <a:close/>
                </a:path>
                <a:path w="262889" h="1377950">
                  <a:moveTo>
                    <a:pt x="256361" y="918591"/>
                  </a:moveTo>
                  <a:lnTo>
                    <a:pt x="6171" y="918591"/>
                  </a:lnTo>
                  <a:lnTo>
                    <a:pt x="6171" y="948182"/>
                  </a:lnTo>
                  <a:lnTo>
                    <a:pt x="199211" y="948182"/>
                  </a:lnTo>
                  <a:lnTo>
                    <a:pt x="6171" y="1069340"/>
                  </a:lnTo>
                  <a:lnTo>
                    <a:pt x="6171" y="1103122"/>
                  </a:lnTo>
                  <a:lnTo>
                    <a:pt x="256361" y="1103122"/>
                  </a:lnTo>
                  <a:lnTo>
                    <a:pt x="256361" y="1073531"/>
                  </a:lnTo>
                  <a:lnTo>
                    <a:pt x="63321" y="1073531"/>
                  </a:lnTo>
                  <a:lnTo>
                    <a:pt x="256361" y="952246"/>
                  </a:lnTo>
                  <a:lnTo>
                    <a:pt x="256361" y="918591"/>
                  </a:lnTo>
                  <a:close/>
                </a:path>
                <a:path w="262889" h="1377950">
                  <a:moveTo>
                    <a:pt x="256361" y="1163320"/>
                  </a:moveTo>
                  <a:lnTo>
                    <a:pt x="6171" y="1163320"/>
                  </a:lnTo>
                  <a:lnTo>
                    <a:pt x="6171" y="1197610"/>
                  </a:lnTo>
                  <a:lnTo>
                    <a:pt x="256361" y="1197610"/>
                  </a:lnTo>
                  <a:lnTo>
                    <a:pt x="256361" y="1163320"/>
                  </a:lnTo>
                  <a:close/>
                </a:path>
                <a:path w="262889" h="1377950">
                  <a:moveTo>
                    <a:pt x="32714" y="1240409"/>
                  </a:moveTo>
                  <a:lnTo>
                    <a:pt x="6171" y="1240409"/>
                  </a:lnTo>
                  <a:lnTo>
                    <a:pt x="6171" y="1377569"/>
                  </a:lnTo>
                  <a:lnTo>
                    <a:pt x="256361" y="1377569"/>
                  </a:lnTo>
                  <a:lnTo>
                    <a:pt x="256361" y="1343279"/>
                  </a:lnTo>
                  <a:lnTo>
                    <a:pt x="32714" y="1343279"/>
                  </a:lnTo>
                  <a:lnTo>
                    <a:pt x="32714" y="1240409"/>
                  </a:lnTo>
                  <a:close/>
                </a:path>
                <a:path w="262889" h="1377950">
                  <a:moveTo>
                    <a:pt x="142696" y="1256792"/>
                  </a:moveTo>
                  <a:lnTo>
                    <a:pt x="116534" y="1256792"/>
                  </a:lnTo>
                  <a:lnTo>
                    <a:pt x="116534" y="1343279"/>
                  </a:lnTo>
                  <a:lnTo>
                    <a:pt x="142696" y="1343279"/>
                  </a:lnTo>
                  <a:lnTo>
                    <a:pt x="142696" y="1256792"/>
                  </a:lnTo>
                  <a:close/>
                </a:path>
                <a:path w="262889" h="1377950">
                  <a:moveTo>
                    <a:pt x="44144" y="192786"/>
                  </a:moveTo>
                  <a:lnTo>
                    <a:pt x="10870" y="192786"/>
                  </a:lnTo>
                  <a:lnTo>
                    <a:pt x="6109" y="213885"/>
                  </a:lnTo>
                  <a:lnTo>
                    <a:pt x="2694" y="233568"/>
                  </a:lnTo>
                  <a:lnTo>
                    <a:pt x="636" y="251846"/>
                  </a:lnTo>
                  <a:lnTo>
                    <a:pt x="67" y="265811"/>
                  </a:lnTo>
                  <a:lnTo>
                    <a:pt x="0" y="269367"/>
                  </a:lnTo>
                  <a:lnTo>
                    <a:pt x="2258" y="297144"/>
                  </a:lnTo>
                  <a:lnTo>
                    <a:pt x="20736" y="342205"/>
                  </a:lnTo>
                  <a:lnTo>
                    <a:pt x="56616" y="371736"/>
                  </a:lnTo>
                  <a:lnTo>
                    <a:pt x="103895" y="386405"/>
                  </a:lnTo>
                  <a:lnTo>
                    <a:pt x="131393" y="388238"/>
                  </a:lnTo>
                  <a:lnTo>
                    <a:pt x="158470" y="386474"/>
                  </a:lnTo>
                  <a:lnTo>
                    <a:pt x="183130" y="381174"/>
                  </a:lnTo>
                  <a:lnTo>
                    <a:pt x="205384" y="372326"/>
                  </a:lnTo>
                  <a:lnTo>
                    <a:pt x="225246" y="359918"/>
                  </a:lnTo>
                  <a:lnTo>
                    <a:pt x="233432" y="351790"/>
                  </a:lnTo>
                  <a:lnTo>
                    <a:pt x="131774" y="351790"/>
                  </a:lnTo>
                  <a:lnTo>
                    <a:pt x="110460" y="350575"/>
                  </a:lnTo>
                  <a:lnTo>
                    <a:pt x="73070" y="340860"/>
                  </a:lnTo>
                  <a:lnTo>
                    <a:pt x="34111" y="306816"/>
                  </a:lnTo>
                  <a:lnTo>
                    <a:pt x="26599" y="270510"/>
                  </a:lnTo>
                  <a:lnTo>
                    <a:pt x="26634" y="263080"/>
                  </a:lnTo>
                  <a:lnTo>
                    <a:pt x="33841" y="223647"/>
                  </a:lnTo>
                  <a:lnTo>
                    <a:pt x="38332" y="209645"/>
                  </a:lnTo>
                  <a:lnTo>
                    <a:pt x="44144" y="192786"/>
                  </a:lnTo>
                  <a:close/>
                </a:path>
                <a:path w="262889" h="1377950">
                  <a:moveTo>
                    <a:pt x="243534" y="192405"/>
                  </a:moveTo>
                  <a:lnTo>
                    <a:pt x="213054" y="192405"/>
                  </a:lnTo>
                  <a:lnTo>
                    <a:pt x="217390" y="200431"/>
                  </a:lnTo>
                  <a:lnTo>
                    <a:pt x="221071" y="207756"/>
                  </a:lnTo>
                  <a:lnTo>
                    <a:pt x="234136" y="250571"/>
                  </a:lnTo>
                  <a:lnTo>
                    <a:pt x="234898" y="258191"/>
                  </a:lnTo>
                  <a:lnTo>
                    <a:pt x="234898" y="265811"/>
                  </a:lnTo>
                  <a:lnTo>
                    <a:pt x="218878" y="317031"/>
                  </a:lnTo>
                  <a:lnTo>
                    <a:pt x="173493" y="346186"/>
                  </a:lnTo>
                  <a:lnTo>
                    <a:pt x="131774" y="351790"/>
                  </a:lnTo>
                  <a:lnTo>
                    <a:pt x="233432" y="351790"/>
                  </a:lnTo>
                  <a:lnTo>
                    <a:pt x="241581" y="343697"/>
                  </a:lnTo>
                  <a:lnTo>
                    <a:pt x="253249" y="323405"/>
                  </a:lnTo>
                  <a:lnTo>
                    <a:pt x="260250" y="299017"/>
                  </a:lnTo>
                  <a:lnTo>
                    <a:pt x="262584" y="270510"/>
                  </a:lnTo>
                  <a:lnTo>
                    <a:pt x="262456" y="263080"/>
                  </a:lnTo>
                  <a:lnTo>
                    <a:pt x="255218" y="218948"/>
                  </a:lnTo>
                  <a:lnTo>
                    <a:pt x="247199" y="199642"/>
                  </a:lnTo>
                  <a:lnTo>
                    <a:pt x="243534" y="192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43500" y="627888"/>
              <a:ext cx="1403603" cy="1543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566916" y="711327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90" h="1377950">
                  <a:moveTo>
                    <a:pt x="256412" y="1206373"/>
                  </a:moveTo>
                  <a:lnTo>
                    <a:pt x="6223" y="1206373"/>
                  </a:lnTo>
                  <a:lnTo>
                    <a:pt x="6223" y="1274826"/>
                  </a:lnTo>
                  <a:lnTo>
                    <a:pt x="16295" y="1322939"/>
                  </a:lnTo>
                  <a:lnTo>
                    <a:pt x="44989" y="1353597"/>
                  </a:lnTo>
                  <a:lnTo>
                    <a:pt x="86993" y="1371568"/>
                  </a:lnTo>
                  <a:lnTo>
                    <a:pt x="137159" y="1377569"/>
                  </a:lnTo>
                  <a:lnTo>
                    <a:pt x="155330" y="1376834"/>
                  </a:lnTo>
                  <a:lnTo>
                    <a:pt x="201675" y="1366012"/>
                  </a:lnTo>
                  <a:lnTo>
                    <a:pt x="133857" y="1346708"/>
                  </a:lnTo>
                  <a:lnTo>
                    <a:pt x="119239" y="1346188"/>
                  </a:lnTo>
                  <a:lnTo>
                    <a:pt x="79501" y="1338580"/>
                  </a:lnTo>
                  <a:lnTo>
                    <a:pt x="43941" y="1315974"/>
                  </a:lnTo>
                  <a:lnTo>
                    <a:pt x="32882" y="1274826"/>
                  </a:lnTo>
                  <a:lnTo>
                    <a:pt x="32765" y="1235456"/>
                  </a:lnTo>
                  <a:lnTo>
                    <a:pt x="256412" y="1235456"/>
                  </a:lnTo>
                  <a:lnTo>
                    <a:pt x="256412" y="1206373"/>
                  </a:lnTo>
                  <a:close/>
                </a:path>
                <a:path w="262890" h="1377950">
                  <a:moveTo>
                    <a:pt x="256412" y="1235456"/>
                  </a:moveTo>
                  <a:lnTo>
                    <a:pt x="229869" y="1235456"/>
                  </a:lnTo>
                  <a:lnTo>
                    <a:pt x="229869" y="1259332"/>
                  </a:lnTo>
                  <a:lnTo>
                    <a:pt x="229040" y="1278572"/>
                  </a:lnTo>
                  <a:lnTo>
                    <a:pt x="216788" y="1316863"/>
                  </a:lnTo>
                  <a:lnTo>
                    <a:pt x="181863" y="1339596"/>
                  </a:lnTo>
                  <a:lnTo>
                    <a:pt x="133857" y="1346708"/>
                  </a:lnTo>
                  <a:lnTo>
                    <a:pt x="231370" y="1346708"/>
                  </a:lnTo>
                  <a:lnTo>
                    <a:pt x="252904" y="1308989"/>
                  </a:lnTo>
                  <a:lnTo>
                    <a:pt x="256388" y="1274826"/>
                  </a:lnTo>
                  <a:lnTo>
                    <a:pt x="256412" y="1235456"/>
                  </a:lnTo>
                  <a:close/>
                </a:path>
                <a:path w="262890" h="1377950">
                  <a:moveTo>
                    <a:pt x="256412" y="838200"/>
                  </a:moveTo>
                  <a:lnTo>
                    <a:pt x="6223" y="838200"/>
                  </a:lnTo>
                  <a:lnTo>
                    <a:pt x="6223" y="906652"/>
                  </a:lnTo>
                  <a:lnTo>
                    <a:pt x="16295" y="954766"/>
                  </a:lnTo>
                  <a:lnTo>
                    <a:pt x="44989" y="985424"/>
                  </a:lnTo>
                  <a:lnTo>
                    <a:pt x="86993" y="1003395"/>
                  </a:lnTo>
                  <a:lnTo>
                    <a:pt x="137159" y="1009396"/>
                  </a:lnTo>
                  <a:lnTo>
                    <a:pt x="155330" y="1008661"/>
                  </a:lnTo>
                  <a:lnTo>
                    <a:pt x="201675" y="997838"/>
                  </a:lnTo>
                  <a:lnTo>
                    <a:pt x="133857" y="978535"/>
                  </a:lnTo>
                  <a:lnTo>
                    <a:pt x="119239" y="978015"/>
                  </a:lnTo>
                  <a:lnTo>
                    <a:pt x="79501" y="970407"/>
                  </a:lnTo>
                  <a:lnTo>
                    <a:pt x="43941" y="947801"/>
                  </a:lnTo>
                  <a:lnTo>
                    <a:pt x="32882" y="906652"/>
                  </a:lnTo>
                  <a:lnTo>
                    <a:pt x="32765" y="867283"/>
                  </a:lnTo>
                  <a:lnTo>
                    <a:pt x="256412" y="867283"/>
                  </a:lnTo>
                  <a:lnTo>
                    <a:pt x="256412" y="838200"/>
                  </a:lnTo>
                  <a:close/>
                </a:path>
                <a:path w="262890" h="1377950">
                  <a:moveTo>
                    <a:pt x="256412" y="867283"/>
                  </a:moveTo>
                  <a:lnTo>
                    <a:pt x="229869" y="867283"/>
                  </a:lnTo>
                  <a:lnTo>
                    <a:pt x="229869" y="891159"/>
                  </a:lnTo>
                  <a:lnTo>
                    <a:pt x="229040" y="910399"/>
                  </a:lnTo>
                  <a:lnTo>
                    <a:pt x="216788" y="948689"/>
                  </a:lnTo>
                  <a:lnTo>
                    <a:pt x="181863" y="971423"/>
                  </a:lnTo>
                  <a:lnTo>
                    <a:pt x="133857" y="978535"/>
                  </a:lnTo>
                  <a:lnTo>
                    <a:pt x="231370" y="978535"/>
                  </a:lnTo>
                  <a:lnTo>
                    <a:pt x="252904" y="940816"/>
                  </a:lnTo>
                  <a:lnTo>
                    <a:pt x="256388" y="906652"/>
                  </a:lnTo>
                  <a:lnTo>
                    <a:pt x="256412" y="867283"/>
                  </a:lnTo>
                  <a:close/>
                </a:path>
                <a:path w="262890" h="1377950">
                  <a:moveTo>
                    <a:pt x="256412" y="1051306"/>
                  </a:moveTo>
                  <a:lnTo>
                    <a:pt x="6223" y="1051306"/>
                  </a:lnTo>
                  <a:lnTo>
                    <a:pt x="6223" y="1171956"/>
                  </a:lnTo>
                  <a:lnTo>
                    <a:pt x="32765" y="1171956"/>
                  </a:lnTo>
                  <a:lnTo>
                    <a:pt x="32765" y="1080389"/>
                  </a:lnTo>
                  <a:lnTo>
                    <a:pt x="256412" y="1080389"/>
                  </a:lnTo>
                  <a:lnTo>
                    <a:pt x="256412" y="1051306"/>
                  </a:lnTo>
                  <a:close/>
                </a:path>
                <a:path w="262890" h="1377950">
                  <a:moveTo>
                    <a:pt x="256412" y="1080389"/>
                  </a:moveTo>
                  <a:lnTo>
                    <a:pt x="229869" y="1080389"/>
                  </a:lnTo>
                  <a:lnTo>
                    <a:pt x="229869" y="1165987"/>
                  </a:lnTo>
                  <a:lnTo>
                    <a:pt x="256412" y="1165987"/>
                  </a:lnTo>
                  <a:lnTo>
                    <a:pt x="256412" y="1080389"/>
                  </a:lnTo>
                  <a:close/>
                </a:path>
                <a:path w="262890" h="1377950">
                  <a:moveTo>
                    <a:pt x="149478" y="1080389"/>
                  </a:moveTo>
                  <a:lnTo>
                    <a:pt x="123316" y="1080389"/>
                  </a:lnTo>
                  <a:lnTo>
                    <a:pt x="123316" y="1152144"/>
                  </a:lnTo>
                  <a:lnTo>
                    <a:pt x="149478" y="1152144"/>
                  </a:lnTo>
                  <a:lnTo>
                    <a:pt x="149478" y="1080389"/>
                  </a:lnTo>
                  <a:close/>
                </a:path>
                <a:path w="262890" h="1377950">
                  <a:moveTo>
                    <a:pt x="256412" y="635508"/>
                  </a:moveTo>
                  <a:lnTo>
                    <a:pt x="98805" y="635508"/>
                  </a:lnTo>
                  <a:lnTo>
                    <a:pt x="80686" y="636012"/>
                  </a:lnTo>
                  <a:lnTo>
                    <a:pt x="41020" y="643763"/>
                  </a:lnTo>
                  <a:lnTo>
                    <a:pt x="10922" y="668401"/>
                  </a:lnTo>
                  <a:lnTo>
                    <a:pt x="0" y="711200"/>
                  </a:lnTo>
                  <a:lnTo>
                    <a:pt x="646" y="722965"/>
                  </a:lnTo>
                  <a:lnTo>
                    <a:pt x="16255" y="758047"/>
                  </a:lnTo>
                  <a:lnTo>
                    <a:pt x="49498" y="777785"/>
                  </a:lnTo>
                  <a:lnTo>
                    <a:pt x="97789" y="782447"/>
                  </a:lnTo>
                  <a:lnTo>
                    <a:pt x="256412" y="782447"/>
                  </a:lnTo>
                  <a:lnTo>
                    <a:pt x="256412" y="756920"/>
                  </a:lnTo>
                  <a:lnTo>
                    <a:pt x="97281" y="756920"/>
                  </a:lnTo>
                  <a:lnTo>
                    <a:pt x="82538" y="756586"/>
                  </a:lnTo>
                  <a:lnTo>
                    <a:pt x="43052" y="748030"/>
                  </a:lnTo>
                  <a:lnTo>
                    <a:pt x="32511" y="736346"/>
                  </a:lnTo>
                  <a:lnTo>
                    <a:pt x="28448" y="729742"/>
                  </a:lnTo>
                  <a:lnTo>
                    <a:pt x="26542" y="721740"/>
                  </a:lnTo>
                  <a:lnTo>
                    <a:pt x="26634" y="711200"/>
                  </a:lnTo>
                  <a:lnTo>
                    <a:pt x="27497" y="701595"/>
                  </a:lnTo>
                  <a:lnTo>
                    <a:pt x="51171" y="671663"/>
                  </a:lnTo>
                  <a:lnTo>
                    <a:pt x="98551" y="664590"/>
                  </a:lnTo>
                  <a:lnTo>
                    <a:pt x="256412" y="664590"/>
                  </a:lnTo>
                  <a:lnTo>
                    <a:pt x="256412" y="635508"/>
                  </a:lnTo>
                  <a:close/>
                </a:path>
                <a:path w="262890" h="1377950">
                  <a:moveTo>
                    <a:pt x="256412" y="486918"/>
                  </a:moveTo>
                  <a:lnTo>
                    <a:pt x="6223" y="486918"/>
                  </a:lnTo>
                  <a:lnTo>
                    <a:pt x="6223" y="606933"/>
                  </a:lnTo>
                  <a:lnTo>
                    <a:pt x="32765" y="606933"/>
                  </a:lnTo>
                  <a:lnTo>
                    <a:pt x="32765" y="516000"/>
                  </a:lnTo>
                  <a:lnTo>
                    <a:pt x="256412" y="516000"/>
                  </a:lnTo>
                  <a:lnTo>
                    <a:pt x="256412" y="486918"/>
                  </a:lnTo>
                  <a:close/>
                </a:path>
                <a:path w="262890" h="1377950">
                  <a:moveTo>
                    <a:pt x="256412" y="80010"/>
                  </a:moveTo>
                  <a:lnTo>
                    <a:pt x="6223" y="80010"/>
                  </a:lnTo>
                  <a:lnTo>
                    <a:pt x="6223" y="105028"/>
                  </a:lnTo>
                  <a:lnTo>
                    <a:pt x="199135" y="105028"/>
                  </a:lnTo>
                  <a:lnTo>
                    <a:pt x="6223" y="207899"/>
                  </a:lnTo>
                  <a:lnTo>
                    <a:pt x="6223" y="236347"/>
                  </a:lnTo>
                  <a:lnTo>
                    <a:pt x="256412" y="236347"/>
                  </a:lnTo>
                  <a:lnTo>
                    <a:pt x="256412" y="211327"/>
                  </a:lnTo>
                  <a:lnTo>
                    <a:pt x="63373" y="211327"/>
                  </a:lnTo>
                  <a:lnTo>
                    <a:pt x="256412" y="108712"/>
                  </a:lnTo>
                  <a:lnTo>
                    <a:pt x="256412" y="80010"/>
                  </a:lnTo>
                  <a:close/>
                </a:path>
                <a:path w="262890" h="1377950">
                  <a:moveTo>
                    <a:pt x="256412" y="0"/>
                  </a:moveTo>
                  <a:lnTo>
                    <a:pt x="6223" y="0"/>
                  </a:lnTo>
                  <a:lnTo>
                    <a:pt x="6223" y="28956"/>
                  </a:lnTo>
                  <a:lnTo>
                    <a:pt x="256412" y="28956"/>
                  </a:lnTo>
                  <a:lnTo>
                    <a:pt x="256412" y="0"/>
                  </a:lnTo>
                  <a:close/>
                </a:path>
                <a:path w="262890" h="1377950">
                  <a:moveTo>
                    <a:pt x="131063" y="278764"/>
                  </a:moveTo>
                  <a:lnTo>
                    <a:pt x="79438" y="284765"/>
                  </a:lnTo>
                  <a:lnTo>
                    <a:pt x="37337" y="302768"/>
                  </a:lnTo>
                  <a:lnTo>
                    <a:pt x="9334" y="333708"/>
                  </a:lnTo>
                  <a:lnTo>
                    <a:pt x="0" y="378460"/>
                  </a:lnTo>
                  <a:lnTo>
                    <a:pt x="0" y="386842"/>
                  </a:lnTo>
                  <a:lnTo>
                    <a:pt x="507" y="394462"/>
                  </a:lnTo>
                  <a:lnTo>
                    <a:pt x="1818" y="401827"/>
                  </a:lnTo>
                  <a:lnTo>
                    <a:pt x="2932" y="408725"/>
                  </a:lnTo>
                  <a:lnTo>
                    <a:pt x="19050" y="444626"/>
                  </a:lnTo>
                  <a:lnTo>
                    <a:pt x="49529" y="444626"/>
                  </a:lnTo>
                  <a:lnTo>
                    <a:pt x="45176" y="437864"/>
                  </a:lnTo>
                  <a:lnTo>
                    <a:pt x="41465" y="431673"/>
                  </a:lnTo>
                  <a:lnTo>
                    <a:pt x="29785" y="401574"/>
                  </a:lnTo>
                  <a:lnTo>
                    <a:pt x="28320" y="395350"/>
                  </a:lnTo>
                  <a:lnTo>
                    <a:pt x="27685" y="389000"/>
                  </a:lnTo>
                  <a:lnTo>
                    <a:pt x="27685" y="382524"/>
                  </a:lnTo>
                  <a:lnTo>
                    <a:pt x="43705" y="339072"/>
                  </a:lnTo>
                  <a:lnTo>
                    <a:pt x="89090" y="314372"/>
                  </a:lnTo>
                  <a:lnTo>
                    <a:pt x="130809" y="309625"/>
                  </a:lnTo>
                  <a:lnTo>
                    <a:pt x="232512" y="309625"/>
                  </a:lnTo>
                  <a:lnTo>
                    <a:pt x="225678" y="303657"/>
                  </a:lnTo>
                  <a:lnTo>
                    <a:pt x="205912" y="292748"/>
                  </a:lnTo>
                  <a:lnTo>
                    <a:pt x="183562" y="284972"/>
                  </a:lnTo>
                  <a:lnTo>
                    <a:pt x="158617" y="280314"/>
                  </a:lnTo>
                  <a:lnTo>
                    <a:pt x="131063" y="278764"/>
                  </a:lnTo>
                  <a:close/>
                </a:path>
                <a:path w="262890" h="1377950">
                  <a:moveTo>
                    <a:pt x="232512" y="309625"/>
                  </a:moveTo>
                  <a:lnTo>
                    <a:pt x="130809" y="309625"/>
                  </a:lnTo>
                  <a:lnTo>
                    <a:pt x="152070" y="310651"/>
                  </a:lnTo>
                  <a:lnTo>
                    <a:pt x="171640" y="313737"/>
                  </a:lnTo>
                  <a:lnTo>
                    <a:pt x="218948" y="335684"/>
                  </a:lnTo>
                  <a:lnTo>
                    <a:pt x="235979" y="378460"/>
                  </a:lnTo>
                  <a:lnTo>
                    <a:pt x="236053" y="386842"/>
                  </a:lnTo>
                  <a:lnTo>
                    <a:pt x="235330" y="393826"/>
                  </a:lnTo>
                  <a:lnTo>
                    <a:pt x="218312" y="444373"/>
                  </a:lnTo>
                  <a:lnTo>
                    <a:pt x="251586" y="444373"/>
                  </a:lnTo>
                  <a:lnTo>
                    <a:pt x="256420" y="426489"/>
                  </a:lnTo>
                  <a:lnTo>
                    <a:pt x="259873" y="409797"/>
                  </a:lnTo>
                  <a:lnTo>
                    <a:pt x="261923" y="394462"/>
                  </a:lnTo>
                  <a:lnTo>
                    <a:pt x="262513" y="382524"/>
                  </a:lnTo>
                  <a:lnTo>
                    <a:pt x="262489" y="378460"/>
                  </a:lnTo>
                  <a:lnTo>
                    <a:pt x="260326" y="355931"/>
                  </a:lnTo>
                  <a:lnTo>
                    <a:pt x="253396" y="335200"/>
                  </a:lnTo>
                  <a:lnTo>
                    <a:pt x="241847" y="317779"/>
                  </a:lnTo>
                  <a:lnTo>
                    <a:pt x="232512" y="309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69280" y="263906"/>
              <a:ext cx="326136" cy="374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401436" y="135763"/>
            <a:ext cx="939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dirty="0" sz="3600">
                <a:solidFill>
                  <a:srgbClr val="C00000"/>
                </a:solidFill>
                <a:latin typeface="Arial"/>
                <a:cs typeface="Arial"/>
              </a:rPr>
              <a:t>Y	</a:t>
            </a:r>
            <a:r>
              <a:rPr dirty="0" baseline="-1543" sz="5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endParaRPr baseline="-1543"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0" y="78"/>
            <a:ext cx="12192000" cy="6858000"/>
            <a:chOff x="0" y="78"/>
            <a:chExt cx="1219200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78"/>
              <a:ext cx="12191525" cy="6857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958972" y="1678449"/>
              <a:ext cx="193040" cy="271145"/>
            </a:xfrm>
            <a:custGeom>
              <a:avLst/>
              <a:gdLst/>
              <a:ahLst/>
              <a:cxnLst/>
              <a:rect l="l" t="t" r="r" b="b"/>
              <a:pathLst>
                <a:path w="193039" h="271144">
                  <a:moveTo>
                    <a:pt x="33019" y="5084"/>
                  </a:moveTo>
                  <a:lnTo>
                    <a:pt x="22859" y="5084"/>
                  </a:lnTo>
                  <a:lnTo>
                    <a:pt x="19134" y="7626"/>
                  </a:lnTo>
                  <a:lnTo>
                    <a:pt x="15239" y="10169"/>
                  </a:lnTo>
                  <a:lnTo>
                    <a:pt x="3786" y="54416"/>
                  </a:lnTo>
                  <a:lnTo>
                    <a:pt x="457" y="100177"/>
                  </a:lnTo>
                  <a:lnTo>
                    <a:pt x="0" y="113048"/>
                  </a:lnTo>
                  <a:lnTo>
                    <a:pt x="1410" y="139040"/>
                  </a:lnTo>
                  <a:lnTo>
                    <a:pt x="12361" y="186775"/>
                  </a:lnTo>
                  <a:lnTo>
                    <a:pt x="28968" y="221319"/>
                  </a:lnTo>
                  <a:lnTo>
                    <a:pt x="57233" y="252875"/>
                  </a:lnTo>
                  <a:lnTo>
                    <a:pt x="99057" y="270672"/>
                  </a:lnTo>
                  <a:lnTo>
                    <a:pt x="109550" y="269949"/>
                  </a:lnTo>
                  <a:lnTo>
                    <a:pt x="149528" y="250826"/>
                  </a:lnTo>
                  <a:lnTo>
                    <a:pt x="160804" y="238977"/>
                  </a:lnTo>
                  <a:lnTo>
                    <a:pt x="108031" y="238977"/>
                  </a:lnTo>
                  <a:lnTo>
                    <a:pt x="100390" y="238024"/>
                  </a:lnTo>
                  <a:lnTo>
                    <a:pt x="68829" y="215620"/>
                  </a:lnTo>
                  <a:lnTo>
                    <a:pt x="41977" y="167721"/>
                  </a:lnTo>
                  <a:lnTo>
                    <a:pt x="32992" y="128172"/>
                  </a:lnTo>
                  <a:lnTo>
                    <a:pt x="31833" y="106777"/>
                  </a:lnTo>
                  <a:lnTo>
                    <a:pt x="32288" y="94113"/>
                  </a:lnTo>
                  <a:lnTo>
                    <a:pt x="33569" y="75125"/>
                  </a:lnTo>
                  <a:lnTo>
                    <a:pt x="35548" y="49718"/>
                  </a:lnTo>
                  <a:lnTo>
                    <a:pt x="38099" y="17796"/>
                  </a:lnTo>
                  <a:lnTo>
                    <a:pt x="36913" y="8813"/>
                  </a:lnTo>
                  <a:lnTo>
                    <a:pt x="33019" y="5084"/>
                  </a:lnTo>
                  <a:close/>
                </a:path>
                <a:path w="193039" h="271144">
                  <a:moveTo>
                    <a:pt x="179150" y="0"/>
                  </a:moveTo>
                  <a:lnTo>
                    <a:pt x="170175" y="0"/>
                  </a:lnTo>
                  <a:lnTo>
                    <a:pt x="166450" y="2542"/>
                  </a:lnTo>
                  <a:lnTo>
                    <a:pt x="162555" y="6271"/>
                  </a:lnTo>
                  <a:lnTo>
                    <a:pt x="158830" y="11355"/>
                  </a:lnTo>
                  <a:lnTo>
                    <a:pt x="156290" y="16440"/>
                  </a:lnTo>
                  <a:lnTo>
                    <a:pt x="156290" y="21524"/>
                  </a:lnTo>
                  <a:lnTo>
                    <a:pt x="158841" y="37255"/>
                  </a:lnTo>
                  <a:lnTo>
                    <a:pt x="160820" y="53939"/>
                  </a:lnTo>
                  <a:lnTo>
                    <a:pt x="162100" y="71576"/>
                  </a:lnTo>
                  <a:lnTo>
                    <a:pt x="162464" y="86438"/>
                  </a:lnTo>
                  <a:lnTo>
                    <a:pt x="162468" y="94113"/>
                  </a:lnTo>
                  <a:lnTo>
                    <a:pt x="161470" y="139040"/>
                  </a:lnTo>
                  <a:lnTo>
                    <a:pt x="161370" y="146098"/>
                  </a:lnTo>
                  <a:lnTo>
                    <a:pt x="160016" y="149996"/>
                  </a:lnTo>
                  <a:lnTo>
                    <a:pt x="159891" y="158810"/>
                  </a:lnTo>
                  <a:lnTo>
                    <a:pt x="159539" y="169360"/>
                  </a:lnTo>
                  <a:lnTo>
                    <a:pt x="142606" y="216955"/>
                  </a:lnTo>
                  <a:lnTo>
                    <a:pt x="108031" y="238977"/>
                  </a:lnTo>
                  <a:lnTo>
                    <a:pt x="160804" y="238977"/>
                  </a:lnTo>
                  <a:lnTo>
                    <a:pt x="165339" y="233088"/>
                  </a:lnTo>
                  <a:lnTo>
                    <a:pt x="171530" y="222368"/>
                  </a:lnTo>
                  <a:lnTo>
                    <a:pt x="175800" y="216422"/>
                  </a:lnTo>
                  <a:lnTo>
                    <a:pt x="179277" y="210016"/>
                  </a:lnTo>
                  <a:lnTo>
                    <a:pt x="182055" y="203133"/>
                  </a:lnTo>
                  <a:lnTo>
                    <a:pt x="184230" y="195758"/>
                  </a:lnTo>
                  <a:lnTo>
                    <a:pt x="185415" y="190673"/>
                  </a:lnTo>
                  <a:lnTo>
                    <a:pt x="186773" y="186767"/>
                  </a:lnTo>
                  <a:lnTo>
                    <a:pt x="187955" y="184233"/>
                  </a:lnTo>
                  <a:lnTo>
                    <a:pt x="187986" y="181606"/>
                  </a:lnTo>
                  <a:lnTo>
                    <a:pt x="189309" y="177962"/>
                  </a:lnTo>
                  <a:lnTo>
                    <a:pt x="189309" y="172877"/>
                  </a:lnTo>
                  <a:lnTo>
                    <a:pt x="190514" y="167721"/>
                  </a:lnTo>
                  <a:lnTo>
                    <a:pt x="191849" y="162708"/>
                  </a:lnTo>
                  <a:lnTo>
                    <a:pt x="191849" y="158810"/>
                  </a:lnTo>
                  <a:lnTo>
                    <a:pt x="192535" y="153508"/>
                  </a:lnTo>
                  <a:lnTo>
                    <a:pt x="192841" y="146098"/>
                  </a:lnTo>
                  <a:lnTo>
                    <a:pt x="192950" y="139040"/>
                  </a:lnTo>
                  <a:lnTo>
                    <a:pt x="192852" y="71576"/>
                  </a:lnTo>
                  <a:lnTo>
                    <a:pt x="189892" y="25470"/>
                  </a:lnTo>
                  <a:lnTo>
                    <a:pt x="182875" y="2542"/>
                  </a:lnTo>
                  <a:lnTo>
                    <a:pt x="179150" y="0"/>
                  </a:lnTo>
                  <a:close/>
                </a:path>
              </a:pathLst>
            </a:custGeom>
            <a:solidFill>
              <a:srgbClr val="F06A3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5191461" y="1758448"/>
            <a:ext cx="287020" cy="192405"/>
            <a:chOff x="5191461" y="1758448"/>
            <a:chExt cx="287020" cy="192405"/>
          </a:xfrm>
        </p:grpSpPr>
        <p:sp>
          <p:nvSpPr>
            <p:cNvPr id="13" name="object 13"/>
            <p:cNvSpPr/>
            <p:nvPr/>
          </p:nvSpPr>
          <p:spPr>
            <a:xfrm>
              <a:off x="5191461" y="1758448"/>
              <a:ext cx="121916" cy="1894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333697" y="1760990"/>
              <a:ext cx="144776" cy="1894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5495068" y="1658111"/>
            <a:ext cx="134620" cy="292735"/>
          </a:xfrm>
          <a:custGeom>
            <a:avLst/>
            <a:gdLst/>
            <a:ahLst/>
            <a:cxnLst/>
            <a:rect l="l" t="t" r="r" b="b"/>
            <a:pathLst>
              <a:path w="134620" h="292735">
                <a:moveTo>
                  <a:pt x="95162" y="0"/>
                </a:moveTo>
                <a:lnTo>
                  <a:pt x="83817" y="0"/>
                </a:lnTo>
                <a:lnTo>
                  <a:pt x="77383" y="1186"/>
                </a:lnTo>
                <a:lnTo>
                  <a:pt x="71118" y="1186"/>
                </a:lnTo>
                <a:lnTo>
                  <a:pt x="67223" y="3728"/>
                </a:lnTo>
                <a:lnTo>
                  <a:pt x="63498" y="6271"/>
                </a:lnTo>
                <a:lnTo>
                  <a:pt x="58418" y="8813"/>
                </a:lnTo>
                <a:lnTo>
                  <a:pt x="48512" y="49215"/>
                </a:lnTo>
                <a:lnTo>
                  <a:pt x="45718" y="102879"/>
                </a:lnTo>
                <a:lnTo>
                  <a:pt x="21504" y="102879"/>
                </a:lnTo>
                <a:lnTo>
                  <a:pt x="15239" y="104235"/>
                </a:lnTo>
                <a:lnTo>
                  <a:pt x="8805" y="106777"/>
                </a:lnTo>
                <a:lnTo>
                  <a:pt x="3725" y="107963"/>
                </a:lnTo>
                <a:lnTo>
                  <a:pt x="0" y="113048"/>
                </a:lnTo>
                <a:lnTo>
                  <a:pt x="0" y="123217"/>
                </a:lnTo>
                <a:lnTo>
                  <a:pt x="45718" y="134742"/>
                </a:lnTo>
                <a:lnTo>
                  <a:pt x="46634" y="153558"/>
                </a:lnTo>
                <a:lnTo>
                  <a:pt x="47687" y="173878"/>
                </a:lnTo>
                <a:lnTo>
                  <a:pt x="49444" y="207114"/>
                </a:lnTo>
                <a:lnTo>
                  <a:pt x="50912" y="224505"/>
                </a:lnTo>
                <a:lnTo>
                  <a:pt x="51666" y="242261"/>
                </a:lnTo>
                <a:lnTo>
                  <a:pt x="51944" y="260240"/>
                </a:lnTo>
                <a:lnTo>
                  <a:pt x="51984" y="287281"/>
                </a:lnTo>
                <a:lnTo>
                  <a:pt x="55878" y="292366"/>
                </a:lnTo>
                <a:lnTo>
                  <a:pt x="68578" y="292366"/>
                </a:lnTo>
                <a:lnTo>
                  <a:pt x="72303" y="289824"/>
                </a:lnTo>
                <a:lnTo>
                  <a:pt x="77383" y="287281"/>
                </a:lnTo>
                <a:lnTo>
                  <a:pt x="81277" y="283383"/>
                </a:lnTo>
                <a:lnTo>
                  <a:pt x="83817" y="279654"/>
                </a:lnTo>
                <a:lnTo>
                  <a:pt x="83817" y="273214"/>
                </a:lnTo>
                <a:lnTo>
                  <a:pt x="83566" y="253731"/>
                </a:lnTo>
                <a:lnTo>
                  <a:pt x="82823" y="233660"/>
                </a:lnTo>
                <a:lnTo>
                  <a:pt x="81603" y="213366"/>
                </a:lnTo>
                <a:lnTo>
                  <a:pt x="79923" y="193216"/>
                </a:lnTo>
                <a:lnTo>
                  <a:pt x="78925" y="171881"/>
                </a:lnTo>
                <a:lnTo>
                  <a:pt x="78208" y="157750"/>
                </a:lnTo>
                <a:lnTo>
                  <a:pt x="77613" y="144737"/>
                </a:lnTo>
                <a:lnTo>
                  <a:pt x="77383" y="134742"/>
                </a:lnTo>
                <a:lnTo>
                  <a:pt x="97702" y="134742"/>
                </a:lnTo>
                <a:lnTo>
                  <a:pt x="108487" y="133559"/>
                </a:lnTo>
                <a:lnTo>
                  <a:pt x="116032" y="130103"/>
                </a:lnTo>
                <a:lnTo>
                  <a:pt x="120467" y="124517"/>
                </a:lnTo>
                <a:lnTo>
                  <a:pt x="121916" y="116946"/>
                </a:lnTo>
                <a:lnTo>
                  <a:pt x="121916" y="109319"/>
                </a:lnTo>
                <a:lnTo>
                  <a:pt x="116837" y="104235"/>
                </a:lnTo>
                <a:lnTo>
                  <a:pt x="76198" y="104235"/>
                </a:lnTo>
                <a:lnTo>
                  <a:pt x="76216" y="64916"/>
                </a:lnTo>
                <a:lnTo>
                  <a:pt x="76346" y="57647"/>
                </a:lnTo>
                <a:lnTo>
                  <a:pt x="76698" y="52061"/>
                </a:lnTo>
                <a:lnTo>
                  <a:pt x="77383" y="48304"/>
                </a:lnTo>
                <a:lnTo>
                  <a:pt x="78738" y="36778"/>
                </a:lnTo>
                <a:lnTo>
                  <a:pt x="85003" y="30507"/>
                </a:lnTo>
                <a:lnTo>
                  <a:pt x="134616" y="30507"/>
                </a:lnTo>
                <a:lnTo>
                  <a:pt x="134616" y="15253"/>
                </a:lnTo>
                <a:lnTo>
                  <a:pt x="103314" y="436"/>
                </a:lnTo>
                <a:lnTo>
                  <a:pt x="95162" y="0"/>
                </a:lnTo>
                <a:close/>
              </a:path>
              <a:path w="134620" h="292735">
                <a:moveTo>
                  <a:pt x="134616" y="30507"/>
                </a:moveTo>
                <a:lnTo>
                  <a:pt x="96517" y="30507"/>
                </a:lnTo>
                <a:lnTo>
                  <a:pt x="101597" y="33050"/>
                </a:lnTo>
                <a:lnTo>
                  <a:pt x="116837" y="38134"/>
                </a:lnTo>
                <a:lnTo>
                  <a:pt x="120562" y="39321"/>
                </a:lnTo>
                <a:lnTo>
                  <a:pt x="130722" y="39321"/>
                </a:lnTo>
                <a:lnTo>
                  <a:pt x="134616" y="34236"/>
                </a:lnTo>
                <a:lnTo>
                  <a:pt x="134616" y="30507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45042" y="1758448"/>
            <a:ext cx="143473" cy="1957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08936" y="1661840"/>
            <a:ext cx="93980" cy="290195"/>
          </a:xfrm>
          <a:custGeom>
            <a:avLst/>
            <a:gdLst/>
            <a:ahLst/>
            <a:cxnLst/>
            <a:rect l="l" t="t" r="r" b="b"/>
            <a:pathLst>
              <a:path w="93979" h="290194">
                <a:moveTo>
                  <a:pt x="30377" y="0"/>
                </a:moveTo>
                <a:lnTo>
                  <a:pt x="12597" y="0"/>
                </a:lnTo>
                <a:lnTo>
                  <a:pt x="8702" y="1355"/>
                </a:lnTo>
                <a:lnTo>
                  <a:pt x="6163" y="3898"/>
                </a:lnTo>
                <a:lnTo>
                  <a:pt x="3623" y="7626"/>
                </a:lnTo>
                <a:lnTo>
                  <a:pt x="1083" y="14067"/>
                </a:lnTo>
                <a:lnTo>
                  <a:pt x="1083" y="24236"/>
                </a:lnTo>
                <a:lnTo>
                  <a:pt x="397" y="33500"/>
                </a:lnTo>
                <a:lnTo>
                  <a:pt x="46" y="45973"/>
                </a:lnTo>
                <a:lnTo>
                  <a:pt x="0" y="114891"/>
                </a:lnTo>
                <a:lnTo>
                  <a:pt x="46" y="122433"/>
                </a:lnTo>
                <a:lnTo>
                  <a:pt x="397" y="144162"/>
                </a:lnTo>
                <a:lnTo>
                  <a:pt x="1083" y="166606"/>
                </a:lnTo>
                <a:lnTo>
                  <a:pt x="1334" y="187066"/>
                </a:lnTo>
                <a:lnTo>
                  <a:pt x="2077" y="204698"/>
                </a:lnTo>
                <a:lnTo>
                  <a:pt x="3297" y="219470"/>
                </a:lnTo>
                <a:lnTo>
                  <a:pt x="4977" y="231350"/>
                </a:lnTo>
                <a:lnTo>
                  <a:pt x="5007" y="240492"/>
                </a:lnTo>
                <a:lnTo>
                  <a:pt x="6163" y="246604"/>
                </a:lnTo>
                <a:lnTo>
                  <a:pt x="8702" y="253045"/>
                </a:lnTo>
                <a:lnTo>
                  <a:pt x="11242" y="258129"/>
                </a:lnTo>
                <a:lnTo>
                  <a:pt x="13782" y="264401"/>
                </a:lnTo>
                <a:lnTo>
                  <a:pt x="16322" y="270841"/>
                </a:lnTo>
                <a:lnTo>
                  <a:pt x="20217" y="277112"/>
                </a:lnTo>
                <a:lnTo>
                  <a:pt x="25297" y="282197"/>
                </a:lnTo>
                <a:lnTo>
                  <a:pt x="30377" y="284739"/>
                </a:lnTo>
                <a:lnTo>
                  <a:pt x="35456" y="288637"/>
                </a:lnTo>
                <a:lnTo>
                  <a:pt x="43076" y="289824"/>
                </a:lnTo>
                <a:lnTo>
                  <a:pt x="51881" y="289824"/>
                </a:lnTo>
                <a:lnTo>
                  <a:pt x="86303" y="270476"/>
                </a:lnTo>
                <a:lnTo>
                  <a:pt x="93738" y="251689"/>
                </a:lnTo>
                <a:lnTo>
                  <a:pt x="49341" y="251689"/>
                </a:lnTo>
                <a:lnTo>
                  <a:pt x="44886" y="249306"/>
                </a:lnTo>
                <a:lnTo>
                  <a:pt x="33776" y="201182"/>
                </a:lnTo>
                <a:lnTo>
                  <a:pt x="31746" y="166606"/>
                </a:lnTo>
                <a:lnTo>
                  <a:pt x="31792" y="135036"/>
                </a:lnTo>
                <a:lnTo>
                  <a:pt x="32387" y="114891"/>
                </a:lnTo>
                <a:lnTo>
                  <a:pt x="33205" y="93570"/>
                </a:lnTo>
                <a:lnTo>
                  <a:pt x="34102" y="71184"/>
                </a:lnTo>
                <a:lnTo>
                  <a:pt x="34885" y="50462"/>
                </a:lnTo>
                <a:lnTo>
                  <a:pt x="35287" y="34045"/>
                </a:lnTo>
                <a:lnTo>
                  <a:pt x="35407" y="24236"/>
                </a:lnTo>
                <a:lnTo>
                  <a:pt x="35456" y="3898"/>
                </a:lnTo>
                <a:lnTo>
                  <a:pt x="30377" y="0"/>
                </a:lnTo>
                <a:close/>
              </a:path>
              <a:path w="93979" h="290194">
                <a:moveTo>
                  <a:pt x="79821" y="227622"/>
                </a:moveTo>
                <a:lnTo>
                  <a:pt x="76095" y="227622"/>
                </a:lnTo>
                <a:lnTo>
                  <a:pt x="72201" y="228808"/>
                </a:lnTo>
                <a:lnTo>
                  <a:pt x="68476" y="231350"/>
                </a:lnTo>
                <a:lnTo>
                  <a:pt x="63396" y="236435"/>
                </a:lnTo>
                <a:lnTo>
                  <a:pt x="62041" y="238977"/>
                </a:lnTo>
                <a:lnTo>
                  <a:pt x="59501" y="247960"/>
                </a:lnTo>
                <a:lnTo>
                  <a:pt x="54421" y="251689"/>
                </a:lnTo>
                <a:lnTo>
                  <a:pt x="93738" y="251689"/>
                </a:lnTo>
                <a:lnTo>
                  <a:pt x="93680" y="247960"/>
                </a:lnTo>
                <a:lnTo>
                  <a:pt x="93108" y="240492"/>
                </a:lnTo>
                <a:lnTo>
                  <a:pt x="90658" y="233342"/>
                </a:lnTo>
                <a:lnTo>
                  <a:pt x="86303" y="229052"/>
                </a:lnTo>
                <a:lnTo>
                  <a:pt x="79821" y="227622"/>
                </a:lnTo>
                <a:close/>
              </a:path>
            </a:pathLst>
          </a:custGeom>
          <a:solidFill>
            <a:srgbClr val="F06A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96790" y="1659297"/>
            <a:ext cx="1239658" cy="294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59377" y="2624361"/>
            <a:ext cx="118191" cy="1615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01496" y="2536566"/>
            <a:ext cx="1253712" cy="255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59377" y="3260110"/>
            <a:ext cx="118191" cy="161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04035" y="3172315"/>
            <a:ext cx="1088616" cy="3649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92895" y="3190111"/>
            <a:ext cx="144945" cy="2364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61875" y="3201644"/>
            <a:ext cx="207645" cy="335915"/>
          </a:xfrm>
          <a:custGeom>
            <a:avLst/>
            <a:gdLst/>
            <a:ahLst/>
            <a:cxnLst/>
            <a:rect l="l" t="t" r="r" b="b"/>
            <a:pathLst>
              <a:path w="207645" h="335914">
                <a:moveTo>
                  <a:pt x="35560" y="77457"/>
                </a:moveTo>
                <a:lnTo>
                  <a:pt x="14058" y="55930"/>
                </a:lnTo>
                <a:lnTo>
                  <a:pt x="8978" y="55930"/>
                </a:lnTo>
                <a:lnTo>
                  <a:pt x="6438" y="58470"/>
                </a:lnTo>
                <a:lnTo>
                  <a:pt x="5080" y="62204"/>
                </a:lnTo>
                <a:lnTo>
                  <a:pt x="4889" y="71183"/>
                </a:lnTo>
                <a:lnTo>
                  <a:pt x="4495" y="78917"/>
                </a:lnTo>
                <a:lnTo>
                  <a:pt x="4089" y="86017"/>
                </a:lnTo>
                <a:lnTo>
                  <a:pt x="3898" y="92710"/>
                </a:lnTo>
                <a:lnTo>
                  <a:pt x="4330" y="104851"/>
                </a:lnTo>
                <a:lnTo>
                  <a:pt x="5486" y="129768"/>
                </a:lnTo>
                <a:lnTo>
                  <a:pt x="7112" y="167284"/>
                </a:lnTo>
                <a:lnTo>
                  <a:pt x="8940" y="216090"/>
                </a:lnTo>
                <a:lnTo>
                  <a:pt x="8978" y="223723"/>
                </a:lnTo>
                <a:lnTo>
                  <a:pt x="12700" y="226263"/>
                </a:lnTo>
                <a:lnTo>
                  <a:pt x="21678" y="226263"/>
                </a:lnTo>
                <a:lnTo>
                  <a:pt x="25400" y="224904"/>
                </a:lnTo>
                <a:lnTo>
                  <a:pt x="29298" y="222364"/>
                </a:lnTo>
                <a:lnTo>
                  <a:pt x="33020" y="219824"/>
                </a:lnTo>
                <a:lnTo>
                  <a:pt x="34378" y="216090"/>
                </a:lnTo>
                <a:lnTo>
                  <a:pt x="34480" y="104851"/>
                </a:lnTo>
                <a:lnTo>
                  <a:pt x="35458" y="86017"/>
                </a:lnTo>
                <a:lnTo>
                  <a:pt x="35560" y="77457"/>
                </a:lnTo>
                <a:close/>
              </a:path>
              <a:path w="207645" h="335914">
                <a:moveTo>
                  <a:pt x="36918" y="13893"/>
                </a:moveTo>
                <a:lnTo>
                  <a:pt x="35560" y="10172"/>
                </a:lnTo>
                <a:lnTo>
                  <a:pt x="31838" y="6273"/>
                </a:lnTo>
                <a:lnTo>
                  <a:pt x="27940" y="1181"/>
                </a:lnTo>
                <a:lnTo>
                  <a:pt x="24218" y="0"/>
                </a:lnTo>
                <a:lnTo>
                  <a:pt x="19138" y="0"/>
                </a:lnTo>
                <a:lnTo>
                  <a:pt x="10795" y="1663"/>
                </a:lnTo>
                <a:lnTo>
                  <a:pt x="4813" y="5016"/>
                </a:lnTo>
                <a:lnTo>
                  <a:pt x="1206" y="10325"/>
                </a:lnTo>
                <a:lnTo>
                  <a:pt x="0" y="17792"/>
                </a:lnTo>
                <a:lnTo>
                  <a:pt x="0" y="24066"/>
                </a:lnTo>
                <a:lnTo>
                  <a:pt x="2540" y="29146"/>
                </a:lnTo>
                <a:lnTo>
                  <a:pt x="6438" y="33045"/>
                </a:lnTo>
                <a:lnTo>
                  <a:pt x="8978" y="36779"/>
                </a:lnTo>
                <a:lnTo>
                  <a:pt x="14058" y="38138"/>
                </a:lnTo>
                <a:lnTo>
                  <a:pt x="22860" y="38138"/>
                </a:lnTo>
                <a:lnTo>
                  <a:pt x="26758" y="36779"/>
                </a:lnTo>
                <a:lnTo>
                  <a:pt x="30480" y="31699"/>
                </a:lnTo>
                <a:lnTo>
                  <a:pt x="35560" y="26606"/>
                </a:lnTo>
                <a:lnTo>
                  <a:pt x="36918" y="22885"/>
                </a:lnTo>
                <a:lnTo>
                  <a:pt x="36918" y="13893"/>
                </a:lnTo>
                <a:close/>
              </a:path>
              <a:path w="207645" h="335914">
                <a:moveTo>
                  <a:pt x="207098" y="275755"/>
                </a:moveTo>
                <a:lnTo>
                  <a:pt x="205486" y="216331"/>
                </a:lnTo>
                <a:lnTo>
                  <a:pt x="205130" y="209651"/>
                </a:lnTo>
                <a:lnTo>
                  <a:pt x="204127" y="190677"/>
                </a:lnTo>
                <a:lnTo>
                  <a:pt x="203428" y="175374"/>
                </a:lnTo>
                <a:lnTo>
                  <a:pt x="203327" y="170040"/>
                </a:lnTo>
                <a:lnTo>
                  <a:pt x="203314" y="161391"/>
                </a:lnTo>
                <a:lnTo>
                  <a:pt x="204558" y="134747"/>
                </a:lnTo>
                <a:lnTo>
                  <a:pt x="203847" y="117754"/>
                </a:lnTo>
                <a:lnTo>
                  <a:pt x="201828" y="103047"/>
                </a:lnTo>
                <a:lnTo>
                  <a:pt x="198628" y="90500"/>
                </a:lnTo>
                <a:lnTo>
                  <a:pt x="197459" y="87630"/>
                </a:lnTo>
                <a:lnTo>
                  <a:pt x="194398" y="79997"/>
                </a:lnTo>
                <a:lnTo>
                  <a:pt x="187693" y="70954"/>
                </a:lnTo>
                <a:lnTo>
                  <a:pt x="178841" y="64617"/>
                </a:lnTo>
                <a:lnTo>
                  <a:pt x="177673" y="64236"/>
                </a:lnTo>
                <a:lnTo>
                  <a:pt x="177673" y="141008"/>
                </a:lnTo>
                <a:lnTo>
                  <a:pt x="177558" y="147154"/>
                </a:lnTo>
                <a:lnTo>
                  <a:pt x="163893" y="186690"/>
                </a:lnTo>
                <a:lnTo>
                  <a:pt x="147320" y="190677"/>
                </a:lnTo>
                <a:lnTo>
                  <a:pt x="138506" y="189928"/>
                </a:lnTo>
                <a:lnTo>
                  <a:pt x="111950" y="161391"/>
                </a:lnTo>
                <a:lnTo>
                  <a:pt x="109220" y="141008"/>
                </a:lnTo>
                <a:lnTo>
                  <a:pt x="109931" y="130048"/>
                </a:lnTo>
                <a:lnTo>
                  <a:pt x="130848" y="91440"/>
                </a:lnTo>
                <a:lnTo>
                  <a:pt x="146138" y="87630"/>
                </a:lnTo>
                <a:lnTo>
                  <a:pt x="153466" y="88353"/>
                </a:lnTo>
                <a:lnTo>
                  <a:pt x="177330" y="123050"/>
                </a:lnTo>
                <a:lnTo>
                  <a:pt x="177673" y="141008"/>
                </a:lnTo>
                <a:lnTo>
                  <a:pt x="177673" y="64236"/>
                </a:lnTo>
                <a:lnTo>
                  <a:pt x="167601" y="60883"/>
                </a:lnTo>
                <a:lnTo>
                  <a:pt x="153758" y="59664"/>
                </a:lnTo>
                <a:lnTo>
                  <a:pt x="139026" y="61087"/>
                </a:lnTo>
                <a:lnTo>
                  <a:pt x="102958" y="82537"/>
                </a:lnTo>
                <a:lnTo>
                  <a:pt x="82689" y="124434"/>
                </a:lnTo>
                <a:lnTo>
                  <a:pt x="81280" y="142367"/>
                </a:lnTo>
                <a:lnTo>
                  <a:pt x="83185" y="164528"/>
                </a:lnTo>
                <a:lnTo>
                  <a:pt x="98425" y="199885"/>
                </a:lnTo>
                <a:lnTo>
                  <a:pt x="135521" y="224205"/>
                </a:lnTo>
                <a:lnTo>
                  <a:pt x="144780" y="224904"/>
                </a:lnTo>
                <a:lnTo>
                  <a:pt x="154635" y="223951"/>
                </a:lnTo>
                <a:lnTo>
                  <a:pt x="163258" y="221094"/>
                </a:lnTo>
                <a:lnTo>
                  <a:pt x="170903" y="216331"/>
                </a:lnTo>
                <a:lnTo>
                  <a:pt x="177800" y="209651"/>
                </a:lnTo>
                <a:lnTo>
                  <a:pt x="178587" y="219722"/>
                </a:lnTo>
                <a:lnTo>
                  <a:pt x="178981" y="232727"/>
                </a:lnTo>
                <a:lnTo>
                  <a:pt x="179031" y="238264"/>
                </a:lnTo>
                <a:lnTo>
                  <a:pt x="179158" y="268135"/>
                </a:lnTo>
                <a:lnTo>
                  <a:pt x="177495" y="286562"/>
                </a:lnTo>
                <a:lnTo>
                  <a:pt x="172618" y="299694"/>
                </a:lnTo>
                <a:lnTo>
                  <a:pt x="164655" y="307555"/>
                </a:lnTo>
                <a:lnTo>
                  <a:pt x="153758" y="310159"/>
                </a:lnTo>
                <a:lnTo>
                  <a:pt x="149212" y="309689"/>
                </a:lnTo>
                <a:lnTo>
                  <a:pt x="143230" y="308254"/>
                </a:lnTo>
                <a:lnTo>
                  <a:pt x="135826" y="305866"/>
                </a:lnTo>
                <a:lnTo>
                  <a:pt x="127000" y="302539"/>
                </a:lnTo>
                <a:lnTo>
                  <a:pt x="114300" y="297446"/>
                </a:lnTo>
                <a:lnTo>
                  <a:pt x="106680" y="294906"/>
                </a:lnTo>
                <a:lnTo>
                  <a:pt x="99060" y="294906"/>
                </a:lnTo>
                <a:lnTo>
                  <a:pt x="96520" y="296265"/>
                </a:lnTo>
                <a:lnTo>
                  <a:pt x="92798" y="298805"/>
                </a:lnTo>
                <a:lnTo>
                  <a:pt x="90258" y="301345"/>
                </a:lnTo>
                <a:lnTo>
                  <a:pt x="88900" y="305079"/>
                </a:lnTo>
                <a:lnTo>
                  <a:pt x="88900" y="310159"/>
                </a:lnTo>
                <a:lnTo>
                  <a:pt x="127088" y="333679"/>
                </a:lnTo>
                <a:lnTo>
                  <a:pt x="146138" y="335584"/>
                </a:lnTo>
                <a:lnTo>
                  <a:pt x="160426" y="334657"/>
                </a:lnTo>
                <a:lnTo>
                  <a:pt x="198526" y="313105"/>
                </a:lnTo>
                <a:lnTo>
                  <a:pt x="199859" y="310159"/>
                </a:lnTo>
                <a:lnTo>
                  <a:pt x="203288" y="302602"/>
                </a:lnTo>
                <a:lnTo>
                  <a:pt x="206146" y="290156"/>
                </a:lnTo>
                <a:lnTo>
                  <a:pt x="207098" y="275755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6405804" y="3255025"/>
            <a:ext cx="410209" cy="173355"/>
            <a:chOff x="6405804" y="3255025"/>
            <a:chExt cx="410209" cy="173355"/>
          </a:xfrm>
        </p:grpSpPr>
        <p:sp>
          <p:nvSpPr>
            <p:cNvPr id="26" name="object 26"/>
            <p:cNvSpPr/>
            <p:nvPr/>
          </p:nvSpPr>
          <p:spPr>
            <a:xfrm>
              <a:off x="6405804" y="3255025"/>
              <a:ext cx="120631" cy="17152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550665" y="3261296"/>
              <a:ext cx="126996" cy="1666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700521" y="3257567"/>
              <a:ext cx="115482" cy="17033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4359377" y="3895859"/>
            <a:ext cx="118191" cy="1613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4035" y="3810606"/>
            <a:ext cx="905741" cy="2708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06294" y="3808064"/>
            <a:ext cx="1413728" cy="36490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59377" y="4531438"/>
            <a:ext cx="118191" cy="16152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4035" y="4446355"/>
            <a:ext cx="948920" cy="36236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54553" y="4443813"/>
            <a:ext cx="1168540" cy="36490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359377" y="5167221"/>
            <a:ext cx="118191" cy="1614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0141" y="5098544"/>
            <a:ext cx="299881" cy="2390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08828" y="5079562"/>
            <a:ext cx="124460" cy="254635"/>
          </a:xfrm>
          <a:custGeom>
            <a:avLst/>
            <a:gdLst/>
            <a:ahLst/>
            <a:cxnLst/>
            <a:rect l="l" t="t" r="r" b="b"/>
            <a:pathLst>
              <a:path w="124460" h="254635">
                <a:moveTo>
                  <a:pt x="120731" y="86387"/>
                </a:moveTo>
                <a:lnTo>
                  <a:pt x="113111" y="86387"/>
                </a:lnTo>
                <a:lnTo>
                  <a:pt x="72472" y="87659"/>
                </a:lnTo>
                <a:lnTo>
                  <a:pt x="20319" y="87659"/>
                </a:lnTo>
                <a:lnTo>
                  <a:pt x="11786" y="88830"/>
                </a:lnTo>
                <a:lnTo>
                  <a:pt x="5397" y="92267"/>
                </a:lnTo>
                <a:lnTo>
                  <a:pt x="1389" y="97848"/>
                </a:lnTo>
                <a:lnTo>
                  <a:pt x="0" y="105455"/>
                </a:lnTo>
                <a:lnTo>
                  <a:pt x="0" y="114353"/>
                </a:lnTo>
                <a:lnTo>
                  <a:pt x="7619" y="118166"/>
                </a:lnTo>
                <a:lnTo>
                  <a:pt x="47073" y="118166"/>
                </a:lnTo>
                <a:lnTo>
                  <a:pt x="48234" y="156274"/>
                </a:lnTo>
                <a:lnTo>
                  <a:pt x="52526" y="220089"/>
                </a:lnTo>
                <a:lnTo>
                  <a:pt x="59773" y="254214"/>
                </a:lnTo>
                <a:lnTo>
                  <a:pt x="75012" y="254214"/>
                </a:lnTo>
                <a:lnTo>
                  <a:pt x="77552" y="251672"/>
                </a:lnTo>
                <a:lnTo>
                  <a:pt x="80092" y="251672"/>
                </a:lnTo>
                <a:lnTo>
                  <a:pt x="81277" y="249130"/>
                </a:lnTo>
                <a:lnTo>
                  <a:pt x="81277" y="246587"/>
                </a:lnTo>
                <a:lnTo>
                  <a:pt x="82632" y="244045"/>
                </a:lnTo>
                <a:lnTo>
                  <a:pt x="82632" y="238960"/>
                </a:lnTo>
                <a:lnTo>
                  <a:pt x="81277" y="230062"/>
                </a:lnTo>
                <a:lnTo>
                  <a:pt x="80341" y="222234"/>
                </a:lnTo>
                <a:lnTo>
                  <a:pt x="79246" y="210351"/>
                </a:lnTo>
                <a:lnTo>
                  <a:pt x="77896" y="194654"/>
                </a:lnTo>
                <a:lnTo>
                  <a:pt x="76198" y="175386"/>
                </a:lnTo>
                <a:lnTo>
                  <a:pt x="74729" y="155342"/>
                </a:lnTo>
                <a:lnTo>
                  <a:pt x="73975" y="138990"/>
                </a:lnTo>
                <a:lnTo>
                  <a:pt x="73697" y="126213"/>
                </a:lnTo>
                <a:lnTo>
                  <a:pt x="73658" y="116895"/>
                </a:lnTo>
                <a:lnTo>
                  <a:pt x="111757" y="116895"/>
                </a:lnTo>
                <a:lnTo>
                  <a:pt x="115651" y="115624"/>
                </a:lnTo>
                <a:lnTo>
                  <a:pt x="119377" y="111811"/>
                </a:lnTo>
                <a:lnTo>
                  <a:pt x="121916" y="109268"/>
                </a:lnTo>
                <a:lnTo>
                  <a:pt x="124456" y="104184"/>
                </a:lnTo>
                <a:lnTo>
                  <a:pt x="124456" y="90201"/>
                </a:lnTo>
                <a:lnTo>
                  <a:pt x="120731" y="86387"/>
                </a:lnTo>
                <a:close/>
              </a:path>
              <a:path w="124460" h="254635">
                <a:moveTo>
                  <a:pt x="102952" y="116895"/>
                </a:moveTo>
                <a:lnTo>
                  <a:pt x="73658" y="116895"/>
                </a:lnTo>
                <a:lnTo>
                  <a:pt x="95332" y="118166"/>
                </a:lnTo>
                <a:lnTo>
                  <a:pt x="99057" y="118166"/>
                </a:lnTo>
                <a:lnTo>
                  <a:pt x="102952" y="116895"/>
                </a:lnTo>
                <a:close/>
              </a:path>
              <a:path w="124460" h="254635">
                <a:moveTo>
                  <a:pt x="64853" y="0"/>
                </a:moveTo>
                <a:lnTo>
                  <a:pt x="58418" y="0"/>
                </a:lnTo>
                <a:lnTo>
                  <a:pt x="54693" y="1186"/>
                </a:lnTo>
                <a:lnTo>
                  <a:pt x="50798" y="5084"/>
                </a:lnTo>
                <a:lnTo>
                  <a:pt x="47073" y="7626"/>
                </a:lnTo>
                <a:lnTo>
                  <a:pt x="45718" y="10169"/>
                </a:lnTo>
                <a:lnTo>
                  <a:pt x="44533" y="15253"/>
                </a:lnTo>
                <a:lnTo>
                  <a:pt x="44533" y="87659"/>
                </a:lnTo>
                <a:lnTo>
                  <a:pt x="72472" y="87659"/>
                </a:lnTo>
                <a:lnTo>
                  <a:pt x="72472" y="8813"/>
                </a:lnTo>
                <a:lnTo>
                  <a:pt x="71118" y="5084"/>
                </a:lnTo>
                <a:lnTo>
                  <a:pt x="69932" y="3728"/>
                </a:lnTo>
                <a:lnTo>
                  <a:pt x="67392" y="1186"/>
                </a:lnTo>
                <a:lnTo>
                  <a:pt x="64853" y="0"/>
                </a:lnTo>
                <a:close/>
              </a:path>
            </a:pathLst>
          </a:custGeom>
          <a:solidFill>
            <a:srgbClr val="393A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240987" y="5167221"/>
            <a:ext cx="123189" cy="1665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467128" y="5079562"/>
            <a:ext cx="1320916" cy="3648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057748" y="6512395"/>
            <a:ext cx="81277" cy="14494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4222" y="1697862"/>
            <a:ext cx="7842884" cy="4384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60830" marR="1428750" indent="4064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1945639" algn="l"/>
              </a:tabLst>
            </a:pPr>
            <a:r>
              <a:rPr dirty="0" sz="2200" spc="75" b="1">
                <a:latin typeface="Trebuchet MS"/>
                <a:cs typeface="Trebuchet MS"/>
              </a:rPr>
              <a:t>There </a:t>
            </a:r>
            <a:r>
              <a:rPr dirty="0" sz="2200" spc="60" b="1">
                <a:latin typeface="Trebuchet MS"/>
                <a:cs typeface="Trebuchet MS"/>
              </a:rPr>
              <a:t>are </a:t>
            </a:r>
            <a:r>
              <a:rPr dirty="0" sz="2200" spc="70" b="1">
                <a:latin typeface="Trebuchet MS"/>
                <a:cs typeface="Trebuchet MS"/>
              </a:rPr>
              <a:t>strict </a:t>
            </a:r>
            <a:r>
              <a:rPr dirty="0" sz="2200" spc="145" b="1">
                <a:latin typeface="Trebuchet MS"/>
                <a:cs typeface="Trebuchet MS"/>
              </a:rPr>
              <a:t>and </a:t>
            </a:r>
            <a:r>
              <a:rPr dirty="0" sz="2200" spc="80" b="1">
                <a:latin typeface="Trebuchet MS"/>
                <a:cs typeface="Trebuchet MS"/>
              </a:rPr>
              <a:t>detailed  </a:t>
            </a:r>
            <a:r>
              <a:rPr dirty="0" sz="2200" spc="125" b="1">
                <a:latin typeface="Trebuchet MS"/>
                <a:cs typeface="Trebuchet MS"/>
              </a:rPr>
              <a:t>guidelines </a:t>
            </a:r>
            <a:r>
              <a:rPr dirty="0" sz="2200" spc="150" b="1">
                <a:latin typeface="Trebuchet MS"/>
                <a:cs typeface="Trebuchet MS"/>
              </a:rPr>
              <a:t>on how </a:t>
            </a:r>
            <a:r>
              <a:rPr dirty="0" sz="2200" spc="185" b="1">
                <a:latin typeface="Trebuchet MS"/>
                <a:cs typeface="Trebuchet MS"/>
              </a:rPr>
              <a:t>Cash </a:t>
            </a:r>
            <a:r>
              <a:rPr dirty="0" sz="2200" spc="145" b="1">
                <a:latin typeface="Trebuchet MS"/>
                <a:cs typeface="Trebuchet MS"/>
              </a:rPr>
              <a:t>and</a:t>
            </a:r>
            <a:r>
              <a:rPr dirty="0" sz="2200" spc="-380" b="1">
                <a:latin typeface="Trebuchet MS"/>
                <a:cs typeface="Trebuchet MS"/>
              </a:rPr>
              <a:t> </a:t>
            </a:r>
            <a:r>
              <a:rPr dirty="0" sz="2200" spc="185" b="1">
                <a:latin typeface="Trebuchet MS"/>
                <a:cs typeface="Trebuchet MS"/>
              </a:rPr>
              <a:t>Cash</a:t>
            </a:r>
            <a:endParaRPr sz="2200">
              <a:latin typeface="Trebuchet MS"/>
              <a:cs typeface="Trebuchet MS"/>
            </a:endParaRPr>
          </a:p>
          <a:p>
            <a:pPr marL="2259330">
              <a:lnSpc>
                <a:spcPct val="100000"/>
              </a:lnSpc>
            </a:pPr>
            <a:r>
              <a:rPr dirty="0" sz="2200" spc="110" b="1">
                <a:latin typeface="Trebuchet MS"/>
                <a:cs typeface="Trebuchet MS"/>
              </a:rPr>
              <a:t>Equivalents </a:t>
            </a:r>
            <a:r>
              <a:rPr dirty="0" sz="2200" spc="60" b="1">
                <a:latin typeface="Trebuchet MS"/>
                <a:cs typeface="Trebuchet MS"/>
              </a:rPr>
              <a:t>are</a:t>
            </a:r>
            <a:r>
              <a:rPr dirty="0" sz="2200" spc="-35" b="1">
                <a:latin typeface="Trebuchet MS"/>
                <a:cs typeface="Trebuchet MS"/>
              </a:rPr>
              <a:t> </a:t>
            </a:r>
            <a:r>
              <a:rPr dirty="0" sz="2200" spc="114" b="1">
                <a:latin typeface="Trebuchet MS"/>
                <a:cs typeface="Trebuchet MS"/>
              </a:rPr>
              <a:t>handled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000" spc="135" b="1">
                <a:latin typeface="Trebuchet MS"/>
                <a:cs typeface="Trebuchet MS"/>
              </a:rPr>
              <a:t>Use</a:t>
            </a:r>
            <a:r>
              <a:rPr dirty="0" sz="2000" spc="20" b="1">
                <a:latin typeface="Trebuchet MS"/>
                <a:cs typeface="Trebuchet MS"/>
              </a:rPr>
              <a:t> </a:t>
            </a:r>
            <a:r>
              <a:rPr dirty="0" sz="2000" spc="120" b="1">
                <a:latin typeface="Trebuchet MS"/>
                <a:cs typeface="Trebuchet MS"/>
              </a:rPr>
              <a:t>this</a:t>
            </a:r>
            <a:r>
              <a:rPr dirty="0" sz="2000" spc="5" b="1">
                <a:latin typeface="Trebuchet MS"/>
                <a:cs typeface="Trebuchet MS"/>
              </a:rPr>
              <a:t> </a:t>
            </a:r>
            <a:r>
              <a:rPr dirty="0" sz="2000" spc="145" b="1">
                <a:latin typeface="Trebuchet MS"/>
                <a:cs typeface="Trebuchet MS"/>
              </a:rPr>
              <a:t>address</a:t>
            </a:r>
            <a:r>
              <a:rPr dirty="0" sz="2000" spc="35" b="1">
                <a:latin typeface="Trebuchet MS"/>
                <a:cs typeface="Trebuchet MS"/>
              </a:rPr>
              <a:t> </a:t>
            </a:r>
            <a:r>
              <a:rPr dirty="0" sz="2000" spc="110" b="1">
                <a:latin typeface="Trebuchet MS"/>
                <a:cs typeface="Trebuchet MS"/>
              </a:rPr>
              <a:t>when</a:t>
            </a:r>
            <a:r>
              <a:rPr dirty="0" sz="2000" spc="25" b="1">
                <a:latin typeface="Trebuchet MS"/>
                <a:cs typeface="Trebuchet MS"/>
              </a:rPr>
              <a:t> </a:t>
            </a:r>
            <a:r>
              <a:rPr dirty="0" sz="2000" spc="130" b="1">
                <a:latin typeface="Trebuchet MS"/>
                <a:cs typeface="Trebuchet MS"/>
              </a:rPr>
              <a:t>providing</a:t>
            </a:r>
            <a:r>
              <a:rPr dirty="0" sz="2000" spc="40" b="1">
                <a:latin typeface="Trebuchet MS"/>
                <a:cs typeface="Trebuchet MS"/>
              </a:rPr>
              <a:t> </a:t>
            </a:r>
            <a:r>
              <a:rPr dirty="0" sz="2000" spc="105" b="1">
                <a:latin typeface="Trebuchet MS"/>
                <a:cs typeface="Trebuchet MS"/>
              </a:rPr>
              <a:t>information</a:t>
            </a:r>
            <a:r>
              <a:rPr dirty="0" sz="2000" b="1">
                <a:latin typeface="Trebuchet MS"/>
                <a:cs typeface="Trebuchet MS"/>
              </a:rPr>
              <a:t> </a:t>
            </a:r>
            <a:r>
              <a:rPr dirty="0" sz="2000" spc="85" b="1">
                <a:latin typeface="Trebuchet MS"/>
                <a:cs typeface="Trebuchet MS"/>
              </a:rPr>
              <a:t>to</a:t>
            </a:r>
            <a:r>
              <a:rPr dirty="0" sz="2000" spc="10" b="1">
                <a:latin typeface="Trebuchet MS"/>
                <a:cs typeface="Trebuchet MS"/>
              </a:rPr>
              <a:t> </a:t>
            </a:r>
            <a:r>
              <a:rPr dirty="0" sz="2000" spc="110" b="1">
                <a:latin typeface="Trebuchet MS"/>
                <a:cs typeface="Trebuchet MS"/>
              </a:rPr>
              <a:t>your</a:t>
            </a:r>
            <a:r>
              <a:rPr dirty="0" sz="2000" spc="-10" b="1">
                <a:latin typeface="Trebuchet MS"/>
                <a:cs typeface="Trebuchet MS"/>
              </a:rPr>
              <a:t> </a:t>
            </a:r>
            <a:r>
              <a:rPr dirty="0" sz="2000" spc="35" b="1">
                <a:latin typeface="Trebuchet MS"/>
                <a:cs typeface="Trebuchet MS"/>
              </a:rPr>
              <a:t>payer:  </a:t>
            </a:r>
            <a:r>
              <a:rPr dirty="0" sz="2000" spc="145" b="1">
                <a:latin typeface="Trebuchet MS"/>
                <a:cs typeface="Trebuchet MS"/>
              </a:rPr>
              <a:t>CSU </a:t>
            </a:r>
            <a:r>
              <a:rPr dirty="0" sz="2000" spc="110" b="1">
                <a:latin typeface="Trebuchet MS"/>
                <a:cs typeface="Trebuchet MS"/>
              </a:rPr>
              <a:t>East</a:t>
            </a:r>
            <a:r>
              <a:rPr dirty="0" sz="2000" spc="-110" b="1">
                <a:latin typeface="Trebuchet MS"/>
                <a:cs typeface="Trebuchet MS"/>
              </a:rPr>
              <a:t> </a:t>
            </a:r>
            <a:r>
              <a:rPr dirty="0" sz="2000" spc="95" b="1">
                <a:latin typeface="Trebuchet MS"/>
                <a:cs typeface="Trebuchet MS"/>
              </a:rPr>
              <a:t>Bay</a:t>
            </a:r>
            <a:endParaRPr sz="2000">
              <a:latin typeface="Trebuchet MS"/>
              <a:cs typeface="Trebuchet MS"/>
            </a:endParaRPr>
          </a:p>
          <a:p>
            <a:pPr algn="ctr" marL="2470785" marR="2457450" indent="-3175">
              <a:lnSpc>
                <a:spcPct val="100000"/>
              </a:lnSpc>
            </a:pPr>
            <a:r>
              <a:rPr dirty="0" sz="2000" spc="30" b="1">
                <a:latin typeface="Trebuchet MS"/>
                <a:cs typeface="Trebuchet MS"/>
              </a:rPr>
              <a:t>Attn: </a:t>
            </a:r>
            <a:r>
              <a:rPr dirty="0" sz="2000" spc="90" b="1">
                <a:latin typeface="Trebuchet MS"/>
                <a:cs typeface="Trebuchet MS"/>
              </a:rPr>
              <a:t>Cashier’s </a:t>
            </a:r>
            <a:r>
              <a:rPr dirty="0" sz="2000" spc="85" b="1">
                <a:latin typeface="Trebuchet MS"/>
                <a:cs typeface="Trebuchet MS"/>
              </a:rPr>
              <a:t>Office  </a:t>
            </a:r>
            <a:r>
              <a:rPr dirty="0" sz="2000" spc="105" b="1">
                <a:latin typeface="Trebuchet MS"/>
                <a:cs typeface="Trebuchet MS"/>
              </a:rPr>
              <a:t>25800 </a:t>
            </a:r>
            <a:r>
              <a:rPr dirty="0" sz="2000" spc="135" b="1">
                <a:latin typeface="Trebuchet MS"/>
                <a:cs typeface="Trebuchet MS"/>
              </a:rPr>
              <a:t>Carlos </a:t>
            </a:r>
            <a:r>
              <a:rPr dirty="0" sz="2000" spc="40" b="1">
                <a:latin typeface="Trebuchet MS"/>
                <a:cs typeface="Trebuchet MS"/>
              </a:rPr>
              <a:t>Bee</a:t>
            </a:r>
            <a:r>
              <a:rPr dirty="0" sz="2000" spc="-254" b="1">
                <a:latin typeface="Trebuchet MS"/>
                <a:cs typeface="Trebuchet MS"/>
              </a:rPr>
              <a:t> </a:t>
            </a:r>
            <a:r>
              <a:rPr dirty="0" sz="2000" spc="105" b="1">
                <a:latin typeface="Trebuchet MS"/>
                <a:cs typeface="Trebuchet MS"/>
              </a:rPr>
              <a:t>Blvd  </a:t>
            </a:r>
            <a:r>
              <a:rPr dirty="0" sz="2000" spc="80" b="1">
                <a:latin typeface="Trebuchet MS"/>
                <a:cs typeface="Trebuchet MS"/>
              </a:rPr>
              <a:t>Hayward, </a:t>
            </a:r>
            <a:r>
              <a:rPr dirty="0" sz="2000" spc="204" b="1">
                <a:latin typeface="Trebuchet MS"/>
                <a:cs typeface="Trebuchet MS"/>
              </a:rPr>
              <a:t>CA</a:t>
            </a:r>
            <a:r>
              <a:rPr dirty="0" sz="2000" spc="-80" b="1">
                <a:latin typeface="Trebuchet MS"/>
                <a:cs typeface="Trebuchet MS"/>
              </a:rPr>
              <a:t> </a:t>
            </a:r>
            <a:r>
              <a:rPr dirty="0" sz="2000" spc="110" b="1">
                <a:latin typeface="Trebuchet MS"/>
                <a:cs typeface="Trebuchet MS"/>
              </a:rPr>
              <a:t>94542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rebuchet MS"/>
              <a:cs typeface="Trebuchet MS"/>
            </a:endParaRPr>
          </a:p>
          <a:p>
            <a:pPr algn="ctr" marR="213995">
              <a:lnSpc>
                <a:spcPct val="100000"/>
              </a:lnSpc>
            </a:pPr>
            <a:r>
              <a:rPr dirty="0" sz="2200" spc="-5">
                <a:latin typeface="Arial"/>
                <a:cs typeface="Arial"/>
              </a:rPr>
              <a:t>Reach out to the Cashier’s Office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at</a:t>
            </a:r>
            <a:endParaRPr sz="2200">
              <a:latin typeface="Arial"/>
              <a:cs typeface="Arial"/>
            </a:endParaRPr>
          </a:p>
          <a:p>
            <a:pPr algn="ctr" marR="211454">
              <a:lnSpc>
                <a:spcPct val="100000"/>
              </a:lnSpc>
            </a:pPr>
            <a:r>
              <a:rPr dirty="0" u="heavy" sz="2200" spc="-5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Arial"/>
                <a:cs typeface="Arial"/>
                <a:hlinkClick r:id="rId2"/>
              </a:rPr>
              <a:t>CASHIERS@CSUEASTBAY.EDU</a:t>
            </a:r>
            <a:endParaRPr sz="2200">
              <a:latin typeface="Arial"/>
              <a:cs typeface="Arial"/>
            </a:endParaRPr>
          </a:p>
          <a:p>
            <a:pPr algn="ctr" marR="212090">
              <a:lnSpc>
                <a:spcPct val="100000"/>
              </a:lnSpc>
            </a:pPr>
            <a:r>
              <a:rPr dirty="0" sz="2200" spc="-5">
                <a:latin typeface="Arial"/>
                <a:cs typeface="Arial"/>
                <a:hlinkClick r:id="rId3"/>
              </a:rPr>
              <a:t>Aaron.Ledesma@csueastbay.edu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6901" y="512190"/>
            <a:ext cx="691451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210">
                <a:uFill>
                  <a:solidFill>
                    <a:srgbClr val="2F2F2F"/>
                  </a:solidFill>
                </a:uFill>
              </a:rPr>
              <a:t>Try </a:t>
            </a:r>
            <a:r>
              <a:rPr dirty="0" u="heavy" spc="165">
                <a:uFill>
                  <a:solidFill>
                    <a:srgbClr val="2F2F2F"/>
                  </a:solidFill>
                </a:uFill>
              </a:rPr>
              <a:t>to </a:t>
            </a:r>
            <a:r>
              <a:rPr dirty="0" u="heavy" spc="285">
                <a:uFill>
                  <a:solidFill>
                    <a:srgbClr val="2F2F2F"/>
                  </a:solidFill>
                </a:uFill>
              </a:rPr>
              <a:t>Avoid </a:t>
            </a:r>
            <a:r>
              <a:rPr dirty="0" u="heavy" spc="204">
                <a:uFill>
                  <a:solidFill>
                    <a:srgbClr val="2F2F2F"/>
                  </a:solidFill>
                </a:uFill>
              </a:rPr>
              <a:t>Receiving</a:t>
            </a:r>
            <a:r>
              <a:rPr dirty="0" u="heavy" spc="-430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204">
                <a:uFill>
                  <a:solidFill>
                    <a:srgbClr val="2F2F2F"/>
                  </a:solidFill>
                </a:uFill>
              </a:rPr>
              <a:t>$$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7710" y="1712722"/>
            <a:ext cx="8418195" cy="3943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34210" marR="938530" indent="-986790">
              <a:lnSpc>
                <a:spcPct val="100000"/>
              </a:lnSpc>
              <a:spcBef>
                <a:spcPts val="95"/>
              </a:spcBef>
              <a:buClr>
                <a:srgbClr val="AC0101"/>
              </a:buClr>
              <a:buSzPct val="72000"/>
              <a:buFont typeface="Wingdings"/>
              <a:buChar char=""/>
              <a:tabLst>
                <a:tab pos="1405255" algn="l"/>
                <a:tab pos="1405890" algn="l"/>
              </a:tabLst>
            </a:pPr>
            <a:r>
              <a:rPr dirty="0" sz="2500" spc="145">
                <a:latin typeface="Trebuchet MS"/>
                <a:cs typeface="Trebuchet MS"/>
              </a:rPr>
              <a:t>Number </a:t>
            </a:r>
            <a:r>
              <a:rPr dirty="0" sz="2500" spc="90">
                <a:latin typeface="Trebuchet MS"/>
                <a:cs typeface="Trebuchet MS"/>
              </a:rPr>
              <a:t>of </a:t>
            </a:r>
            <a:r>
              <a:rPr dirty="0" sz="2500" spc="95">
                <a:latin typeface="Trebuchet MS"/>
                <a:cs typeface="Trebuchet MS"/>
              </a:rPr>
              <a:t>individuals </a:t>
            </a:r>
            <a:r>
              <a:rPr dirty="0" sz="2500" spc="70">
                <a:latin typeface="Trebuchet MS"/>
                <a:cs typeface="Trebuchet MS"/>
              </a:rPr>
              <a:t>to </a:t>
            </a:r>
            <a:r>
              <a:rPr dirty="0" sz="2500" spc="100">
                <a:latin typeface="Trebuchet MS"/>
                <a:cs typeface="Trebuchet MS"/>
              </a:rPr>
              <a:t>be</a:t>
            </a:r>
            <a:r>
              <a:rPr dirty="0" sz="2500" spc="-145">
                <a:latin typeface="Trebuchet MS"/>
                <a:cs typeface="Trebuchet MS"/>
              </a:rPr>
              <a:t> </a:t>
            </a:r>
            <a:r>
              <a:rPr dirty="0" sz="2500" spc="105">
                <a:latin typeface="Trebuchet MS"/>
                <a:cs typeface="Trebuchet MS"/>
              </a:rPr>
              <a:t>authorized  </a:t>
            </a:r>
            <a:r>
              <a:rPr dirty="0" sz="2500" spc="155">
                <a:latin typeface="Trebuchet MS"/>
                <a:cs typeface="Trebuchet MS"/>
              </a:rPr>
              <a:t>should </a:t>
            </a:r>
            <a:r>
              <a:rPr dirty="0" sz="2500" spc="100">
                <a:latin typeface="Trebuchet MS"/>
                <a:cs typeface="Trebuchet MS"/>
              </a:rPr>
              <a:t>be </a:t>
            </a:r>
            <a:r>
              <a:rPr dirty="0" sz="2500" spc="85">
                <a:latin typeface="Trebuchet MS"/>
                <a:cs typeface="Trebuchet MS"/>
              </a:rPr>
              <a:t>kept </a:t>
            </a:r>
            <a:r>
              <a:rPr dirty="0" sz="2500" spc="70">
                <a:latin typeface="Trebuchet MS"/>
                <a:cs typeface="Trebuchet MS"/>
              </a:rPr>
              <a:t>to </a:t>
            </a:r>
            <a:r>
              <a:rPr dirty="0" sz="2500" spc="65">
                <a:latin typeface="Trebuchet MS"/>
                <a:cs typeface="Trebuchet MS"/>
              </a:rPr>
              <a:t>a</a:t>
            </a:r>
            <a:r>
              <a:rPr dirty="0" sz="2500" spc="-260">
                <a:latin typeface="Trebuchet MS"/>
                <a:cs typeface="Trebuchet MS"/>
              </a:rPr>
              <a:t> </a:t>
            </a:r>
            <a:r>
              <a:rPr dirty="0" sz="2500" spc="155">
                <a:latin typeface="Trebuchet MS"/>
                <a:cs typeface="Trebuchet MS"/>
              </a:rPr>
              <a:t>minimum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Trebuchet MS"/>
              <a:cs typeface="Trebuchet MS"/>
            </a:endParaRPr>
          </a:p>
          <a:p>
            <a:pPr marL="905510" marR="443865" indent="-905510">
              <a:lnSpc>
                <a:spcPct val="100000"/>
              </a:lnSpc>
              <a:buClr>
                <a:srgbClr val="AC0101"/>
              </a:buClr>
              <a:buSzPct val="81818"/>
              <a:buFont typeface="Wingdings"/>
              <a:buChar char=""/>
              <a:tabLst>
                <a:tab pos="905510" algn="l"/>
                <a:tab pos="906144" algn="l"/>
              </a:tabLst>
            </a:pPr>
            <a:r>
              <a:rPr dirty="0" sz="2200" spc="114">
                <a:latin typeface="Trebuchet MS"/>
                <a:cs typeface="Trebuchet MS"/>
              </a:rPr>
              <a:t>Send </a:t>
            </a:r>
            <a:r>
              <a:rPr dirty="0" sz="2200" spc="55">
                <a:latin typeface="Trebuchet MS"/>
                <a:cs typeface="Trebuchet MS"/>
              </a:rPr>
              <a:t>a </a:t>
            </a:r>
            <a:r>
              <a:rPr dirty="0" sz="2200" spc="80">
                <a:latin typeface="Trebuchet MS"/>
                <a:cs typeface="Trebuchet MS"/>
              </a:rPr>
              <a:t>request </a:t>
            </a:r>
            <a:r>
              <a:rPr dirty="0" sz="2200" spc="65">
                <a:latin typeface="Trebuchet MS"/>
                <a:cs typeface="Trebuchet MS"/>
              </a:rPr>
              <a:t>to </a:t>
            </a:r>
            <a:r>
              <a:rPr dirty="0" sz="2200" spc="85">
                <a:latin typeface="Trebuchet MS"/>
                <a:cs typeface="Trebuchet MS"/>
              </a:rPr>
              <a:t>be </a:t>
            </a:r>
            <a:r>
              <a:rPr dirty="0" sz="2200" spc="110">
                <a:latin typeface="Trebuchet MS"/>
                <a:cs typeface="Trebuchet MS"/>
              </a:rPr>
              <a:t>an </a:t>
            </a:r>
            <a:r>
              <a:rPr dirty="0" sz="2200" spc="105">
                <a:latin typeface="Trebuchet MS"/>
                <a:cs typeface="Trebuchet MS"/>
              </a:rPr>
              <a:t>Authorized </a:t>
            </a:r>
            <a:r>
              <a:rPr dirty="0" sz="2200" spc="10">
                <a:latin typeface="Trebuchet MS"/>
                <a:cs typeface="Trebuchet MS"/>
              </a:rPr>
              <a:t>Satellite</a:t>
            </a:r>
            <a:r>
              <a:rPr dirty="0" sz="2200" spc="-340">
                <a:latin typeface="Trebuchet MS"/>
                <a:cs typeface="Trebuchet MS"/>
              </a:rPr>
              <a:t> </a:t>
            </a:r>
            <a:r>
              <a:rPr dirty="0" sz="2200" spc="100">
                <a:latin typeface="Trebuchet MS"/>
                <a:cs typeface="Trebuchet MS"/>
              </a:rPr>
              <a:t>Cashier  </a:t>
            </a:r>
            <a:r>
              <a:rPr dirty="0" sz="2200" spc="65">
                <a:latin typeface="Trebuchet MS"/>
                <a:cs typeface="Trebuchet MS"/>
              </a:rPr>
              <a:t>to</a:t>
            </a:r>
            <a:r>
              <a:rPr dirty="0" sz="2200" spc="20">
                <a:solidFill>
                  <a:srgbClr val="D26900"/>
                </a:solidFill>
                <a:latin typeface="Trebuchet MS"/>
                <a:cs typeface="Trebuchet MS"/>
              </a:rPr>
              <a:t> </a:t>
            </a:r>
            <a:r>
              <a:rPr dirty="0" u="heavy" sz="2200" spc="114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2"/>
              </a:rPr>
              <a:t>CASHIERS@CSUEASTBAY.EDU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AC0101"/>
              </a:buClr>
              <a:buFont typeface="Wingdings"/>
              <a:buChar char=""/>
            </a:pPr>
            <a:endParaRPr sz="2050">
              <a:latin typeface="Trebuchet MS"/>
              <a:cs typeface="Trebuchet MS"/>
            </a:endParaRPr>
          </a:p>
          <a:p>
            <a:pPr lvl="1" marL="1663064" indent="-457834">
              <a:lnSpc>
                <a:spcPct val="100000"/>
              </a:lnSpc>
              <a:buClr>
                <a:srgbClr val="AC0101"/>
              </a:buClr>
              <a:buFont typeface="Wingdings"/>
              <a:buChar char=""/>
              <a:tabLst>
                <a:tab pos="1663064" algn="l"/>
                <a:tab pos="1663700" algn="l"/>
              </a:tabLst>
            </a:pPr>
            <a:r>
              <a:rPr dirty="0" sz="1800" spc="65">
                <a:latin typeface="Trebuchet MS"/>
                <a:cs typeface="Trebuchet MS"/>
              </a:rPr>
              <a:t>Receiving</a:t>
            </a:r>
            <a:r>
              <a:rPr dirty="0" sz="1800" spc="-10">
                <a:latin typeface="Trebuchet MS"/>
                <a:cs typeface="Trebuchet MS"/>
              </a:rPr>
              <a:t> </a:t>
            </a:r>
            <a:r>
              <a:rPr dirty="0" sz="1800" spc="135">
                <a:latin typeface="Trebuchet MS"/>
                <a:cs typeface="Trebuchet MS"/>
              </a:rPr>
              <a:t>Cash</a:t>
            </a:r>
            <a:r>
              <a:rPr dirty="0" sz="1800" spc="15">
                <a:latin typeface="Trebuchet MS"/>
                <a:cs typeface="Trebuchet MS"/>
              </a:rPr>
              <a:t> </a:t>
            </a:r>
            <a:r>
              <a:rPr dirty="0" sz="1800" spc="55">
                <a:latin typeface="Trebuchet MS"/>
                <a:cs typeface="Trebuchet MS"/>
              </a:rPr>
              <a:t>Only;</a:t>
            </a:r>
            <a:r>
              <a:rPr dirty="0" sz="1800" spc="15">
                <a:latin typeface="Trebuchet MS"/>
                <a:cs typeface="Trebuchet MS"/>
              </a:rPr>
              <a:t> </a:t>
            </a:r>
            <a:r>
              <a:rPr dirty="0" sz="1800" spc="135">
                <a:latin typeface="Trebuchet MS"/>
                <a:cs typeface="Trebuchet MS"/>
              </a:rPr>
              <a:t>Cash</a:t>
            </a:r>
            <a:r>
              <a:rPr dirty="0" sz="1800" spc="15">
                <a:latin typeface="Trebuchet MS"/>
                <a:cs typeface="Trebuchet MS"/>
              </a:rPr>
              <a:t> </a:t>
            </a:r>
            <a:r>
              <a:rPr dirty="0" sz="1800" spc="-15">
                <a:latin typeface="Trebuchet MS"/>
                <a:cs typeface="Trebuchet MS"/>
              </a:rPr>
              <a:t>&amp;</a:t>
            </a:r>
            <a:r>
              <a:rPr dirty="0" sz="1800" spc="20">
                <a:latin typeface="Trebuchet MS"/>
                <a:cs typeface="Trebuchet MS"/>
              </a:rPr>
              <a:t> </a:t>
            </a:r>
            <a:r>
              <a:rPr dirty="0" sz="1800" spc="85">
                <a:latin typeface="Trebuchet MS"/>
                <a:cs typeface="Trebuchet MS"/>
              </a:rPr>
              <a:t>Checks;</a:t>
            </a:r>
            <a:r>
              <a:rPr dirty="0" sz="1800" spc="10">
                <a:latin typeface="Trebuchet MS"/>
                <a:cs typeface="Trebuchet MS"/>
              </a:rPr>
              <a:t> </a:t>
            </a:r>
            <a:r>
              <a:rPr dirty="0" sz="1800" spc="114">
                <a:latin typeface="Trebuchet MS"/>
                <a:cs typeface="Trebuchet MS"/>
              </a:rPr>
              <a:t>Checks</a:t>
            </a:r>
            <a:r>
              <a:rPr dirty="0" sz="1800" spc="-10">
                <a:latin typeface="Trebuchet MS"/>
                <a:cs typeface="Trebuchet MS"/>
              </a:rPr>
              <a:t> </a:t>
            </a:r>
            <a:r>
              <a:rPr dirty="0" sz="1800" spc="90">
                <a:latin typeface="Trebuchet MS"/>
                <a:cs typeface="Trebuchet MS"/>
              </a:rPr>
              <a:t>Only</a:t>
            </a:r>
            <a:endParaRPr sz="1800">
              <a:latin typeface="Trebuchet MS"/>
              <a:cs typeface="Trebuchet MS"/>
            </a:endParaRPr>
          </a:p>
          <a:p>
            <a:pPr lvl="2" marL="2774315" indent="-457834">
              <a:lnSpc>
                <a:spcPct val="100000"/>
              </a:lnSpc>
              <a:buClr>
                <a:srgbClr val="AC0101"/>
              </a:buClr>
              <a:buFont typeface="Wingdings"/>
              <a:buChar char=""/>
              <a:tabLst>
                <a:tab pos="2774315" algn="l"/>
                <a:tab pos="2774950" algn="l"/>
              </a:tabLst>
            </a:pPr>
            <a:r>
              <a:rPr dirty="0" sz="1800" spc="80">
                <a:latin typeface="Trebuchet MS"/>
                <a:cs typeface="Trebuchet MS"/>
              </a:rPr>
              <a:t>Average </a:t>
            </a:r>
            <a:r>
              <a:rPr dirty="0" sz="1800" spc="110">
                <a:latin typeface="Trebuchet MS"/>
                <a:cs typeface="Trebuchet MS"/>
              </a:rPr>
              <a:t>Amount </a:t>
            </a:r>
            <a:r>
              <a:rPr dirty="0" sz="1800" spc="60">
                <a:latin typeface="Trebuchet MS"/>
                <a:cs typeface="Trebuchet MS"/>
              </a:rPr>
              <a:t>of</a:t>
            </a:r>
            <a:r>
              <a:rPr dirty="0" sz="1800" spc="-125">
                <a:latin typeface="Trebuchet MS"/>
                <a:cs typeface="Trebuchet MS"/>
              </a:rPr>
              <a:t> </a:t>
            </a:r>
            <a:r>
              <a:rPr dirty="0" sz="1800" spc="60">
                <a:latin typeface="Trebuchet MS"/>
                <a:cs typeface="Trebuchet MS"/>
              </a:rPr>
              <a:t>Collection</a:t>
            </a:r>
            <a:endParaRPr sz="1800">
              <a:latin typeface="Trebuchet MS"/>
              <a:cs typeface="Trebuchet MS"/>
            </a:endParaRPr>
          </a:p>
          <a:p>
            <a:pPr marL="2074545" indent="-457834">
              <a:lnSpc>
                <a:spcPct val="100000"/>
              </a:lnSpc>
              <a:buClr>
                <a:srgbClr val="AC0101"/>
              </a:buClr>
              <a:buFont typeface="Wingdings"/>
              <a:buChar char=""/>
              <a:tabLst>
                <a:tab pos="2074545" algn="l"/>
                <a:tab pos="2075180" algn="l"/>
              </a:tabLst>
            </a:pPr>
            <a:r>
              <a:rPr dirty="0" sz="1800" spc="65">
                <a:latin typeface="Trebuchet MS"/>
                <a:cs typeface="Trebuchet MS"/>
              </a:rPr>
              <a:t>MPP/Director/Authorized </a:t>
            </a:r>
            <a:r>
              <a:rPr dirty="0" sz="1800" spc="95">
                <a:latin typeface="Trebuchet MS"/>
                <a:cs typeface="Trebuchet MS"/>
              </a:rPr>
              <a:t>Manager’s</a:t>
            </a:r>
            <a:r>
              <a:rPr dirty="0" sz="1800" spc="-85">
                <a:latin typeface="Trebuchet MS"/>
                <a:cs typeface="Trebuchet MS"/>
              </a:rPr>
              <a:t> </a:t>
            </a:r>
            <a:r>
              <a:rPr dirty="0" sz="1800" spc="105">
                <a:latin typeface="Trebuchet MS"/>
                <a:cs typeface="Trebuchet MS"/>
              </a:rPr>
              <a:t>Name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300" spc="150" b="1">
                <a:latin typeface="Trebuchet MS"/>
                <a:cs typeface="Trebuchet MS"/>
              </a:rPr>
              <a:t>Requests </a:t>
            </a:r>
            <a:r>
              <a:rPr dirty="0" sz="2300" spc="60" b="1">
                <a:latin typeface="Trebuchet MS"/>
                <a:cs typeface="Trebuchet MS"/>
              </a:rPr>
              <a:t>Will </a:t>
            </a:r>
            <a:r>
              <a:rPr dirty="0" sz="2300" spc="95" b="1">
                <a:latin typeface="Trebuchet MS"/>
                <a:cs typeface="Trebuchet MS"/>
              </a:rPr>
              <a:t>be </a:t>
            </a:r>
            <a:r>
              <a:rPr dirty="0" sz="2300" spc="100" b="1">
                <a:latin typeface="Trebuchet MS"/>
                <a:cs typeface="Trebuchet MS"/>
              </a:rPr>
              <a:t>Evaluated </a:t>
            </a:r>
            <a:r>
              <a:rPr dirty="0" sz="2300" spc="305" b="1">
                <a:latin typeface="Trebuchet MS"/>
                <a:cs typeface="Trebuchet MS"/>
              </a:rPr>
              <a:t>–</a:t>
            </a:r>
            <a:r>
              <a:rPr dirty="0" sz="2300" spc="-415" b="1">
                <a:latin typeface="Trebuchet MS"/>
                <a:cs typeface="Trebuchet MS"/>
              </a:rPr>
              <a:t> </a:t>
            </a:r>
            <a:r>
              <a:rPr dirty="0" sz="2300" spc="120" b="1">
                <a:latin typeface="Trebuchet MS"/>
                <a:cs typeface="Trebuchet MS"/>
              </a:rPr>
              <a:t>FINAL </a:t>
            </a:r>
            <a:r>
              <a:rPr dirty="0" sz="2300" spc="155" b="1">
                <a:latin typeface="Trebuchet MS"/>
                <a:cs typeface="Trebuchet MS"/>
              </a:rPr>
              <a:t>APPROVAL </a:t>
            </a:r>
            <a:r>
              <a:rPr dirty="0" sz="2300" spc="110" b="1">
                <a:latin typeface="Trebuchet MS"/>
                <a:cs typeface="Trebuchet MS"/>
              </a:rPr>
              <a:t>Lies with</a:t>
            </a:r>
            <a:endParaRPr sz="23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2300" spc="75" b="1">
                <a:latin typeface="Trebuchet MS"/>
                <a:cs typeface="Trebuchet MS"/>
              </a:rPr>
              <a:t>the </a:t>
            </a:r>
            <a:r>
              <a:rPr dirty="0" sz="2300" spc="210" b="1">
                <a:latin typeface="Trebuchet MS"/>
                <a:cs typeface="Trebuchet MS"/>
              </a:rPr>
              <a:t>Assoc </a:t>
            </a:r>
            <a:r>
              <a:rPr dirty="0" sz="2300" spc="110" b="1">
                <a:latin typeface="Trebuchet MS"/>
                <a:cs typeface="Trebuchet MS"/>
              </a:rPr>
              <a:t>or </a:t>
            </a:r>
            <a:r>
              <a:rPr dirty="0" sz="2300" spc="95" b="1">
                <a:latin typeface="Trebuchet MS"/>
                <a:cs typeface="Trebuchet MS"/>
              </a:rPr>
              <a:t>Director </a:t>
            </a:r>
            <a:r>
              <a:rPr dirty="0" sz="2300" spc="130" b="1">
                <a:latin typeface="Trebuchet MS"/>
                <a:cs typeface="Trebuchet MS"/>
              </a:rPr>
              <a:t>of </a:t>
            </a:r>
            <a:r>
              <a:rPr dirty="0" sz="2300" spc="100" b="1">
                <a:latin typeface="Trebuchet MS"/>
                <a:cs typeface="Trebuchet MS"/>
              </a:rPr>
              <a:t>Student</a:t>
            </a:r>
            <a:r>
              <a:rPr dirty="0" sz="2300" spc="-370" b="1">
                <a:latin typeface="Trebuchet MS"/>
                <a:cs typeface="Trebuchet MS"/>
              </a:rPr>
              <a:t> </a:t>
            </a:r>
            <a:r>
              <a:rPr dirty="0" sz="2300" spc="70" b="1">
                <a:latin typeface="Trebuchet MS"/>
                <a:cs typeface="Trebuchet MS"/>
              </a:rPr>
              <a:t>Finance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4394" y="512190"/>
            <a:ext cx="436054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105">
                <a:uFill>
                  <a:solidFill>
                    <a:srgbClr val="2F2F2F"/>
                  </a:solidFill>
                </a:uFill>
              </a:rPr>
              <a:t>Satellite</a:t>
            </a:r>
            <a:r>
              <a:rPr dirty="0" u="heavy" spc="20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240">
                <a:uFill>
                  <a:solidFill>
                    <a:srgbClr val="2F2F2F"/>
                  </a:solidFill>
                </a:uFill>
              </a:rPr>
              <a:t>Cashier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2054" y="2620136"/>
            <a:ext cx="9018905" cy="2083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6350">
              <a:lnSpc>
                <a:spcPct val="100000"/>
              </a:lnSpc>
              <a:spcBef>
                <a:spcPts val="100"/>
              </a:spcBef>
            </a:pPr>
            <a:r>
              <a:rPr dirty="0" sz="2700" spc="25">
                <a:latin typeface="Trebuchet MS"/>
                <a:cs typeface="Trebuchet MS"/>
              </a:rPr>
              <a:t>Feel free </a:t>
            </a:r>
            <a:r>
              <a:rPr dirty="0" sz="2700" spc="80">
                <a:latin typeface="Trebuchet MS"/>
                <a:cs typeface="Trebuchet MS"/>
              </a:rPr>
              <a:t>to </a:t>
            </a:r>
            <a:r>
              <a:rPr dirty="0" sz="2700" spc="75">
                <a:latin typeface="Trebuchet MS"/>
                <a:cs typeface="Trebuchet MS"/>
              </a:rPr>
              <a:t>reach </a:t>
            </a:r>
            <a:r>
              <a:rPr dirty="0" sz="2700" spc="80">
                <a:latin typeface="Trebuchet MS"/>
                <a:cs typeface="Trebuchet MS"/>
              </a:rPr>
              <a:t>to </a:t>
            </a:r>
            <a:r>
              <a:rPr dirty="0" sz="2700" spc="60">
                <a:latin typeface="Trebuchet MS"/>
                <a:cs typeface="Trebuchet MS"/>
              </a:rPr>
              <a:t>the </a:t>
            </a:r>
            <a:r>
              <a:rPr dirty="0" sz="2700" spc="114">
                <a:latin typeface="Trebuchet MS"/>
                <a:cs typeface="Trebuchet MS"/>
              </a:rPr>
              <a:t>Cashier’s </a:t>
            </a:r>
            <a:r>
              <a:rPr dirty="0" sz="2700" spc="50">
                <a:latin typeface="Trebuchet MS"/>
                <a:cs typeface="Trebuchet MS"/>
              </a:rPr>
              <a:t>Office</a:t>
            </a:r>
            <a:r>
              <a:rPr dirty="0" sz="2700" spc="-3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at</a:t>
            </a:r>
            <a:endParaRPr sz="2700">
              <a:latin typeface="Trebuchet MS"/>
              <a:cs typeface="Trebuchet MS"/>
            </a:endParaRPr>
          </a:p>
          <a:p>
            <a:pPr marL="636905">
              <a:lnSpc>
                <a:spcPct val="100000"/>
              </a:lnSpc>
            </a:pPr>
            <a:r>
              <a:rPr dirty="0" sz="2700" spc="120">
                <a:latin typeface="Trebuchet MS"/>
                <a:cs typeface="Trebuchet MS"/>
              </a:rPr>
              <a:t>(510) </a:t>
            </a:r>
            <a:r>
              <a:rPr dirty="0" sz="2700" spc="235">
                <a:latin typeface="Trebuchet MS"/>
                <a:cs typeface="Trebuchet MS"/>
              </a:rPr>
              <a:t>885-3865 </a:t>
            </a:r>
            <a:r>
              <a:rPr dirty="0" sz="2700" spc="-700">
                <a:latin typeface="Trebuchet MS"/>
                <a:cs typeface="Trebuchet MS"/>
              </a:rPr>
              <a:t>|</a:t>
            </a:r>
            <a:r>
              <a:rPr dirty="0" sz="2700" spc="-635">
                <a:solidFill>
                  <a:srgbClr val="D26900"/>
                </a:solidFill>
                <a:latin typeface="Trebuchet MS"/>
                <a:cs typeface="Trebuchet MS"/>
              </a:rPr>
              <a:t> </a:t>
            </a:r>
            <a:r>
              <a:rPr dirty="0" u="heavy" sz="2700" spc="145">
                <a:solidFill>
                  <a:srgbClr val="D26900"/>
                </a:solidFill>
                <a:uFill>
                  <a:solidFill>
                    <a:srgbClr val="D26900"/>
                  </a:solidFill>
                </a:uFill>
                <a:latin typeface="Trebuchet MS"/>
                <a:cs typeface="Trebuchet MS"/>
                <a:hlinkClick r:id="rId2"/>
              </a:rPr>
              <a:t>CASHIERS@CSUEASTBAY.EDU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700" spc="165">
                <a:latin typeface="Trebuchet MS"/>
                <a:cs typeface="Trebuchet MS"/>
              </a:rPr>
              <a:t>Or </a:t>
            </a:r>
            <a:r>
              <a:rPr dirty="0" sz="2700" spc="105">
                <a:latin typeface="Trebuchet MS"/>
                <a:cs typeface="Trebuchet MS"/>
              </a:rPr>
              <a:t>myself</a:t>
            </a:r>
            <a:r>
              <a:rPr dirty="0" sz="2700" spc="-130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at: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700" spc="120">
                <a:latin typeface="Trebuchet MS"/>
                <a:cs typeface="Trebuchet MS"/>
              </a:rPr>
              <a:t>(510) </a:t>
            </a:r>
            <a:r>
              <a:rPr dirty="0" sz="2700" spc="235">
                <a:latin typeface="Trebuchet MS"/>
                <a:cs typeface="Trebuchet MS"/>
              </a:rPr>
              <a:t>885-2573 </a:t>
            </a:r>
            <a:r>
              <a:rPr dirty="0" sz="2700" spc="-700">
                <a:latin typeface="Trebuchet MS"/>
                <a:cs typeface="Trebuchet MS"/>
              </a:rPr>
              <a:t>|</a:t>
            </a:r>
            <a:r>
              <a:rPr dirty="0" sz="2700" spc="-595">
                <a:latin typeface="Trebuchet MS"/>
                <a:cs typeface="Trebuchet MS"/>
              </a:rPr>
              <a:t> </a:t>
            </a:r>
            <a:r>
              <a:rPr dirty="0" sz="2700" spc="160">
                <a:latin typeface="Trebuchet MS"/>
                <a:cs typeface="Trebuchet MS"/>
                <a:hlinkClick r:id="rId3"/>
              </a:rPr>
              <a:t>AARON.LEDESMA@CSUEASTBAY.EDU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6982" y="512190"/>
            <a:ext cx="409638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215">
                <a:uFill>
                  <a:solidFill>
                    <a:srgbClr val="2F2F2F"/>
                  </a:solidFill>
                </a:uFill>
              </a:rPr>
              <a:t>Who </a:t>
            </a:r>
            <a:r>
              <a:rPr dirty="0" u="heavy" spc="165">
                <a:uFill>
                  <a:solidFill>
                    <a:srgbClr val="2F2F2F"/>
                  </a:solidFill>
                </a:uFill>
              </a:rPr>
              <a:t>to</a:t>
            </a:r>
            <a:r>
              <a:rPr dirty="0" u="heavy" spc="-175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190">
                <a:uFill>
                  <a:solidFill>
                    <a:srgbClr val="2F2F2F"/>
                  </a:solidFill>
                </a:uFill>
              </a:rPr>
              <a:t>Contact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891" y="1721612"/>
            <a:ext cx="9751695" cy="41732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836930">
              <a:lnSpc>
                <a:spcPct val="100000"/>
              </a:lnSpc>
              <a:spcBef>
                <a:spcPts val="105"/>
              </a:spcBef>
            </a:pPr>
            <a:r>
              <a:rPr dirty="0" u="heavy" sz="3500" spc="1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MULTIPLE</a:t>
            </a:r>
            <a:r>
              <a:rPr dirty="0" u="heavy" sz="35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500" spc="2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CHOICE</a:t>
            </a:r>
            <a:endParaRPr sz="3500">
              <a:latin typeface="Trebuchet MS"/>
              <a:cs typeface="Trebuchet MS"/>
            </a:endParaRPr>
          </a:p>
          <a:p>
            <a:pPr algn="ctr" marL="829310">
              <a:lnSpc>
                <a:spcPct val="100000"/>
              </a:lnSpc>
              <a:spcBef>
                <a:spcPts val="3245"/>
              </a:spcBef>
            </a:pPr>
            <a:r>
              <a:rPr dirty="0" sz="3000" spc="155">
                <a:latin typeface="Trebuchet MS"/>
                <a:cs typeface="Trebuchet MS"/>
              </a:rPr>
              <a:t>Who </a:t>
            </a:r>
            <a:r>
              <a:rPr dirty="0" sz="3000" spc="190">
                <a:latin typeface="Trebuchet MS"/>
                <a:cs typeface="Trebuchet MS"/>
              </a:rPr>
              <a:t>should </a:t>
            </a:r>
            <a:r>
              <a:rPr dirty="0" sz="3000" spc="170">
                <a:latin typeface="Trebuchet MS"/>
                <a:cs typeface="Trebuchet MS"/>
              </a:rPr>
              <a:t>you </a:t>
            </a:r>
            <a:r>
              <a:rPr dirty="0" sz="3000" spc="85">
                <a:latin typeface="Trebuchet MS"/>
                <a:cs typeface="Trebuchet MS"/>
              </a:rPr>
              <a:t>reach </a:t>
            </a:r>
            <a:r>
              <a:rPr dirty="0" sz="3000" spc="120">
                <a:latin typeface="Trebuchet MS"/>
                <a:cs typeface="Trebuchet MS"/>
              </a:rPr>
              <a:t>out </a:t>
            </a:r>
            <a:r>
              <a:rPr dirty="0" sz="3000" spc="85">
                <a:latin typeface="Trebuchet MS"/>
                <a:cs typeface="Trebuchet MS"/>
              </a:rPr>
              <a:t>to </a:t>
            </a:r>
            <a:r>
              <a:rPr dirty="0" sz="3000" spc="-10">
                <a:latin typeface="Trebuchet MS"/>
                <a:cs typeface="Trebuchet MS"/>
              </a:rPr>
              <a:t>if </a:t>
            </a:r>
            <a:r>
              <a:rPr dirty="0" sz="3000" spc="70">
                <a:latin typeface="Trebuchet MS"/>
                <a:cs typeface="Trebuchet MS"/>
              </a:rPr>
              <a:t>you’re</a:t>
            </a:r>
            <a:r>
              <a:rPr dirty="0" sz="3000" spc="-430">
                <a:latin typeface="Trebuchet MS"/>
                <a:cs typeface="Trebuchet MS"/>
              </a:rPr>
              <a:t> </a:t>
            </a:r>
            <a:r>
              <a:rPr dirty="0" sz="3000" spc="125">
                <a:latin typeface="Trebuchet MS"/>
                <a:cs typeface="Trebuchet MS"/>
              </a:rPr>
              <a:t>expecting</a:t>
            </a:r>
            <a:endParaRPr sz="3000">
              <a:latin typeface="Trebuchet MS"/>
              <a:cs typeface="Trebuchet MS"/>
            </a:endParaRPr>
          </a:p>
          <a:p>
            <a:pPr algn="ctr" marL="836294">
              <a:lnSpc>
                <a:spcPct val="100000"/>
              </a:lnSpc>
              <a:spcBef>
                <a:spcPts val="5"/>
              </a:spcBef>
            </a:pPr>
            <a:r>
              <a:rPr dirty="0" sz="3000" spc="80">
                <a:latin typeface="Trebuchet MS"/>
                <a:cs typeface="Trebuchet MS"/>
              </a:rPr>
              <a:t>a </a:t>
            </a:r>
            <a:r>
              <a:rPr dirty="0" sz="3000" spc="114">
                <a:latin typeface="Trebuchet MS"/>
                <a:cs typeface="Trebuchet MS"/>
              </a:rPr>
              <a:t>check </a:t>
            </a:r>
            <a:r>
              <a:rPr dirty="0" sz="3000" spc="120">
                <a:latin typeface="Trebuchet MS"/>
                <a:cs typeface="Trebuchet MS"/>
              </a:rPr>
              <a:t>payment </a:t>
            </a:r>
            <a:r>
              <a:rPr dirty="0" sz="3000" spc="140">
                <a:latin typeface="Trebuchet MS"/>
                <a:cs typeface="Trebuchet MS"/>
              </a:rPr>
              <a:t>from </a:t>
            </a:r>
            <a:r>
              <a:rPr dirty="0" sz="3000" spc="145">
                <a:latin typeface="Trebuchet MS"/>
                <a:cs typeface="Trebuchet MS"/>
              </a:rPr>
              <a:t>an </a:t>
            </a:r>
            <a:r>
              <a:rPr dirty="0" sz="3000" spc="130">
                <a:latin typeface="Trebuchet MS"/>
                <a:cs typeface="Trebuchet MS"/>
              </a:rPr>
              <a:t>outside</a:t>
            </a:r>
            <a:r>
              <a:rPr dirty="0" sz="3000" spc="-310">
                <a:latin typeface="Trebuchet MS"/>
                <a:cs typeface="Trebuchet MS"/>
              </a:rPr>
              <a:t> </a:t>
            </a:r>
            <a:r>
              <a:rPr dirty="0" sz="3000" spc="50">
                <a:latin typeface="Trebuchet MS"/>
                <a:cs typeface="Trebuchet MS"/>
              </a:rPr>
              <a:t>entity?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rebuchet MS"/>
              <a:cs typeface="Trebuchet MS"/>
            </a:endParaRPr>
          </a:p>
          <a:p>
            <a:pPr marL="516255" indent="-504190">
              <a:lnSpc>
                <a:spcPct val="100000"/>
              </a:lnSpc>
              <a:buAutoNum type="alphaUcPeriod"/>
              <a:tabLst>
                <a:tab pos="516890" algn="l"/>
              </a:tabLst>
            </a:pPr>
            <a:r>
              <a:rPr dirty="0" sz="3000" spc="40">
                <a:latin typeface="Trebuchet MS"/>
                <a:cs typeface="Trebuchet MS"/>
              </a:rPr>
              <a:t>Facilities </a:t>
            </a:r>
            <a:r>
              <a:rPr dirty="0" sz="3000" spc="175">
                <a:latin typeface="Trebuchet MS"/>
                <a:cs typeface="Trebuchet MS"/>
              </a:rPr>
              <a:t>Management</a:t>
            </a:r>
            <a:endParaRPr sz="3000">
              <a:latin typeface="Trebuchet MS"/>
              <a:cs typeface="Trebuchet MS"/>
            </a:endParaRPr>
          </a:p>
          <a:p>
            <a:pPr marL="471805" indent="-459740">
              <a:lnSpc>
                <a:spcPct val="100000"/>
              </a:lnSpc>
              <a:buAutoNum type="alphaUcPeriod"/>
              <a:tabLst>
                <a:tab pos="472440" algn="l"/>
              </a:tabLst>
            </a:pPr>
            <a:r>
              <a:rPr dirty="0" sz="3000" spc="-35">
                <a:latin typeface="Trebuchet MS"/>
                <a:cs typeface="Trebuchet MS"/>
              </a:rPr>
              <a:t>I.T.</a:t>
            </a:r>
            <a:endParaRPr sz="3000">
              <a:latin typeface="Trebuchet MS"/>
              <a:cs typeface="Trebuchet MS"/>
            </a:endParaRPr>
          </a:p>
          <a:p>
            <a:pPr marL="516890" indent="-504825">
              <a:lnSpc>
                <a:spcPct val="100000"/>
              </a:lnSpc>
              <a:spcBef>
                <a:spcPts val="5"/>
              </a:spcBef>
              <a:buAutoNum type="alphaUcPeriod"/>
              <a:tabLst>
                <a:tab pos="517525" algn="l"/>
              </a:tabLst>
            </a:pPr>
            <a:r>
              <a:rPr dirty="0" sz="3000" spc="125">
                <a:latin typeface="Trebuchet MS"/>
                <a:cs typeface="Trebuchet MS"/>
              </a:rPr>
              <a:t>Cashier’s</a:t>
            </a:r>
            <a:r>
              <a:rPr dirty="0" sz="3000" spc="35">
                <a:latin typeface="Trebuchet MS"/>
                <a:cs typeface="Trebuchet MS"/>
              </a:rPr>
              <a:t> </a:t>
            </a:r>
            <a:r>
              <a:rPr dirty="0" sz="3000" spc="55">
                <a:latin typeface="Trebuchet MS"/>
                <a:cs typeface="Trebuchet MS"/>
              </a:rPr>
              <a:t>Office</a:t>
            </a:r>
            <a:endParaRPr sz="3000">
              <a:latin typeface="Trebuchet MS"/>
              <a:cs typeface="Trebuchet MS"/>
            </a:endParaRPr>
          </a:p>
          <a:p>
            <a:pPr marL="539750" indent="-527050">
              <a:lnSpc>
                <a:spcPct val="100000"/>
              </a:lnSpc>
              <a:buAutoNum type="alphaUcPeriod"/>
              <a:tabLst>
                <a:tab pos="539750" algn="l"/>
              </a:tabLst>
            </a:pPr>
            <a:r>
              <a:rPr dirty="0" sz="3000" spc="160">
                <a:latin typeface="Trebuchet MS"/>
                <a:cs typeface="Trebuchet MS"/>
              </a:rPr>
              <a:t>Accounts</a:t>
            </a:r>
            <a:r>
              <a:rPr dirty="0" sz="3000" spc="65">
                <a:latin typeface="Trebuchet MS"/>
                <a:cs typeface="Trebuchet MS"/>
              </a:rPr>
              <a:t> </a:t>
            </a:r>
            <a:r>
              <a:rPr dirty="0" sz="3000" spc="55">
                <a:latin typeface="Trebuchet MS"/>
                <a:cs typeface="Trebuchet MS"/>
              </a:rPr>
              <a:t>Payable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7105" y="512190"/>
            <a:ext cx="364236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315">
                <a:uFill>
                  <a:solidFill>
                    <a:srgbClr val="2F2F2F"/>
                  </a:solidFill>
                </a:uFill>
              </a:rPr>
              <a:t>QUESTION</a:t>
            </a:r>
            <a:r>
              <a:rPr dirty="0" u="heavy" spc="-10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215">
                <a:uFill>
                  <a:solidFill>
                    <a:srgbClr val="2F2F2F"/>
                  </a:solidFill>
                </a:uFill>
              </a:rPr>
              <a:t>#1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6960" y="2049907"/>
            <a:ext cx="10411460" cy="30130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220720">
              <a:lnSpc>
                <a:spcPct val="100000"/>
              </a:lnSpc>
              <a:spcBef>
                <a:spcPts val="105"/>
              </a:spcBef>
            </a:pPr>
            <a:r>
              <a:rPr dirty="0" sz="3200" spc="-35" b="1">
                <a:solidFill>
                  <a:srgbClr val="FF0000"/>
                </a:solidFill>
                <a:latin typeface="Trebuchet MS"/>
                <a:cs typeface="Trebuchet MS"/>
              </a:rPr>
              <a:t>C. </a:t>
            </a:r>
            <a:r>
              <a:rPr dirty="0" sz="3200" spc="150" b="1">
                <a:solidFill>
                  <a:srgbClr val="FF0000"/>
                </a:solidFill>
                <a:latin typeface="Trebuchet MS"/>
                <a:cs typeface="Trebuchet MS"/>
              </a:rPr>
              <a:t>Cashier’s</a:t>
            </a:r>
            <a:r>
              <a:rPr dirty="0" sz="3200" spc="125" b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3200" spc="140" b="1">
                <a:solidFill>
                  <a:srgbClr val="FF0000"/>
                </a:solidFill>
                <a:latin typeface="Trebuchet MS"/>
                <a:cs typeface="Trebuchet MS"/>
              </a:rPr>
              <a:t>Office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Trebuchet MS"/>
              <a:cs typeface="Trebuchet MS"/>
            </a:endParaRPr>
          </a:p>
          <a:p>
            <a:pPr marL="294640" marR="164465" indent="-260985">
              <a:lnSpc>
                <a:spcPts val="2700"/>
              </a:lnSpc>
              <a:spcBef>
                <a:spcPts val="5"/>
              </a:spcBef>
              <a:tabLst>
                <a:tab pos="5404485" algn="l"/>
              </a:tabLst>
            </a:pPr>
            <a:r>
              <a:rPr dirty="0" sz="2500" spc="140" b="1">
                <a:latin typeface="Trebuchet MS"/>
                <a:cs typeface="Trebuchet MS"/>
              </a:rPr>
              <a:t>Payments </a:t>
            </a:r>
            <a:r>
              <a:rPr dirty="0" sz="2500" spc="160" b="1">
                <a:latin typeface="Trebuchet MS"/>
                <a:cs typeface="Trebuchet MS"/>
              </a:rPr>
              <a:t>being </a:t>
            </a:r>
            <a:r>
              <a:rPr dirty="0" sz="2500" spc="155" b="1">
                <a:latin typeface="Trebuchet MS"/>
                <a:cs typeface="Trebuchet MS"/>
              </a:rPr>
              <a:t>made </a:t>
            </a:r>
            <a:r>
              <a:rPr dirty="0" sz="2500" spc="110" b="1">
                <a:latin typeface="Trebuchet MS"/>
                <a:cs typeface="Trebuchet MS"/>
              </a:rPr>
              <a:t>to </a:t>
            </a:r>
            <a:r>
              <a:rPr dirty="0" sz="2500" spc="130" b="1">
                <a:latin typeface="Trebuchet MS"/>
                <a:cs typeface="Trebuchet MS"/>
              </a:rPr>
              <a:t>your </a:t>
            </a:r>
            <a:r>
              <a:rPr dirty="0" sz="2500" spc="110" b="1">
                <a:latin typeface="Trebuchet MS"/>
                <a:cs typeface="Trebuchet MS"/>
              </a:rPr>
              <a:t>department via </a:t>
            </a:r>
            <a:r>
              <a:rPr dirty="0" sz="2500" spc="90" b="1">
                <a:latin typeface="Trebuchet MS"/>
                <a:cs typeface="Trebuchet MS"/>
              </a:rPr>
              <a:t>check </a:t>
            </a:r>
            <a:r>
              <a:rPr dirty="0" sz="2500" spc="180" b="1">
                <a:latin typeface="Trebuchet MS"/>
                <a:cs typeface="Trebuchet MS"/>
              </a:rPr>
              <a:t>should</a:t>
            </a:r>
            <a:r>
              <a:rPr dirty="0" sz="2500" spc="-335" b="1">
                <a:latin typeface="Trebuchet MS"/>
                <a:cs typeface="Trebuchet MS"/>
              </a:rPr>
              <a:t> </a:t>
            </a:r>
            <a:r>
              <a:rPr dirty="0" sz="2500" spc="105" b="1">
                <a:latin typeface="Trebuchet MS"/>
                <a:cs typeface="Trebuchet MS"/>
              </a:rPr>
              <a:t>be  </a:t>
            </a:r>
            <a:r>
              <a:rPr dirty="0" sz="2500" spc="120" b="1">
                <a:latin typeface="Trebuchet MS"/>
                <a:cs typeface="Trebuchet MS"/>
              </a:rPr>
              <a:t>mailed </a:t>
            </a:r>
            <a:r>
              <a:rPr dirty="0" sz="2500" spc="110" b="1">
                <a:latin typeface="Trebuchet MS"/>
                <a:cs typeface="Trebuchet MS"/>
              </a:rPr>
              <a:t>to </a:t>
            </a:r>
            <a:r>
              <a:rPr dirty="0" sz="2500" spc="70" b="1">
                <a:latin typeface="Trebuchet MS"/>
                <a:cs typeface="Trebuchet MS"/>
              </a:rPr>
              <a:t>the</a:t>
            </a:r>
            <a:r>
              <a:rPr dirty="0" sz="2500" spc="-80" b="1">
                <a:latin typeface="Trebuchet MS"/>
                <a:cs typeface="Trebuchet MS"/>
              </a:rPr>
              <a:t> </a:t>
            </a:r>
            <a:r>
              <a:rPr dirty="0" sz="2500" spc="110" b="1">
                <a:latin typeface="Trebuchet MS"/>
                <a:cs typeface="Trebuchet MS"/>
              </a:rPr>
              <a:t>Cashier’s </a:t>
            </a:r>
            <a:r>
              <a:rPr dirty="0" sz="2500" spc="45" b="1">
                <a:latin typeface="Trebuchet MS"/>
                <a:cs typeface="Trebuchet MS"/>
              </a:rPr>
              <a:t>Office.	</a:t>
            </a:r>
            <a:r>
              <a:rPr dirty="0" sz="2500" spc="185" b="1">
                <a:latin typeface="Trebuchet MS"/>
                <a:cs typeface="Trebuchet MS"/>
              </a:rPr>
              <a:t>To </a:t>
            </a:r>
            <a:r>
              <a:rPr dirty="0" sz="2500" spc="105" b="1">
                <a:latin typeface="Trebuchet MS"/>
                <a:cs typeface="Trebuchet MS"/>
              </a:rPr>
              <a:t>help </a:t>
            </a:r>
            <a:r>
              <a:rPr dirty="0" sz="2500" spc="70" b="1">
                <a:latin typeface="Trebuchet MS"/>
                <a:cs typeface="Trebuchet MS"/>
              </a:rPr>
              <a:t>the </a:t>
            </a:r>
            <a:r>
              <a:rPr dirty="0" sz="2500" spc="110" b="1">
                <a:latin typeface="Trebuchet MS"/>
                <a:cs typeface="Trebuchet MS"/>
              </a:rPr>
              <a:t>Cashier’s </a:t>
            </a:r>
            <a:r>
              <a:rPr dirty="0" sz="2500" spc="105" b="1">
                <a:latin typeface="Trebuchet MS"/>
                <a:cs typeface="Trebuchet MS"/>
              </a:rPr>
              <a:t>Office  </a:t>
            </a:r>
            <a:r>
              <a:rPr dirty="0" sz="2500" spc="90" b="1">
                <a:latin typeface="Trebuchet MS"/>
                <a:cs typeface="Trebuchet MS"/>
              </a:rPr>
              <a:t>identify </a:t>
            </a:r>
            <a:r>
              <a:rPr dirty="0" sz="2500" spc="175" b="1">
                <a:latin typeface="Trebuchet MS"/>
                <a:cs typeface="Trebuchet MS"/>
              </a:rPr>
              <a:t>whose </a:t>
            </a:r>
            <a:r>
              <a:rPr dirty="0" sz="2500" spc="190" b="1">
                <a:latin typeface="Trebuchet MS"/>
                <a:cs typeface="Trebuchet MS"/>
              </a:rPr>
              <a:t>funds </a:t>
            </a:r>
            <a:r>
              <a:rPr dirty="0" sz="2500" spc="114" b="1">
                <a:latin typeface="Trebuchet MS"/>
                <a:cs typeface="Trebuchet MS"/>
              </a:rPr>
              <a:t>have </a:t>
            </a:r>
            <a:r>
              <a:rPr dirty="0" sz="2500" spc="100" b="1">
                <a:latin typeface="Trebuchet MS"/>
                <a:cs typeface="Trebuchet MS"/>
              </a:rPr>
              <a:t>been </a:t>
            </a:r>
            <a:r>
              <a:rPr dirty="0" sz="2500" spc="70" b="1">
                <a:latin typeface="Trebuchet MS"/>
                <a:cs typeface="Trebuchet MS"/>
              </a:rPr>
              <a:t>received </a:t>
            </a:r>
            <a:r>
              <a:rPr dirty="0" sz="2500" spc="150" b="1">
                <a:latin typeface="Trebuchet MS"/>
                <a:cs typeface="Trebuchet MS"/>
              </a:rPr>
              <a:t>you </a:t>
            </a:r>
            <a:r>
              <a:rPr dirty="0" sz="2500" spc="175" b="1">
                <a:latin typeface="Trebuchet MS"/>
                <a:cs typeface="Trebuchet MS"/>
              </a:rPr>
              <a:t>should </a:t>
            </a:r>
            <a:r>
              <a:rPr dirty="0" sz="2500" spc="160" b="1">
                <a:latin typeface="Trebuchet MS"/>
                <a:cs typeface="Trebuchet MS"/>
              </a:rPr>
              <a:t>always  </a:t>
            </a:r>
            <a:r>
              <a:rPr dirty="0" sz="2500" spc="150" b="1">
                <a:latin typeface="Trebuchet MS"/>
                <a:cs typeface="Trebuchet MS"/>
              </a:rPr>
              <a:t>give </a:t>
            </a:r>
            <a:r>
              <a:rPr dirty="0" sz="2500" spc="120" b="1">
                <a:latin typeface="Trebuchet MS"/>
                <a:cs typeface="Trebuchet MS"/>
              </a:rPr>
              <a:t>them </a:t>
            </a:r>
            <a:r>
              <a:rPr dirty="0" sz="2500" spc="135" b="1">
                <a:latin typeface="Trebuchet MS"/>
                <a:cs typeface="Trebuchet MS"/>
              </a:rPr>
              <a:t>a </a:t>
            </a:r>
            <a:r>
              <a:rPr dirty="0" sz="2500" spc="80" b="1">
                <a:latin typeface="Trebuchet MS"/>
                <a:cs typeface="Trebuchet MS"/>
              </a:rPr>
              <a:t>“heads </a:t>
            </a:r>
            <a:r>
              <a:rPr dirty="0" sz="2500" b="1">
                <a:latin typeface="Trebuchet MS"/>
                <a:cs typeface="Trebuchet MS"/>
              </a:rPr>
              <a:t>up” </a:t>
            </a:r>
            <a:r>
              <a:rPr dirty="0" sz="2500" spc="110" b="1">
                <a:latin typeface="Trebuchet MS"/>
                <a:cs typeface="Trebuchet MS"/>
              </a:rPr>
              <a:t>to keep </a:t>
            </a:r>
            <a:r>
              <a:rPr dirty="0" sz="2500" spc="135" b="1">
                <a:latin typeface="Trebuchet MS"/>
                <a:cs typeface="Trebuchet MS"/>
              </a:rPr>
              <a:t>a </a:t>
            </a:r>
            <a:r>
              <a:rPr dirty="0" sz="2500" spc="140" b="1">
                <a:latin typeface="Trebuchet MS"/>
                <a:cs typeface="Trebuchet MS"/>
              </a:rPr>
              <a:t>lookout</a:t>
            </a:r>
            <a:r>
              <a:rPr dirty="0" sz="2500" spc="-500" b="1">
                <a:latin typeface="Trebuchet MS"/>
                <a:cs typeface="Trebuchet MS"/>
              </a:rPr>
              <a:t> </a:t>
            </a:r>
            <a:r>
              <a:rPr dirty="0" sz="2500" spc="120" b="1">
                <a:latin typeface="Trebuchet MS"/>
                <a:cs typeface="Trebuchet MS"/>
              </a:rPr>
              <a:t>for </a:t>
            </a:r>
            <a:r>
              <a:rPr dirty="0" sz="2500" spc="125" b="1">
                <a:latin typeface="Trebuchet MS"/>
                <a:cs typeface="Trebuchet MS"/>
              </a:rPr>
              <a:t>your </a:t>
            </a:r>
            <a:r>
              <a:rPr dirty="0" sz="2500" spc="75" b="1">
                <a:latin typeface="Trebuchet MS"/>
                <a:cs typeface="Trebuchet MS"/>
              </a:rPr>
              <a:t>money.</a:t>
            </a:r>
            <a:endParaRPr sz="2500">
              <a:latin typeface="Trebuchet MS"/>
              <a:cs typeface="Trebuchet MS"/>
            </a:endParaRPr>
          </a:p>
          <a:p>
            <a:pPr marL="3002915" marR="5080" indent="-2990850">
              <a:lnSpc>
                <a:spcPts val="2700"/>
              </a:lnSpc>
            </a:pPr>
            <a:r>
              <a:rPr dirty="0" sz="2500" spc="165" b="1">
                <a:latin typeface="Trebuchet MS"/>
                <a:cs typeface="Trebuchet MS"/>
              </a:rPr>
              <a:t>Checks </a:t>
            </a:r>
            <a:r>
              <a:rPr dirty="0" sz="2500" spc="110" b="1">
                <a:latin typeface="Trebuchet MS"/>
                <a:cs typeface="Trebuchet MS"/>
              </a:rPr>
              <a:t>can </a:t>
            </a:r>
            <a:r>
              <a:rPr dirty="0" sz="2500" spc="185" b="1">
                <a:latin typeface="Trebuchet MS"/>
                <a:cs typeface="Trebuchet MS"/>
              </a:rPr>
              <a:t>possibly </a:t>
            </a:r>
            <a:r>
              <a:rPr dirty="0" sz="2500" spc="105" b="1">
                <a:latin typeface="Trebuchet MS"/>
                <a:cs typeface="Trebuchet MS"/>
              </a:rPr>
              <a:t>be </a:t>
            </a:r>
            <a:r>
              <a:rPr dirty="0" sz="2500" spc="90" b="1">
                <a:latin typeface="Trebuchet MS"/>
                <a:cs typeface="Trebuchet MS"/>
              </a:rPr>
              <a:t>returned </a:t>
            </a:r>
            <a:r>
              <a:rPr dirty="0" sz="2500" spc="145" b="1">
                <a:latin typeface="Trebuchet MS"/>
                <a:cs typeface="Trebuchet MS"/>
              </a:rPr>
              <a:t>back </a:t>
            </a:r>
            <a:r>
              <a:rPr dirty="0" sz="2500" spc="114" b="1">
                <a:latin typeface="Trebuchet MS"/>
                <a:cs typeface="Trebuchet MS"/>
              </a:rPr>
              <a:t>to </a:t>
            </a:r>
            <a:r>
              <a:rPr dirty="0" sz="2500" spc="75" b="1">
                <a:latin typeface="Trebuchet MS"/>
                <a:cs typeface="Trebuchet MS"/>
              </a:rPr>
              <a:t>the </a:t>
            </a:r>
            <a:r>
              <a:rPr dirty="0" sz="2500" spc="105" b="1">
                <a:latin typeface="Trebuchet MS"/>
                <a:cs typeface="Trebuchet MS"/>
              </a:rPr>
              <a:t>payer </a:t>
            </a:r>
            <a:r>
              <a:rPr dirty="0" sz="2500" spc="75" b="1">
                <a:latin typeface="Trebuchet MS"/>
                <a:cs typeface="Trebuchet MS"/>
              </a:rPr>
              <a:t>if </a:t>
            </a:r>
            <a:r>
              <a:rPr dirty="0" sz="2500" spc="110" b="1">
                <a:latin typeface="Trebuchet MS"/>
                <a:cs typeface="Trebuchet MS"/>
              </a:rPr>
              <a:t>we</a:t>
            </a:r>
            <a:r>
              <a:rPr dirty="0" sz="2500" spc="-490" b="1">
                <a:latin typeface="Trebuchet MS"/>
                <a:cs typeface="Trebuchet MS"/>
              </a:rPr>
              <a:t> </a:t>
            </a:r>
            <a:r>
              <a:rPr dirty="0" sz="2500" spc="114" b="1">
                <a:latin typeface="Trebuchet MS"/>
                <a:cs typeface="Trebuchet MS"/>
              </a:rPr>
              <a:t>cannot  </a:t>
            </a:r>
            <a:r>
              <a:rPr dirty="0" sz="2500" spc="90" b="1">
                <a:latin typeface="Trebuchet MS"/>
                <a:cs typeface="Trebuchet MS"/>
              </a:rPr>
              <a:t>identify </a:t>
            </a:r>
            <a:r>
              <a:rPr dirty="0" sz="2500" spc="175" b="1">
                <a:latin typeface="Trebuchet MS"/>
                <a:cs typeface="Trebuchet MS"/>
              </a:rPr>
              <a:t>whose </a:t>
            </a:r>
            <a:r>
              <a:rPr dirty="0" sz="2500" spc="150" b="1">
                <a:latin typeface="Trebuchet MS"/>
                <a:cs typeface="Trebuchet MS"/>
              </a:rPr>
              <a:t>money </a:t>
            </a:r>
            <a:r>
              <a:rPr dirty="0" sz="2500" spc="30" b="1">
                <a:latin typeface="Trebuchet MS"/>
                <a:cs typeface="Trebuchet MS"/>
              </a:rPr>
              <a:t>it</a:t>
            </a:r>
            <a:r>
              <a:rPr dirty="0" sz="2500" spc="-170" b="1">
                <a:latin typeface="Trebuchet MS"/>
                <a:cs typeface="Trebuchet MS"/>
              </a:rPr>
              <a:t> </a:t>
            </a:r>
            <a:r>
              <a:rPr dirty="0" sz="2500" spc="20" b="1">
                <a:latin typeface="Trebuchet MS"/>
                <a:cs typeface="Trebuchet MS"/>
              </a:rPr>
              <a:t>is!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526" y="512190"/>
            <a:ext cx="225044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265">
                <a:uFill>
                  <a:solidFill>
                    <a:srgbClr val="2F2F2F"/>
                  </a:solidFill>
                </a:uFill>
              </a:rPr>
              <a:t>ANSWER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1617" y="1723135"/>
            <a:ext cx="988822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100"/>
              </a:spcBef>
            </a:pPr>
            <a:r>
              <a:rPr dirty="0" u="heavy" sz="3000" spc="114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TRUE </a:t>
            </a:r>
            <a:r>
              <a:rPr dirty="0" u="heavy" sz="3000" spc="229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OR</a:t>
            </a:r>
            <a:r>
              <a:rPr dirty="0" u="heavy" sz="3000" spc="-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1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FALSE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3000" spc="120">
                <a:latin typeface="Trebuchet MS"/>
                <a:cs typeface="Trebuchet MS"/>
              </a:rPr>
              <a:t>In </a:t>
            </a:r>
            <a:r>
              <a:rPr dirty="0" sz="3000" spc="114">
                <a:latin typeface="Trebuchet MS"/>
                <a:cs typeface="Trebuchet MS"/>
              </a:rPr>
              <a:t>order </a:t>
            </a:r>
            <a:r>
              <a:rPr dirty="0" sz="3000" spc="90">
                <a:latin typeface="Trebuchet MS"/>
                <a:cs typeface="Trebuchet MS"/>
              </a:rPr>
              <a:t>to </a:t>
            </a:r>
            <a:r>
              <a:rPr dirty="0" sz="3000" spc="-55">
                <a:latin typeface="Trebuchet MS"/>
                <a:cs typeface="Trebuchet MS"/>
              </a:rPr>
              <a:t>“legally” </a:t>
            </a:r>
            <a:r>
              <a:rPr dirty="0" sz="3000" spc="120">
                <a:latin typeface="Trebuchet MS"/>
                <a:cs typeface="Trebuchet MS"/>
              </a:rPr>
              <a:t>handle </a:t>
            </a:r>
            <a:r>
              <a:rPr dirty="0" sz="3000" spc="160">
                <a:latin typeface="Trebuchet MS"/>
                <a:cs typeface="Trebuchet MS"/>
              </a:rPr>
              <a:t>cash </a:t>
            </a:r>
            <a:r>
              <a:rPr dirty="0" sz="3000" spc="175">
                <a:latin typeface="Trebuchet MS"/>
                <a:cs typeface="Trebuchet MS"/>
              </a:rPr>
              <a:t>and </a:t>
            </a:r>
            <a:r>
              <a:rPr dirty="0" sz="3000" spc="160">
                <a:latin typeface="Trebuchet MS"/>
                <a:cs typeface="Trebuchet MS"/>
              </a:rPr>
              <a:t>cash</a:t>
            </a:r>
            <a:r>
              <a:rPr dirty="0" sz="3000" spc="-340">
                <a:latin typeface="Trebuchet MS"/>
                <a:cs typeface="Trebuchet MS"/>
              </a:rPr>
              <a:t> </a:t>
            </a:r>
            <a:r>
              <a:rPr dirty="0" sz="3000" spc="100">
                <a:latin typeface="Trebuchet MS"/>
                <a:cs typeface="Trebuchet MS"/>
              </a:rPr>
              <a:t>equivalents</a:t>
            </a:r>
            <a:endParaRPr sz="3000">
              <a:latin typeface="Trebuchet MS"/>
              <a:cs typeface="Trebuchet MS"/>
            </a:endParaRPr>
          </a:p>
          <a:p>
            <a:pPr marL="548640">
              <a:lnSpc>
                <a:spcPct val="100000"/>
              </a:lnSpc>
            </a:pPr>
            <a:r>
              <a:rPr dirty="0" sz="3000" spc="170">
                <a:latin typeface="Trebuchet MS"/>
                <a:cs typeface="Trebuchet MS"/>
              </a:rPr>
              <a:t>you </a:t>
            </a:r>
            <a:r>
              <a:rPr dirty="0" sz="3000" spc="125">
                <a:latin typeface="Trebuchet MS"/>
                <a:cs typeface="Trebuchet MS"/>
              </a:rPr>
              <a:t>need </a:t>
            </a:r>
            <a:r>
              <a:rPr dirty="0" sz="3000" spc="85">
                <a:latin typeface="Trebuchet MS"/>
                <a:cs typeface="Trebuchet MS"/>
              </a:rPr>
              <a:t>to </a:t>
            </a:r>
            <a:r>
              <a:rPr dirty="0" sz="3000" spc="120">
                <a:latin typeface="Trebuchet MS"/>
                <a:cs typeface="Trebuchet MS"/>
              </a:rPr>
              <a:t>be </a:t>
            </a:r>
            <a:r>
              <a:rPr dirty="0" sz="3000" spc="125">
                <a:latin typeface="Trebuchet MS"/>
                <a:cs typeface="Trebuchet MS"/>
              </a:rPr>
              <a:t>authorized </a:t>
            </a:r>
            <a:r>
              <a:rPr dirty="0" sz="3000" spc="200">
                <a:latin typeface="Trebuchet MS"/>
                <a:cs typeface="Trebuchet MS"/>
              </a:rPr>
              <a:t>as </a:t>
            </a:r>
            <a:r>
              <a:rPr dirty="0" sz="3000" spc="80">
                <a:latin typeface="Trebuchet MS"/>
                <a:cs typeface="Trebuchet MS"/>
              </a:rPr>
              <a:t>a </a:t>
            </a:r>
            <a:r>
              <a:rPr dirty="0" sz="3000" spc="15">
                <a:latin typeface="Trebuchet MS"/>
                <a:cs typeface="Trebuchet MS"/>
              </a:rPr>
              <a:t>Satellite</a:t>
            </a:r>
            <a:r>
              <a:rPr dirty="0" sz="3000" spc="-590">
                <a:latin typeface="Trebuchet MS"/>
                <a:cs typeface="Trebuchet MS"/>
              </a:rPr>
              <a:t> </a:t>
            </a:r>
            <a:r>
              <a:rPr dirty="0" sz="3000" spc="100">
                <a:latin typeface="Trebuchet MS"/>
                <a:cs typeface="Trebuchet MS"/>
              </a:rPr>
              <a:t>Cashier.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7105" y="512190"/>
            <a:ext cx="364236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315">
                <a:uFill>
                  <a:solidFill>
                    <a:srgbClr val="2F2F2F"/>
                  </a:solidFill>
                </a:uFill>
              </a:rPr>
              <a:t>QUESTION</a:t>
            </a:r>
            <a:r>
              <a:rPr dirty="0" u="heavy" spc="-10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215">
                <a:uFill>
                  <a:solidFill>
                    <a:srgbClr val="2F2F2F"/>
                  </a:solidFill>
                </a:uFill>
              </a:rPr>
              <a:t>#2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733" y="2166950"/>
            <a:ext cx="8792210" cy="18561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6350">
              <a:lnSpc>
                <a:spcPct val="100000"/>
              </a:lnSpc>
              <a:spcBef>
                <a:spcPts val="105"/>
              </a:spcBef>
            </a:pPr>
            <a:r>
              <a:rPr dirty="0" sz="3500" spc="210" b="1">
                <a:solidFill>
                  <a:srgbClr val="FF0000"/>
                </a:solidFill>
                <a:latin typeface="Trebuchet MS"/>
                <a:cs typeface="Trebuchet MS"/>
              </a:rPr>
              <a:t>TRUE</a:t>
            </a:r>
            <a:endParaRPr sz="3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600">
              <a:latin typeface="Trebuchet MS"/>
              <a:cs typeface="Trebuchet MS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2500" spc="5">
                <a:latin typeface="Trebuchet MS"/>
                <a:cs typeface="Trebuchet MS"/>
              </a:rPr>
              <a:t>If</a:t>
            </a:r>
            <a:r>
              <a:rPr dirty="0" sz="2500" spc="35">
                <a:latin typeface="Trebuchet MS"/>
                <a:cs typeface="Trebuchet MS"/>
              </a:rPr>
              <a:t> </a:t>
            </a:r>
            <a:r>
              <a:rPr dirty="0" sz="2500" spc="150">
                <a:latin typeface="Trebuchet MS"/>
                <a:cs typeface="Trebuchet MS"/>
              </a:rPr>
              <a:t>you</a:t>
            </a:r>
            <a:r>
              <a:rPr dirty="0" sz="2500" spc="15">
                <a:latin typeface="Trebuchet MS"/>
                <a:cs typeface="Trebuchet MS"/>
              </a:rPr>
              <a:t> </a:t>
            </a:r>
            <a:r>
              <a:rPr dirty="0" sz="2500" spc="45">
                <a:latin typeface="Trebuchet MS"/>
                <a:cs typeface="Trebuchet MS"/>
              </a:rPr>
              <a:t>are</a:t>
            </a:r>
            <a:r>
              <a:rPr dirty="0" sz="2500" spc="25">
                <a:latin typeface="Trebuchet MS"/>
                <a:cs typeface="Trebuchet MS"/>
              </a:rPr>
              <a:t> </a:t>
            </a:r>
            <a:r>
              <a:rPr dirty="0" sz="2500" spc="130">
                <a:latin typeface="Trebuchet MS"/>
                <a:cs typeface="Trebuchet MS"/>
              </a:rPr>
              <a:t>handling</a:t>
            </a:r>
            <a:r>
              <a:rPr dirty="0" sz="2500" spc="50">
                <a:latin typeface="Trebuchet MS"/>
                <a:cs typeface="Trebuchet MS"/>
              </a:rPr>
              <a:t> </a:t>
            </a:r>
            <a:r>
              <a:rPr dirty="0" sz="2500" spc="130">
                <a:latin typeface="Trebuchet MS"/>
                <a:cs typeface="Trebuchet MS"/>
              </a:rPr>
              <a:t>cash</a:t>
            </a:r>
            <a:r>
              <a:rPr dirty="0" sz="2500" spc="35">
                <a:latin typeface="Trebuchet MS"/>
                <a:cs typeface="Trebuchet MS"/>
              </a:rPr>
              <a:t> </a:t>
            </a:r>
            <a:r>
              <a:rPr dirty="0" sz="2500" spc="114">
                <a:latin typeface="Trebuchet MS"/>
                <a:cs typeface="Trebuchet MS"/>
              </a:rPr>
              <a:t>or</a:t>
            </a:r>
            <a:r>
              <a:rPr dirty="0" sz="2500" spc="30">
                <a:latin typeface="Trebuchet MS"/>
                <a:cs typeface="Trebuchet MS"/>
              </a:rPr>
              <a:t> </a:t>
            </a:r>
            <a:r>
              <a:rPr dirty="0" sz="2500" spc="135">
                <a:latin typeface="Trebuchet MS"/>
                <a:cs typeface="Trebuchet MS"/>
              </a:rPr>
              <a:t>cash</a:t>
            </a:r>
            <a:r>
              <a:rPr dirty="0" sz="2500" spc="30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equivalents</a:t>
            </a:r>
            <a:r>
              <a:rPr dirty="0" sz="2500">
                <a:latin typeface="Trebuchet MS"/>
                <a:cs typeface="Trebuchet MS"/>
              </a:rPr>
              <a:t> </a:t>
            </a:r>
            <a:r>
              <a:rPr dirty="0" sz="2500" spc="150">
                <a:latin typeface="Trebuchet MS"/>
                <a:cs typeface="Trebuchet MS"/>
              </a:rPr>
              <a:t>you</a:t>
            </a:r>
            <a:r>
              <a:rPr dirty="0" sz="2500" spc="15">
                <a:latin typeface="Trebuchet MS"/>
                <a:cs typeface="Trebuchet MS"/>
              </a:rPr>
              <a:t> </a:t>
            </a:r>
            <a:r>
              <a:rPr dirty="0" sz="2500" spc="150">
                <a:latin typeface="Trebuchet MS"/>
                <a:cs typeface="Trebuchet MS"/>
              </a:rPr>
              <a:t>must</a:t>
            </a:r>
            <a:r>
              <a:rPr dirty="0" sz="2500" spc="75">
                <a:latin typeface="Trebuchet MS"/>
                <a:cs typeface="Trebuchet MS"/>
              </a:rPr>
              <a:t> </a:t>
            </a:r>
            <a:r>
              <a:rPr dirty="0" sz="2500" spc="95">
                <a:latin typeface="Trebuchet MS"/>
                <a:cs typeface="Trebuchet MS"/>
              </a:rPr>
              <a:t>be  </a:t>
            </a:r>
            <a:r>
              <a:rPr dirty="0" sz="2500" spc="114">
                <a:latin typeface="Trebuchet MS"/>
                <a:cs typeface="Trebuchet MS"/>
              </a:rPr>
              <a:t>designated </a:t>
            </a:r>
            <a:r>
              <a:rPr dirty="0" sz="2500" spc="145">
                <a:latin typeface="Trebuchet MS"/>
                <a:cs typeface="Trebuchet MS"/>
              </a:rPr>
              <a:t>and </a:t>
            </a:r>
            <a:r>
              <a:rPr dirty="0" sz="2500" spc="105">
                <a:latin typeface="Trebuchet MS"/>
                <a:cs typeface="Trebuchet MS"/>
              </a:rPr>
              <a:t>authorized </a:t>
            </a:r>
            <a:r>
              <a:rPr dirty="0" sz="2500" spc="170">
                <a:latin typeface="Trebuchet MS"/>
                <a:cs typeface="Trebuchet MS"/>
              </a:rPr>
              <a:t>as </a:t>
            </a:r>
            <a:r>
              <a:rPr dirty="0" sz="2500" spc="60">
                <a:latin typeface="Trebuchet MS"/>
                <a:cs typeface="Trebuchet MS"/>
              </a:rPr>
              <a:t>a </a:t>
            </a:r>
            <a:r>
              <a:rPr dirty="0" sz="2500" spc="10">
                <a:latin typeface="Trebuchet MS"/>
                <a:cs typeface="Trebuchet MS"/>
              </a:rPr>
              <a:t>Satellite</a:t>
            </a:r>
            <a:r>
              <a:rPr dirty="0" sz="2500" spc="-46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Cashier.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526" y="512190"/>
            <a:ext cx="225044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265">
                <a:uFill>
                  <a:solidFill>
                    <a:srgbClr val="2F2F2F"/>
                  </a:solidFill>
                </a:uFill>
              </a:rPr>
              <a:t>ANSWER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775460" y="2193035"/>
            <a:ext cx="8729980" cy="3670300"/>
          </a:xfrm>
          <a:prstGeom prst="rect">
            <a:avLst/>
          </a:prstGeom>
          <a:solidFill>
            <a:srgbClr val="AC0101"/>
          </a:solidFill>
          <a:ln w="76200">
            <a:solidFill>
              <a:srgbClr val="000000"/>
            </a:solidFill>
          </a:ln>
        </p:spPr>
        <p:txBody>
          <a:bodyPr wrap="square" lIns="0" tIns="5994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720"/>
              </a:spcBef>
            </a:pPr>
            <a:r>
              <a:rPr dirty="0" u="heavy" sz="6000" spc="3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Announcements</a:t>
            </a:r>
            <a:endParaRPr sz="6000">
              <a:latin typeface="Trebuchet MS"/>
              <a:cs typeface="Trebuchet MS"/>
            </a:endParaRPr>
          </a:p>
          <a:p>
            <a:pPr marL="2451100" indent="-457834">
              <a:lnSpc>
                <a:spcPct val="100000"/>
              </a:lnSpc>
              <a:spcBef>
                <a:spcPts val="3654"/>
              </a:spcBef>
              <a:buClr>
                <a:srgbClr val="000000"/>
              </a:buClr>
              <a:buFont typeface="Wingdings"/>
              <a:buChar char=""/>
              <a:tabLst>
                <a:tab pos="2451735" algn="l"/>
              </a:tabLst>
            </a:pPr>
            <a:r>
              <a:rPr dirty="0" sz="3500" spc="60">
                <a:solidFill>
                  <a:srgbClr val="FFFFFF"/>
                </a:solidFill>
                <a:latin typeface="Trebuchet MS"/>
                <a:cs typeface="Trebuchet MS"/>
              </a:rPr>
              <a:t>Pay </a:t>
            </a:r>
            <a:r>
              <a:rPr dirty="0" sz="3500" spc="70">
                <a:solidFill>
                  <a:srgbClr val="FFFFFF"/>
                </a:solidFill>
                <a:latin typeface="Trebuchet MS"/>
                <a:cs typeface="Trebuchet MS"/>
              </a:rPr>
              <a:t>Warrant</a:t>
            </a:r>
            <a:r>
              <a:rPr dirty="0" sz="3500" spc="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500" spc="85">
                <a:solidFill>
                  <a:srgbClr val="FFFFFF"/>
                </a:solidFill>
                <a:latin typeface="Trebuchet MS"/>
                <a:cs typeface="Trebuchet MS"/>
              </a:rPr>
              <a:t>Pick-Up</a:t>
            </a:r>
            <a:endParaRPr sz="3500">
              <a:latin typeface="Trebuchet MS"/>
              <a:cs typeface="Trebuchet MS"/>
            </a:endParaRPr>
          </a:p>
          <a:p>
            <a:pPr lvl="1" marL="3255645" indent="-457834">
              <a:lnSpc>
                <a:spcPct val="100000"/>
              </a:lnSpc>
              <a:buClr>
                <a:srgbClr val="000000"/>
              </a:buClr>
              <a:buFont typeface="Wingdings"/>
              <a:buChar char=""/>
              <a:tabLst>
                <a:tab pos="3256279" algn="l"/>
              </a:tabLst>
            </a:pPr>
            <a:r>
              <a:rPr dirty="0" sz="3500" spc="265">
                <a:solidFill>
                  <a:srgbClr val="FFFFFF"/>
                </a:solidFill>
                <a:latin typeface="Trebuchet MS"/>
                <a:cs typeface="Trebuchet MS"/>
              </a:rPr>
              <a:t>AR</a:t>
            </a:r>
            <a:r>
              <a:rPr dirty="0" sz="35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500" spc="155">
                <a:solidFill>
                  <a:srgbClr val="FFFFFF"/>
                </a:solidFill>
                <a:latin typeface="Trebuchet MS"/>
                <a:cs typeface="Trebuchet MS"/>
              </a:rPr>
              <a:t>Invoicing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52467" y="263906"/>
            <a:ext cx="1977389" cy="1908175"/>
            <a:chOff x="4852467" y="263906"/>
            <a:chExt cx="1977389" cy="1908175"/>
          </a:xfrm>
        </p:grpSpPr>
        <p:sp>
          <p:nvSpPr>
            <p:cNvPr id="9" name="object 9"/>
            <p:cNvSpPr/>
            <p:nvPr/>
          </p:nvSpPr>
          <p:spPr>
            <a:xfrm>
              <a:off x="4852467" y="705104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89" h="1377950">
                  <a:moveTo>
                    <a:pt x="256361" y="658368"/>
                  </a:moveTo>
                  <a:lnTo>
                    <a:pt x="6171" y="752983"/>
                  </a:lnTo>
                  <a:lnTo>
                    <a:pt x="6171" y="786765"/>
                  </a:lnTo>
                  <a:lnTo>
                    <a:pt x="256361" y="882776"/>
                  </a:lnTo>
                  <a:lnTo>
                    <a:pt x="256361" y="850900"/>
                  </a:lnTo>
                  <a:lnTo>
                    <a:pt x="187019" y="824357"/>
                  </a:lnTo>
                  <a:lnTo>
                    <a:pt x="187019" y="814197"/>
                  </a:lnTo>
                  <a:lnTo>
                    <a:pt x="160476" y="814197"/>
                  </a:lnTo>
                  <a:lnTo>
                    <a:pt x="52780" y="772922"/>
                  </a:lnTo>
                  <a:lnTo>
                    <a:pt x="160476" y="731901"/>
                  </a:lnTo>
                  <a:lnTo>
                    <a:pt x="187019" y="731901"/>
                  </a:lnTo>
                  <a:lnTo>
                    <a:pt x="187019" y="721868"/>
                  </a:lnTo>
                  <a:lnTo>
                    <a:pt x="256361" y="695451"/>
                  </a:lnTo>
                  <a:lnTo>
                    <a:pt x="256361" y="658368"/>
                  </a:lnTo>
                  <a:close/>
                </a:path>
                <a:path w="262889" h="1377950">
                  <a:moveTo>
                    <a:pt x="187019" y="731901"/>
                  </a:moveTo>
                  <a:lnTo>
                    <a:pt x="160476" y="731901"/>
                  </a:lnTo>
                  <a:lnTo>
                    <a:pt x="160476" y="814197"/>
                  </a:lnTo>
                  <a:lnTo>
                    <a:pt x="187019" y="814197"/>
                  </a:lnTo>
                  <a:lnTo>
                    <a:pt x="187019" y="731901"/>
                  </a:lnTo>
                  <a:close/>
                </a:path>
                <a:path w="262889" h="1377950">
                  <a:moveTo>
                    <a:pt x="32714" y="7112"/>
                  </a:moveTo>
                  <a:lnTo>
                    <a:pt x="6171" y="7112"/>
                  </a:lnTo>
                  <a:lnTo>
                    <a:pt x="6171" y="142494"/>
                  </a:lnTo>
                  <a:lnTo>
                    <a:pt x="256361" y="142494"/>
                  </a:lnTo>
                  <a:lnTo>
                    <a:pt x="256361" y="108204"/>
                  </a:lnTo>
                  <a:lnTo>
                    <a:pt x="32714" y="108204"/>
                  </a:lnTo>
                  <a:lnTo>
                    <a:pt x="32714" y="7112"/>
                  </a:lnTo>
                  <a:close/>
                </a:path>
                <a:path w="262889" h="1377950">
                  <a:moveTo>
                    <a:pt x="139140" y="23368"/>
                  </a:moveTo>
                  <a:lnTo>
                    <a:pt x="112978" y="23368"/>
                  </a:lnTo>
                  <a:lnTo>
                    <a:pt x="112978" y="108204"/>
                  </a:lnTo>
                  <a:lnTo>
                    <a:pt x="139140" y="108204"/>
                  </a:lnTo>
                  <a:lnTo>
                    <a:pt x="139140" y="23368"/>
                  </a:lnTo>
                  <a:close/>
                </a:path>
                <a:path w="262889" h="1377950">
                  <a:moveTo>
                    <a:pt x="256361" y="0"/>
                  </a:moveTo>
                  <a:lnTo>
                    <a:pt x="229818" y="0"/>
                  </a:lnTo>
                  <a:lnTo>
                    <a:pt x="229818" y="108204"/>
                  </a:lnTo>
                  <a:lnTo>
                    <a:pt x="256361" y="108204"/>
                  </a:lnTo>
                  <a:lnTo>
                    <a:pt x="256361" y="0"/>
                  </a:lnTo>
                  <a:close/>
                </a:path>
                <a:path w="262889" h="1377950">
                  <a:moveTo>
                    <a:pt x="256361" y="438276"/>
                  </a:moveTo>
                  <a:lnTo>
                    <a:pt x="6171" y="438276"/>
                  </a:lnTo>
                  <a:lnTo>
                    <a:pt x="6171" y="467741"/>
                  </a:lnTo>
                  <a:lnTo>
                    <a:pt x="199211" y="467741"/>
                  </a:lnTo>
                  <a:lnTo>
                    <a:pt x="6171" y="589026"/>
                  </a:lnTo>
                  <a:lnTo>
                    <a:pt x="6171" y="622808"/>
                  </a:lnTo>
                  <a:lnTo>
                    <a:pt x="256361" y="622808"/>
                  </a:lnTo>
                  <a:lnTo>
                    <a:pt x="256361" y="593217"/>
                  </a:lnTo>
                  <a:lnTo>
                    <a:pt x="63321" y="593217"/>
                  </a:lnTo>
                  <a:lnTo>
                    <a:pt x="256361" y="471805"/>
                  </a:lnTo>
                  <a:lnTo>
                    <a:pt x="256361" y="438276"/>
                  </a:lnTo>
                  <a:close/>
                </a:path>
                <a:path w="262889" h="1377950">
                  <a:moveTo>
                    <a:pt x="256361" y="918591"/>
                  </a:moveTo>
                  <a:lnTo>
                    <a:pt x="6171" y="918591"/>
                  </a:lnTo>
                  <a:lnTo>
                    <a:pt x="6171" y="948182"/>
                  </a:lnTo>
                  <a:lnTo>
                    <a:pt x="199211" y="948182"/>
                  </a:lnTo>
                  <a:lnTo>
                    <a:pt x="6171" y="1069340"/>
                  </a:lnTo>
                  <a:lnTo>
                    <a:pt x="6171" y="1103122"/>
                  </a:lnTo>
                  <a:lnTo>
                    <a:pt x="256361" y="1103122"/>
                  </a:lnTo>
                  <a:lnTo>
                    <a:pt x="256361" y="1073531"/>
                  </a:lnTo>
                  <a:lnTo>
                    <a:pt x="63321" y="1073531"/>
                  </a:lnTo>
                  <a:lnTo>
                    <a:pt x="256361" y="952246"/>
                  </a:lnTo>
                  <a:lnTo>
                    <a:pt x="256361" y="918591"/>
                  </a:lnTo>
                  <a:close/>
                </a:path>
                <a:path w="262889" h="1377950">
                  <a:moveTo>
                    <a:pt x="256361" y="1163320"/>
                  </a:moveTo>
                  <a:lnTo>
                    <a:pt x="6171" y="1163320"/>
                  </a:lnTo>
                  <a:lnTo>
                    <a:pt x="6171" y="1197610"/>
                  </a:lnTo>
                  <a:lnTo>
                    <a:pt x="256361" y="1197610"/>
                  </a:lnTo>
                  <a:lnTo>
                    <a:pt x="256361" y="1163320"/>
                  </a:lnTo>
                  <a:close/>
                </a:path>
                <a:path w="262889" h="1377950">
                  <a:moveTo>
                    <a:pt x="32714" y="1240409"/>
                  </a:moveTo>
                  <a:lnTo>
                    <a:pt x="6171" y="1240409"/>
                  </a:lnTo>
                  <a:lnTo>
                    <a:pt x="6171" y="1377569"/>
                  </a:lnTo>
                  <a:lnTo>
                    <a:pt x="256361" y="1377569"/>
                  </a:lnTo>
                  <a:lnTo>
                    <a:pt x="256361" y="1343279"/>
                  </a:lnTo>
                  <a:lnTo>
                    <a:pt x="32714" y="1343279"/>
                  </a:lnTo>
                  <a:lnTo>
                    <a:pt x="32714" y="1240409"/>
                  </a:lnTo>
                  <a:close/>
                </a:path>
                <a:path w="262889" h="1377950">
                  <a:moveTo>
                    <a:pt x="142696" y="1256792"/>
                  </a:moveTo>
                  <a:lnTo>
                    <a:pt x="116534" y="1256792"/>
                  </a:lnTo>
                  <a:lnTo>
                    <a:pt x="116534" y="1343279"/>
                  </a:lnTo>
                  <a:lnTo>
                    <a:pt x="142696" y="1343279"/>
                  </a:lnTo>
                  <a:lnTo>
                    <a:pt x="142696" y="1256792"/>
                  </a:lnTo>
                  <a:close/>
                </a:path>
                <a:path w="262889" h="1377950">
                  <a:moveTo>
                    <a:pt x="44144" y="192786"/>
                  </a:moveTo>
                  <a:lnTo>
                    <a:pt x="10870" y="192786"/>
                  </a:lnTo>
                  <a:lnTo>
                    <a:pt x="6109" y="213885"/>
                  </a:lnTo>
                  <a:lnTo>
                    <a:pt x="2694" y="233568"/>
                  </a:lnTo>
                  <a:lnTo>
                    <a:pt x="636" y="251846"/>
                  </a:lnTo>
                  <a:lnTo>
                    <a:pt x="67" y="265811"/>
                  </a:lnTo>
                  <a:lnTo>
                    <a:pt x="0" y="269367"/>
                  </a:lnTo>
                  <a:lnTo>
                    <a:pt x="2258" y="297144"/>
                  </a:lnTo>
                  <a:lnTo>
                    <a:pt x="20736" y="342205"/>
                  </a:lnTo>
                  <a:lnTo>
                    <a:pt x="56616" y="371736"/>
                  </a:lnTo>
                  <a:lnTo>
                    <a:pt x="103895" y="386405"/>
                  </a:lnTo>
                  <a:lnTo>
                    <a:pt x="131393" y="388238"/>
                  </a:lnTo>
                  <a:lnTo>
                    <a:pt x="158470" y="386474"/>
                  </a:lnTo>
                  <a:lnTo>
                    <a:pt x="183130" y="381174"/>
                  </a:lnTo>
                  <a:lnTo>
                    <a:pt x="205384" y="372326"/>
                  </a:lnTo>
                  <a:lnTo>
                    <a:pt x="225246" y="359918"/>
                  </a:lnTo>
                  <a:lnTo>
                    <a:pt x="233432" y="351790"/>
                  </a:lnTo>
                  <a:lnTo>
                    <a:pt x="131774" y="351790"/>
                  </a:lnTo>
                  <a:lnTo>
                    <a:pt x="110460" y="350575"/>
                  </a:lnTo>
                  <a:lnTo>
                    <a:pt x="73070" y="340860"/>
                  </a:lnTo>
                  <a:lnTo>
                    <a:pt x="34111" y="306816"/>
                  </a:lnTo>
                  <a:lnTo>
                    <a:pt x="26599" y="270510"/>
                  </a:lnTo>
                  <a:lnTo>
                    <a:pt x="26634" y="263080"/>
                  </a:lnTo>
                  <a:lnTo>
                    <a:pt x="33841" y="223647"/>
                  </a:lnTo>
                  <a:lnTo>
                    <a:pt x="38332" y="209645"/>
                  </a:lnTo>
                  <a:lnTo>
                    <a:pt x="44144" y="192786"/>
                  </a:lnTo>
                  <a:close/>
                </a:path>
                <a:path w="262889" h="1377950">
                  <a:moveTo>
                    <a:pt x="243534" y="192405"/>
                  </a:moveTo>
                  <a:lnTo>
                    <a:pt x="213054" y="192405"/>
                  </a:lnTo>
                  <a:lnTo>
                    <a:pt x="217390" y="200431"/>
                  </a:lnTo>
                  <a:lnTo>
                    <a:pt x="221071" y="207756"/>
                  </a:lnTo>
                  <a:lnTo>
                    <a:pt x="234136" y="250571"/>
                  </a:lnTo>
                  <a:lnTo>
                    <a:pt x="234898" y="258191"/>
                  </a:lnTo>
                  <a:lnTo>
                    <a:pt x="234898" y="265811"/>
                  </a:lnTo>
                  <a:lnTo>
                    <a:pt x="218878" y="317031"/>
                  </a:lnTo>
                  <a:lnTo>
                    <a:pt x="173493" y="346186"/>
                  </a:lnTo>
                  <a:lnTo>
                    <a:pt x="131774" y="351790"/>
                  </a:lnTo>
                  <a:lnTo>
                    <a:pt x="233432" y="351790"/>
                  </a:lnTo>
                  <a:lnTo>
                    <a:pt x="241581" y="343697"/>
                  </a:lnTo>
                  <a:lnTo>
                    <a:pt x="253249" y="323405"/>
                  </a:lnTo>
                  <a:lnTo>
                    <a:pt x="260250" y="299017"/>
                  </a:lnTo>
                  <a:lnTo>
                    <a:pt x="262584" y="270510"/>
                  </a:lnTo>
                  <a:lnTo>
                    <a:pt x="262456" y="263080"/>
                  </a:lnTo>
                  <a:lnTo>
                    <a:pt x="255218" y="218948"/>
                  </a:lnTo>
                  <a:lnTo>
                    <a:pt x="247199" y="199642"/>
                  </a:lnTo>
                  <a:lnTo>
                    <a:pt x="243534" y="192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143500" y="627888"/>
              <a:ext cx="1403603" cy="1543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566916" y="711327"/>
              <a:ext cx="262890" cy="1377950"/>
            </a:xfrm>
            <a:custGeom>
              <a:avLst/>
              <a:gdLst/>
              <a:ahLst/>
              <a:cxnLst/>
              <a:rect l="l" t="t" r="r" b="b"/>
              <a:pathLst>
                <a:path w="262890" h="1377950">
                  <a:moveTo>
                    <a:pt x="256412" y="1206373"/>
                  </a:moveTo>
                  <a:lnTo>
                    <a:pt x="6223" y="1206373"/>
                  </a:lnTo>
                  <a:lnTo>
                    <a:pt x="6223" y="1274826"/>
                  </a:lnTo>
                  <a:lnTo>
                    <a:pt x="16295" y="1322939"/>
                  </a:lnTo>
                  <a:lnTo>
                    <a:pt x="44989" y="1353597"/>
                  </a:lnTo>
                  <a:lnTo>
                    <a:pt x="86993" y="1371568"/>
                  </a:lnTo>
                  <a:lnTo>
                    <a:pt x="137159" y="1377569"/>
                  </a:lnTo>
                  <a:lnTo>
                    <a:pt x="155330" y="1376834"/>
                  </a:lnTo>
                  <a:lnTo>
                    <a:pt x="201675" y="1366012"/>
                  </a:lnTo>
                  <a:lnTo>
                    <a:pt x="133857" y="1346708"/>
                  </a:lnTo>
                  <a:lnTo>
                    <a:pt x="119239" y="1346188"/>
                  </a:lnTo>
                  <a:lnTo>
                    <a:pt x="79501" y="1338580"/>
                  </a:lnTo>
                  <a:lnTo>
                    <a:pt x="43941" y="1315974"/>
                  </a:lnTo>
                  <a:lnTo>
                    <a:pt x="32882" y="1274826"/>
                  </a:lnTo>
                  <a:lnTo>
                    <a:pt x="32765" y="1235456"/>
                  </a:lnTo>
                  <a:lnTo>
                    <a:pt x="256412" y="1235456"/>
                  </a:lnTo>
                  <a:lnTo>
                    <a:pt x="256412" y="1206373"/>
                  </a:lnTo>
                  <a:close/>
                </a:path>
                <a:path w="262890" h="1377950">
                  <a:moveTo>
                    <a:pt x="256412" y="1235456"/>
                  </a:moveTo>
                  <a:lnTo>
                    <a:pt x="229869" y="1235456"/>
                  </a:lnTo>
                  <a:lnTo>
                    <a:pt x="229869" y="1259332"/>
                  </a:lnTo>
                  <a:lnTo>
                    <a:pt x="229040" y="1278572"/>
                  </a:lnTo>
                  <a:lnTo>
                    <a:pt x="216788" y="1316863"/>
                  </a:lnTo>
                  <a:lnTo>
                    <a:pt x="181863" y="1339596"/>
                  </a:lnTo>
                  <a:lnTo>
                    <a:pt x="133857" y="1346708"/>
                  </a:lnTo>
                  <a:lnTo>
                    <a:pt x="231370" y="1346708"/>
                  </a:lnTo>
                  <a:lnTo>
                    <a:pt x="252904" y="1308989"/>
                  </a:lnTo>
                  <a:lnTo>
                    <a:pt x="256388" y="1274826"/>
                  </a:lnTo>
                  <a:lnTo>
                    <a:pt x="256412" y="1235456"/>
                  </a:lnTo>
                  <a:close/>
                </a:path>
                <a:path w="262890" h="1377950">
                  <a:moveTo>
                    <a:pt x="256412" y="838200"/>
                  </a:moveTo>
                  <a:lnTo>
                    <a:pt x="6223" y="838200"/>
                  </a:lnTo>
                  <a:lnTo>
                    <a:pt x="6223" y="906652"/>
                  </a:lnTo>
                  <a:lnTo>
                    <a:pt x="16295" y="954766"/>
                  </a:lnTo>
                  <a:lnTo>
                    <a:pt x="44989" y="985424"/>
                  </a:lnTo>
                  <a:lnTo>
                    <a:pt x="86993" y="1003395"/>
                  </a:lnTo>
                  <a:lnTo>
                    <a:pt x="137159" y="1009396"/>
                  </a:lnTo>
                  <a:lnTo>
                    <a:pt x="155330" y="1008661"/>
                  </a:lnTo>
                  <a:lnTo>
                    <a:pt x="201675" y="997838"/>
                  </a:lnTo>
                  <a:lnTo>
                    <a:pt x="133857" y="978535"/>
                  </a:lnTo>
                  <a:lnTo>
                    <a:pt x="119239" y="978015"/>
                  </a:lnTo>
                  <a:lnTo>
                    <a:pt x="79501" y="970407"/>
                  </a:lnTo>
                  <a:lnTo>
                    <a:pt x="43941" y="947801"/>
                  </a:lnTo>
                  <a:lnTo>
                    <a:pt x="32882" y="906652"/>
                  </a:lnTo>
                  <a:lnTo>
                    <a:pt x="32765" y="867283"/>
                  </a:lnTo>
                  <a:lnTo>
                    <a:pt x="256412" y="867283"/>
                  </a:lnTo>
                  <a:lnTo>
                    <a:pt x="256412" y="838200"/>
                  </a:lnTo>
                  <a:close/>
                </a:path>
                <a:path w="262890" h="1377950">
                  <a:moveTo>
                    <a:pt x="256412" y="867283"/>
                  </a:moveTo>
                  <a:lnTo>
                    <a:pt x="229869" y="867283"/>
                  </a:lnTo>
                  <a:lnTo>
                    <a:pt x="229869" y="891159"/>
                  </a:lnTo>
                  <a:lnTo>
                    <a:pt x="229040" y="910399"/>
                  </a:lnTo>
                  <a:lnTo>
                    <a:pt x="216788" y="948689"/>
                  </a:lnTo>
                  <a:lnTo>
                    <a:pt x="181863" y="971423"/>
                  </a:lnTo>
                  <a:lnTo>
                    <a:pt x="133857" y="978535"/>
                  </a:lnTo>
                  <a:lnTo>
                    <a:pt x="231370" y="978535"/>
                  </a:lnTo>
                  <a:lnTo>
                    <a:pt x="252904" y="940816"/>
                  </a:lnTo>
                  <a:lnTo>
                    <a:pt x="256388" y="906652"/>
                  </a:lnTo>
                  <a:lnTo>
                    <a:pt x="256412" y="867283"/>
                  </a:lnTo>
                  <a:close/>
                </a:path>
                <a:path w="262890" h="1377950">
                  <a:moveTo>
                    <a:pt x="256412" y="1051306"/>
                  </a:moveTo>
                  <a:lnTo>
                    <a:pt x="6223" y="1051306"/>
                  </a:lnTo>
                  <a:lnTo>
                    <a:pt x="6223" y="1171956"/>
                  </a:lnTo>
                  <a:lnTo>
                    <a:pt x="32765" y="1171956"/>
                  </a:lnTo>
                  <a:lnTo>
                    <a:pt x="32765" y="1080389"/>
                  </a:lnTo>
                  <a:lnTo>
                    <a:pt x="256412" y="1080389"/>
                  </a:lnTo>
                  <a:lnTo>
                    <a:pt x="256412" y="1051306"/>
                  </a:lnTo>
                  <a:close/>
                </a:path>
                <a:path w="262890" h="1377950">
                  <a:moveTo>
                    <a:pt x="256412" y="1080389"/>
                  </a:moveTo>
                  <a:lnTo>
                    <a:pt x="229869" y="1080389"/>
                  </a:lnTo>
                  <a:lnTo>
                    <a:pt x="229869" y="1165987"/>
                  </a:lnTo>
                  <a:lnTo>
                    <a:pt x="256412" y="1165987"/>
                  </a:lnTo>
                  <a:lnTo>
                    <a:pt x="256412" y="1080389"/>
                  </a:lnTo>
                  <a:close/>
                </a:path>
                <a:path w="262890" h="1377950">
                  <a:moveTo>
                    <a:pt x="149478" y="1080389"/>
                  </a:moveTo>
                  <a:lnTo>
                    <a:pt x="123316" y="1080389"/>
                  </a:lnTo>
                  <a:lnTo>
                    <a:pt x="123316" y="1152144"/>
                  </a:lnTo>
                  <a:lnTo>
                    <a:pt x="149478" y="1152144"/>
                  </a:lnTo>
                  <a:lnTo>
                    <a:pt x="149478" y="1080389"/>
                  </a:lnTo>
                  <a:close/>
                </a:path>
                <a:path w="262890" h="1377950">
                  <a:moveTo>
                    <a:pt x="256412" y="635508"/>
                  </a:moveTo>
                  <a:lnTo>
                    <a:pt x="98805" y="635508"/>
                  </a:lnTo>
                  <a:lnTo>
                    <a:pt x="80686" y="636012"/>
                  </a:lnTo>
                  <a:lnTo>
                    <a:pt x="41020" y="643763"/>
                  </a:lnTo>
                  <a:lnTo>
                    <a:pt x="10922" y="668401"/>
                  </a:lnTo>
                  <a:lnTo>
                    <a:pt x="0" y="711200"/>
                  </a:lnTo>
                  <a:lnTo>
                    <a:pt x="646" y="722965"/>
                  </a:lnTo>
                  <a:lnTo>
                    <a:pt x="16255" y="758047"/>
                  </a:lnTo>
                  <a:lnTo>
                    <a:pt x="49498" y="777785"/>
                  </a:lnTo>
                  <a:lnTo>
                    <a:pt x="97789" y="782447"/>
                  </a:lnTo>
                  <a:lnTo>
                    <a:pt x="256412" y="782447"/>
                  </a:lnTo>
                  <a:lnTo>
                    <a:pt x="256412" y="756920"/>
                  </a:lnTo>
                  <a:lnTo>
                    <a:pt x="97281" y="756920"/>
                  </a:lnTo>
                  <a:lnTo>
                    <a:pt x="82538" y="756586"/>
                  </a:lnTo>
                  <a:lnTo>
                    <a:pt x="43052" y="748030"/>
                  </a:lnTo>
                  <a:lnTo>
                    <a:pt x="32511" y="736346"/>
                  </a:lnTo>
                  <a:lnTo>
                    <a:pt x="28448" y="729742"/>
                  </a:lnTo>
                  <a:lnTo>
                    <a:pt x="26542" y="721740"/>
                  </a:lnTo>
                  <a:lnTo>
                    <a:pt x="26634" y="711200"/>
                  </a:lnTo>
                  <a:lnTo>
                    <a:pt x="27497" y="701595"/>
                  </a:lnTo>
                  <a:lnTo>
                    <a:pt x="51171" y="671663"/>
                  </a:lnTo>
                  <a:lnTo>
                    <a:pt x="98551" y="664590"/>
                  </a:lnTo>
                  <a:lnTo>
                    <a:pt x="256412" y="664590"/>
                  </a:lnTo>
                  <a:lnTo>
                    <a:pt x="256412" y="635508"/>
                  </a:lnTo>
                  <a:close/>
                </a:path>
                <a:path w="262890" h="1377950">
                  <a:moveTo>
                    <a:pt x="256412" y="486918"/>
                  </a:moveTo>
                  <a:lnTo>
                    <a:pt x="6223" y="486918"/>
                  </a:lnTo>
                  <a:lnTo>
                    <a:pt x="6223" y="606933"/>
                  </a:lnTo>
                  <a:lnTo>
                    <a:pt x="32765" y="606933"/>
                  </a:lnTo>
                  <a:lnTo>
                    <a:pt x="32765" y="516000"/>
                  </a:lnTo>
                  <a:lnTo>
                    <a:pt x="256412" y="516000"/>
                  </a:lnTo>
                  <a:lnTo>
                    <a:pt x="256412" y="486918"/>
                  </a:lnTo>
                  <a:close/>
                </a:path>
                <a:path w="262890" h="1377950">
                  <a:moveTo>
                    <a:pt x="256412" y="80010"/>
                  </a:moveTo>
                  <a:lnTo>
                    <a:pt x="6223" y="80010"/>
                  </a:lnTo>
                  <a:lnTo>
                    <a:pt x="6223" y="105028"/>
                  </a:lnTo>
                  <a:lnTo>
                    <a:pt x="199135" y="105028"/>
                  </a:lnTo>
                  <a:lnTo>
                    <a:pt x="6223" y="207899"/>
                  </a:lnTo>
                  <a:lnTo>
                    <a:pt x="6223" y="236347"/>
                  </a:lnTo>
                  <a:lnTo>
                    <a:pt x="256412" y="236347"/>
                  </a:lnTo>
                  <a:lnTo>
                    <a:pt x="256412" y="211327"/>
                  </a:lnTo>
                  <a:lnTo>
                    <a:pt x="63373" y="211327"/>
                  </a:lnTo>
                  <a:lnTo>
                    <a:pt x="256412" y="108712"/>
                  </a:lnTo>
                  <a:lnTo>
                    <a:pt x="256412" y="80010"/>
                  </a:lnTo>
                  <a:close/>
                </a:path>
                <a:path w="262890" h="1377950">
                  <a:moveTo>
                    <a:pt x="256412" y="0"/>
                  </a:moveTo>
                  <a:lnTo>
                    <a:pt x="6223" y="0"/>
                  </a:lnTo>
                  <a:lnTo>
                    <a:pt x="6223" y="28956"/>
                  </a:lnTo>
                  <a:lnTo>
                    <a:pt x="256412" y="28956"/>
                  </a:lnTo>
                  <a:lnTo>
                    <a:pt x="256412" y="0"/>
                  </a:lnTo>
                  <a:close/>
                </a:path>
                <a:path w="262890" h="1377950">
                  <a:moveTo>
                    <a:pt x="131063" y="278764"/>
                  </a:moveTo>
                  <a:lnTo>
                    <a:pt x="79438" y="284765"/>
                  </a:lnTo>
                  <a:lnTo>
                    <a:pt x="37337" y="302768"/>
                  </a:lnTo>
                  <a:lnTo>
                    <a:pt x="9334" y="333708"/>
                  </a:lnTo>
                  <a:lnTo>
                    <a:pt x="0" y="378460"/>
                  </a:lnTo>
                  <a:lnTo>
                    <a:pt x="0" y="386842"/>
                  </a:lnTo>
                  <a:lnTo>
                    <a:pt x="507" y="394462"/>
                  </a:lnTo>
                  <a:lnTo>
                    <a:pt x="1818" y="401827"/>
                  </a:lnTo>
                  <a:lnTo>
                    <a:pt x="2932" y="408725"/>
                  </a:lnTo>
                  <a:lnTo>
                    <a:pt x="19050" y="444626"/>
                  </a:lnTo>
                  <a:lnTo>
                    <a:pt x="49529" y="444626"/>
                  </a:lnTo>
                  <a:lnTo>
                    <a:pt x="45176" y="437864"/>
                  </a:lnTo>
                  <a:lnTo>
                    <a:pt x="41465" y="431673"/>
                  </a:lnTo>
                  <a:lnTo>
                    <a:pt x="29785" y="401574"/>
                  </a:lnTo>
                  <a:lnTo>
                    <a:pt x="28320" y="395350"/>
                  </a:lnTo>
                  <a:lnTo>
                    <a:pt x="27685" y="389000"/>
                  </a:lnTo>
                  <a:lnTo>
                    <a:pt x="27685" y="382524"/>
                  </a:lnTo>
                  <a:lnTo>
                    <a:pt x="43705" y="339072"/>
                  </a:lnTo>
                  <a:lnTo>
                    <a:pt x="89090" y="314372"/>
                  </a:lnTo>
                  <a:lnTo>
                    <a:pt x="130809" y="309625"/>
                  </a:lnTo>
                  <a:lnTo>
                    <a:pt x="232512" y="309625"/>
                  </a:lnTo>
                  <a:lnTo>
                    <a:pt x="225678" y="303657"/>
                  </a:lnTo>
                  <a:lnTo>
                    <a:pt x="205912" y="292748"/>
                  </a:lnTo>
                  <a:lnTo>
                    <a:pt x="183562" y="284972"/>
                  </a:lnTo>
                  <a:lnTo>
                    <a:pt x="158617" y="280314"/>
                  </a:lnTo>
                  <a:lnTo>
                    <a:pt x="131063" y="278764"/>
                  </a:lnTo>
                  <a:close/>
                </a:path>
                <a:path w="262890" h="1377950">
                  <a:moveTo>
                    <a:pt x="232512" y="309625"/>
                  </a:moveTo>
                  <a:lnTo>
                    <a:pt x="130809" y="309625"/>
                  </a:lnTo>
                  <a:lnTo>
                    <a:pt x="152070" y="310651"/>
                  </a:lnTo>
                  <a:lnTo>
                    <a:pt x="171640" y="313737"/>
                  </a:lnTo>
                  <a:lnTo>
                    <a:pt x="218948" y="335684"/>
                  </a:lnTo>
                  <a:lnTo>
                    <a:pt x="235979" y="378460"/>
                  </a:lnTo>
                  <a:lnTo>
                    <a:pt x="236053" y="386842"/>
                  </a:lnTo>
                  <a:lnTo>
                    <a:pt x="235330" y="393826"/>
                  </a:lnTo>
                  <a:lnTo>
                    <a:pt x="218312" y="444373"/>
                  </a:lnTo>
                  <a:lnTo>
                    <a:pt x="251586" y="444373"/>
                  </a:lnTo>
                  <a:lnTo>
                    <a:pt x="256420" y="426489"/>
                  </a:lnTo>
                  <a:lnTo>
                    <a:pt x="259873" y="409797"/>
                  </a:lnTo>
                  <a:lnTo>
                    <a:pt x="261923" y="394462"/>
                  </a:lnTo>
                  <a:lnTo>
                    <a:pt x="262513" y="382524"/>
                  </a:lnTo>
                  <a:lnTo>
                    <a:pt x="262489" y="378460"/>
                  </a:lnTo>
                  <a:lnTo>
                    <a:pt x="260326" y="355931"/>
                  </a:lnTo>
                  <a:lnTo>
                    <a:pt x="253396" y="335200"/>
                  </a:lnTo>
                  <a:lnTo>
                    <a:pt x="241847" y="317779"/>
                  </a:lnTo>
                  <a:lnTo>
                    <a:pt x="232512" y="309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69280" y="263906"/>
              <a:ext cx="326136" cy="3746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401436" y="135763"/>
            <a:ext cx="939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dirty="0" sz="3600">
                <a:solidFill>
                  <a:srgbClr val="C00000"/>
                </a:solidFill>
                <a:latin typeface="Arial"/>
                <a:cs typeface="Arial"/>
              </a:rPr>
              <a:t>Y	</a:t>
            </a:r>
            <a:r>
              <a:rPr dirty="0" baseline="-1543" sz="5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endParaRPr baseline="-1543"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94" y="2145919"/>
            <a:ext cx="8454390" cy="1626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41120" indent="-457834">
              <a:lnSpc>
                <a:spcPct val="100000"/>
              </a:lnSpc>
              <a:spcBef>
                <a:spcPts val="105"/>
              </a:spcBef>
              <a:buClr>
                <a:srgbClr val="AC0101"/>
              </a:buClr>
              <a:buSzPct val="51428"/>
              <a:buFont typeface="Wingdings"/>
              <a:buChar char=""/>
              <a:tabLst>
                <a:tab pos="1341120" algn="l"/>
                <a:tab pos="1341755" algn="l"/>
              </a:tabLst>
            </a:pPr>
            <a:r>
              <a:rPr dirty="0" sz="3500" spc="85" b="1">
                <a:latin typeface="Arial"/>
                <a:cs typeface="Arial"/>
              </a:rPr>
              <a:t>Department </a:t>
            </a:r>
            <a:r>
              <a:rPr dirty="0" sz="3500" spc="30" b="1">
                <a:latin typeface="Arial"/>
                <a:cs typeface="Arial"/>
              </a:rPr>
              <a:t>Reporting </a:t>
            </a:r>
            <a:r>
              <a:rPr dirty="0" sz="3500" spc="160" b="1">
                <a:latin typeface="Arial"/>
                <a:cs typeface="Arial"/>
              </a:rPr>
              <a:t>Unit</a:t>
            </a:r>
            <a:r>
              <a:rPr dirty="0" sz="3500" spc="-610" b="1">
                <a:latin typeface="Arial"/>
                <a:cs typeface="Arial"/>
              </a:rPr>
              <a:t> </a:t>
            </a:r>
            <a:r>
              <a:rPr dirty="0" sz="3500" spc="-15" b="1">
                <a:latin typeface="Arial"/>
                <a:cs typeface="Arial"/>
              </a:rPr>
              <a:t>#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5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AC0101"/>
              </a:buClr>
              <a:buSzPct val="51428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dirty="0" sz="3500" spc="85" b="1">
                <a:latin typeface="Arial"/>
                <a:cs typeface="Arial"/>
              </a:rPr>
              <a:t>Department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15" b="1">
                <a:latin typeface="Arial"/>
                <a:cs typeface="Arial"/>
              </a:rPr>
              <a:t>Picking</a:t>
            </a:r>
            <a:r>
              <a:rPr dirty="0" sz="3500" spc="-145" b="1">
                <a:latin typeface="Arial"/>
                <a:cs typeface="Arial"/>
              </a:rPr>
              <a:t> </a:t>
            </a:r>
            <a:r>
              <a:rPr dirty="0" sz="3500" spc="80" b="1">
                <a:latin typeface="Arial"/>
                <a:cs typeface="Arial"/>
              </a:rPr>
              <a:t>Up</a:t>
            </a:r>
            <a:r>
              <a:rPr dirty="0" sz="3500" spc="-145" b="1">
                <a:latin typeface="Arial"/>
                <a:cs typeface="Arial"/>
              </a:rPr>
              <a:t> </a:t>
            </a:r>
            <a:r>
              <a:rPr dirty="0" sz="3500" spc="50" b="1">
                <a:latin typeface="Arial"/>
                <a:cs typeface="Arial"/>
              </a:rPr>
              <a:t>All</a:t>
            </a:r>
            <a:r>
              <a:rPr dirty="0" sz="3500" spc="-145" b="1">
                <a:latin typeface="Arial"/>
                <a:cs typeface="Arial"/>
              </a:rPr>
              <a:t> </a:t>
            </a:r>
            <a:r>
              <a:rPr dirty="0" sz="3500" spc="-35" b="1">
                <a:latin typeface="Arial"/>
                <a:cs typeface="Arial"/>
              </a:rPr>
              <a:t>Warrants?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06902" y="512190"/>
            <a:ext cx="537845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175">
                <a:uFill>
                  <a:solidFill>
                    <a:srgbClr val="2F2F2F"/>
                  </a:solidFill>
                </a:uFill>
              </a:rPr>
              <a:t>Pay </a:t>
            </a:r>
            <a:r>
              <a:rPr dirty="0" u="heavy" spc="150">
                <a:uFill>
                  <a:solidFill>
                    <a:srgbClr val="2F2F2F"/>
                  </a:solidFill>
                </a:uFill>
              </a:rPr>
              <a:t>Warrant</a:t>
            </a:r>
            <a:r>
              <a:rPr dirty="0" u="heavy" spc="-95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130">
                <a:uFill>
                  <a:solidFill>
                    <a:srgbClr val="2F2F2F"/>
                  </a:solidFill>
                </a:uFill>
              </a:rPr>
              <a:t>Pick-Up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330197" y="2145919"/>
            <a:ext cx="9757410" cy="3227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72440" marR="5715" indent="-472440">
              <a:lnSpc>
                <a:spcPct val="100000"/>
              </a:lnSpc>
              <a:spcBef>
                <a:spcPts val="105"/>
              </a:spcBef>
              <a:buClr>
                <a:srgbClr val="AC0101"/>
              </a:buClr>
              <a:buSzPct val="51428"/>
              <a:buFont typeface="Wingdings"/>
              <a:buChar char=""/>
              <a:tabLst>
                <a:tab pos="472440" algn="l"/>
                <a:tab pos="473075" algn="l"/>
              </a:tabLst>
            </a:pPr>
            <a:r>
              <a:rPr dirty="0" sz="3500" spc="55" b="1">
                <a:latin typeface="Arial"/>
                <a:cs typeface="Arial"/>
              </a:rPr>
              <a:t>All </a:t>
            </a:r>
            <a:r>
              <a:rPr dirty="0" sz="3500" spc="-95" b="1">
                <a:latin typeface="Arial"/>
                <a:cs typeface="Arial"/>
              </a:rPr>
              <a:t>Accounts </a:t>
            </a:r>
            <a:r>
              <a:rPr dirty="0" sz="3500" spc="-40" b="1">
                <a:latin typeface="Arial"/>
                <a:cs typeface="Arial"/>
              </a:rPr>
              <a:t>Receivable </a:t>
            </a:r>
            <a:r>
              <a:rPr dirty="0" sz="3500" spc="10" b="1">
                <a:latin typeface="Arial"/>
                <a:cs typeface="Arial"/>
              </a:rPr>
              <a:t>invoicing </a:t>
            </a:r>
            <a:r>
              <a:rPr dirty="0" sz="3500" spc="-5" b="1">
                <a:latin typeface="Arial"/>
                <a:cs typeface="Arial"/>
              </a:rPr>
              <a:t>should</a:t>
            </a:r>
            <a:r>
              <a:rPr dirty="0" sz="3500" spc="-625" b="1">
                <a:latin typeface="Arial"/>
                <a:cs typeface="Arial"/>
              </a:rPr>
              <a:t> </a:t>
            </a:r>
            <a:r>
              <a:rPr dirty="0" sz="3500" spc="-35" b="1">
                <a:latin typeface="Arial"/>
                <a:cs typeface="Arial"/>
              </a:rPr>
              <a:t>be  </a:t>
            </a:r>
            <a:r>
              <a:rPr dirty="0" sz="3500" spc="-110" b="1">
                <a:latin typeface="Arial"/>
                <a:cs typeface="Arial"/>
              </a:rPr>
              <a:t>processed </a:t>
            </a:r>
            <a:r>
              <a:rPr dirty="0" sz="3500" spc="-80" b="1">
                <a:latin typeface="Arial"/>
                <a:cs typeface="Arial"/>
              </a:rPr>
              <a:t>by </a:t>
            </a:r>
            <a:r>
              <a:rPr dirty="0" sz="3500" b="1">
                <a:latin typeface="Arial"/>
                <a:cs typeface="Arial"/>
              </a:rPr>
              <a:t>Student </a:t>
            </a:r>
            <a:r>
              <a:rPr dirty="0" sz="3500" spc="20" b="1">
                <a:latin typeface="Arial"/>
                <a:cs typeface="Arial"/>
              </a:rPr>
              <a:t>Financial</a:t>
            </a:r>
            <a:r>
              <a:rPr dirty="0" sz="3500" spc="-370" b="1">
                <a:latin typeface="Arial"/>
                <a:cs typeface="Arial"/>
              </a:rPr>
              <a:t> </a:t>
            </a:r>
            <a:r>
              <a:rPr dirty="0" sz="3500" spc="-114" b="1">
                <a:latin typeface="Arial"/>
                <a:cs typeface="Arial"/>
              </a:rPr>
              <a:t>Services.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AC0101"/>
              </a:buClr>
              <a:buFont typeface="Wingdings"/>
              <a:buChar char=""/>
            </a:pPr>
            <a:endParaRPr sz="3650">
              <a:latin typeface="Arial"/>
              <a:cs typeface="Arial"/>
            </a:endParaRPr>
          </a:p>
          <a:p>
            <a:pPr marL="469265" marR="5080" indent="-469265">
              <a:lnSpc>
                <a:spcPct val="100000"/>
              </a:lnSpc>
              <a:buClr>
                <a:srgbClr val="AC0101"/>
              </a:buClr>
              <a:buSzPct val="51428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dirty="0" sz="3500" spc="25" b="1">
                <a:latin typeface="Arial"/>
                <a:cs typeface="Arial"/>
              </a:rPr>
              <a:t>Invoice</a:t>
            </a:r>
            <a:r>
              <a:rPr dirty="0" sz="3500" spc="-140" b="1">
                <a:latin typeface="Arial"/>
                <a:cs typeface="Arial"/>
              </a:rPr>
              <a:t> </a:t>
            </a:r>
            <a:r>
              <a:rPr dirty="0" sz="3500" spc="-15" b="1">
                <a:latin typeface="Arial"/>
                <a:cs typeface="Arial"/>
              </a:rPr>
              <a:t>request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90" b="1">
                <a:latin typeface="Arial"/>
                <a:cs typeface="Arial"/>
              </a:rPr>
              <a:t>form</a:t>
            </a:r>
            <a:r>
              <a:rPr dirty="0" sz="3500" spc="-135" b="1">
                <a:latin typeface="Arial"/>
                <a:cs typeface="Arial"/>
              </a:rPr>
              <a:t> </a:t>
            </a:r>
            <a:r>
              <a:rPr dirty="0" sz="3500" spc="-80" b="1">
                <a:latin typeface="Arial"/>
                <a:cs typeface="Arial"/>
              </a:rPr>
              <a:t>can</a:t>
            </a:r>
            <a:r>
              <a:rPr dirty="0" sz="3500" spc="-140" b="1">
                <a:latin typeface="Arial"/>
                <a:cs typeface="Arial"/>
              </a:rPr>
              <a:t> </a:t>
            </a:r>
            <a:r>
              <a:rPr dirty="0" sz="3500" spc="-35" b="1">
                <a:latin typeface="Arial"/>
                <a:cs typeface="Arial"/>
              </a:rPr>
              <a:t>be</a:t>
            </a:r>
            <a:r>
              <a:rPr dirty="0" sz="3500" spc="-135" b="1">
                <a:latin typeface="Arial"/>
                <a:cs typeface="Arial"/>
              </a:rPr>
              <a:t> </a:t>
            </a:r>
            <a:r>
              <a:rPr dirty="0" sz="3500" spc="40" b="1">
                <a:latin typeface="Arial"/>
                <a:cs typeface="Arial"/>
              </a:rPr>
              <a:t>found</a:t>
            </a:r>
            <a:r>
              <a:rPr dirty="0" sz="3500" spc="-140" b="1">
                <a:latin typeface="Arial"/>
                <a:cs typeface="Arial"/>
              </a:rPr>
              <a:t> </a:t>
            </a:r>
            <a:r>
              <a:rPr dirty="0" sz="3500" spc="80" b="1">
                <a:latin typeface="Arial"/>
                <a:cs typeface="Arial"/>
              </a:rPr>
              <a:t>online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60" b="1">
                <a:latin typeface="Arial"/>
                <a:cs typeface="Arial"/>
              </a:rPr>
              <a:t>or  </a:t>
            </a:r>
            <a:r>
              <a:rPr dirty="0" sz="3500" spc="-80" b="1">
                <a:latin typeface="Arial"/>
                <a:cs typeface="Arial"/>
              </a:rPr>
              <a:t>can</a:t>
            </a:r>
            <a:r>
              <a:rPr dirty="0" sz="3500" spc="-140" b="1">
                <a:latin typeface="Arial"/>
                <a:cs typeface="Arial"/>
              </a:rPr>
              <a:t> </a:t>
            </a:r>
            <a:r>
              <a:rPr dirty="0" sz="3500" spc="-35" b="1">
                <a:latin typeface="Arial"/>
                <a:cs typeface="Arial"/>
              </a:rPr>
              <a:t>reach</a:t>
            </a:r>
            <a:r>
              <a:rPr dirty="0" sz="3500" spc="-125" b="1">
                <a:latin typeface="Arial"/>
                <a:cs typeface="Arial"/>
              </a:rPr>
              <a:t> </a:t>
            </a:r>
            <a:r>
              <a:rPr dirty="0" sz="3500" spc="70" b="1">
                <a:latin typeface="Arial"/>
                <a:cs typeface="Arial"/>
              </a:rPr>
              <a:t>out</a:t>
            </a:r>
            <a:r>
              <a:rPr dirty="0" sz="3500" spc="-135" b="1">
                <a:latin typeface="Arial"/>
                <a:cs typeface="Arial"/>
              </a:rPr>
              <a:t> </a:t>
            </a:r>
            <a:r>
              <a:rPr dirty="0" sz="3500" spc="75" b="1">
                <a:latin typeface="Arial"/>
                <a:cs typeface="Arial"/>
              </a:rPr>
              <a:t>to</a:t>
            </a:r>
            <a:r>
              <a:rPr dirty="0" sz="3500" spc="-130" b="1">
                <a:latin typeface="Arial"/>
                <a:cs typeface="Arial"/>
              </a:rPr>
              <a:t> </a:t>
            </a:r>
            <a:r>
              <a:rPr dirty="0" sz="3500" spc="-15" b="1">
                <a:latin typeface="Arial"/>
                <a:cs typeface="Arial"/>
              </a:rPr>
              <a:t>Aaron</a:t>
            </a:r>
            <a:r>
              <a:rPr dirty="0" sz="3500" spc="-140" b="1">
                <a:latin typeface="Arial"/>
                <a:cs typeface="Arial"/>
              </a:rPr>
              <a:t> </a:t>
            </a:r>
            <a:r>
              <a:rPr dirty="0" sz="3500" spc="-75" b="1">
                <a:latin typeface="Arial"/>
                <a:cs typeface="Arial"/>
              </a:rPr>
              <a:t>Ledesma</a:t>
            </a:r>
            <a:r>
              <a:rPr dirty="0" sz="3500" spc="-130" b="1">
                <a:latin typeface="Arial"/>
                <a:cs typeface="Arial"/>
              </a:rPr>
              <a:t> </a:t>
            </a:r>
            <a:r>
              <a:rPr dirty="0" sz="3500" spc="60" b="1">
                <a:latin typeface="Arial"/>
                <a:cs typeface="Arial"/>
              </a:rPr>
              <a:t>for</a:t>
            </a:r>
            <a:r>
              <a:rPr dirty="0" sz="3500" spc="-130" b="1">
                <a:latin typeface="Arial"/>
                <a:cs typeface="Arial"/>
              </a:rPr>
              <a:t> </a:t>
            </a:r>
            <a:r>
              <a:rPr dirty="0" sz="3500" spc="95" b="1">
                <a:latin typeface="Arial"/>
                <a:cs typeface="Arial"/>
              </a:rPr>
              <a:t>further</a:t>
            </a:r>
            <a:endParaRPr sz="3500">
              <a:latin typeface="Arial"/>
              <a:cs typeface="Arial"/>
            </a:endParaRPr>
          </a:p>
          <a:p>
            <a:pPr marL="4034790">
              <a:lnSpc>
                <a:spcPct val="100000"/>
              </a:lnSpc>
              <a:spcBef>
                <a:spcPts val="5"/>
              </a:spcBef>
            </a:pPr>
            <a:r>
              <a:rPr dirty="0" sz="3500" spc="-105" b="1">
                <a:latin typeface="Arial"/>
                <a:cs typeface="Arial"/>
              </a:rPr>
              <a:t>assistance</a:t>
            </a:r>
            <a:endParaRPr sz="3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99026" y="512190"/>
            <a:ext cx="339661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pc="370">
                <a:uFill>
                  <a:solidFill>
                    <a:srgbClr val="2F2F2F"/>
                  </a:solidFill>
                </a:uFill>
              </a:rPr>
              <a:t>AR</a:t>
            </a:r>
            <a:r>
              <a:rPr dirty="0" u="heavy" spc="-10">
                <a:uFill>
                  <a:solidFill>
                    <a:srgbClr val="2F2F2F"/>
                  </a:solidFill>
                </a:uFill>
              </a:rPr>
              <a:t> </a:t>
            </a:r>
            <a:r>
              <a:rPr dirty="0" u="heavy" spc="254">
                <a:uFill>
                  <a:solidFill>
                    <a:srgbClr val="2F2F2F"/>
                  </a:solidFill>
                </a:uFill>
              </a:rPr>
              <a:t>Invoicing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4800" y="228600"/>
              <a:ext cx="11594592" cy="2468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63483" y="1824227"/>
              <a:ext cx="3834765" cy="715010"/>
            </a:xfrm>
            <a:custGeom>
              <a:avLst/>
              <a:gdLst/>
              <a:ahLst/>
              <a:cxnLst/>
              <a:rect l="l" t="t" r="r" b="b"/>
              <a:pathLst>
                <a:path w="3834765" h="715010">
                  <a:moveTo>
                    <a:pt x="3834384" y="0"/>
                  </a:moveTo>
                  <a:lnTo>
                    <a:pt x="3825875" y="0"/>
                  </a:lnTo>
                  <a:lnTo>
                    <a:pt x="3664331" y="20066"/>
                  </a:lnTo>
                  <a:lnTo>
                    <a:pt x="3159887" y="91567"/>
                  </a:lnTo>
                  <a:lnTo>
                    <a:pt x="2802763" y="149606"/>
                  </a:lnTo>
                  <a:lnTo>
                    <a:pt x="2428748" y="216662"/>
                  </a:lnTo>
                  <a:lnTo>
                    <a:pt x="2085848" y="281432"/>
                  </a:lnTo>
                  <a:lnTo>
                    <a:pt x="1122172" y="444500"/>
                  </a:lnTo>
                  <a:lnTo>
                    <a:pt x="827532" y="489204"/>
                  </a:lnTo>
                  <a:lnTo>
                    <a:pt x="266446" y="567309"/>
                  </a:lnTo>
                  <a:lnTo>
                    <a:pt x="0" y="600837"/>
                  </a:lnTo>
                  <a:lnTo>
                    <a:pt x="359918" y="638810"/>
                  </a:lnTo>
                  <a:lnTo>
                    <a:pt x="529971" y="654431"/>
                  </a:lnTo>
                  <a:lnTo>
                    <a:pt x="858647" y="681227"/>
                  </a:lnTo>
                  <a:lnTo>
                    <a:pt x="1164717" y="699135"/>
                  </a:lnTo>
                  <a:lnTo>
                    <a:pt x="1312164" y="705866"/>
                  </a:lnTo>
                  <a:lnTo>
                    <a:pt x="1456690" y="710311"/>
                  </a:lnTo>
                  <a:lnTo>
                    <a:pt x="1728724" y="714756"/>
                  </a:lnTo>
                  <a:lnTo>
                    <a:pt x="1859026" y="714756"/>
                  </a:lnTo>
                  <a:lnTo>
                    <a:pt x="2111248" y="710311"/>
                  </a:lnTo>
                  <a:lnTo>
                    <a:pt x="2230374" y="705866"/>
                  </a:lnTo>
                  <a:lnTo>
                    <a:pt x="2457069" y="692404"/>
                  </a:lnTo>
                  <a:lnTo>
                    <a:pt x="2567559" y="683513"/>
                  </a:lnTo>
                  <a:lnTo>
                    <a:pt x="2777236" y="661162"/>
                  </a:lnTo>
                  <a:lnTo>
                    <a:pt x="2975610" y="634364"/>
                  </a:lnTo>
                  <a:lnTo>
                    <a:pt x="3162681" y="603123"/>
                  </a:lnTo>
                  <a:lnTo>
                    <a:pt x="3341243" y="567309"/>
                  </a:lnTo>
                  <a:lnTo>
                    <a:pt x="3511296" y="527176"/>
                  </a:lnTo>
                  <a:lnTo>
                    <a:pt x="3672840" y="482473"/>
                  </a:lnTo>
                  <a:lnTo>
                    <a:pt x="3828669" y="435610"/>
                  </a:lnTo>
                  <a:lnTo>
                    <a:pt x="3834384" y="433324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5E7FB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93007" y="1696211"/>
              <a:ext cx="7391400" cy="850900"/>
            </a:xfrm>
            <a:custGeom>
              <a:avLst/>
              <a:gdLst/>
              <a:ahLst/>
              <a:cxnLst/>
              <a:rect l="l" t="t" r="r" b="b"/>
              <a:pathLst>
                <a:path w="7391400" h="850900">
                  <a:moveTo>
                    <a:pt x="1136395" y="0"/>
                  </a:moveTo>
                  <a:lnTo>
                    <a:pt x="912494" y="0"/>
                  </a:lnTo>
                  <a:lnTo>
                    <a:pt x="702817" y="4445"/>
                  </a:lnTo>
                  <a:lnTo>
                    <a:pt x="507238" y="11175"/>
                  </a:lnTo>
                  <a:lnTo>
                    <a:pt x="325881" y="22351"/>
                  </a:lnTo>
                  <a:lnTo>
                    <a:pt x="155828" y="35687"/>
                  </a:lnTo>
                  <a:lnTo>
                    <a:pt x="0" y="53593"/>
                  </a:lnTo>
                  <a:lnTo>
                    <a:pt x="444880" y="96012"/>
                  </a:lnTo>
                  <a:lnTo>
                    <a:pt x="923925" y="156210"/>
                  </a:lnTo>
                  <a:lnTo>
                    <a:pt x="1436877" y="234314"/>
                  </a:lnTo>
                  <a:lnTo>
                    <a:pt x="1708912" y="279018"/>
                  </a:lnTo>
                  <a:lnTo>
                    <a:pt x="2488311" y="421893"/>
                  </a:lnTo>
                  <a:lnTo>
                    <a:pt x="3412236" y="575817"/>
                  </a:lnTo>
                  <a:lnTo>
                    <a:pt x="4041393" y="667385"/>
                  </a:lnTo>
                  <a:lnTo>
                    <a:pt x="4619624" y="738759"/>
                  </a:lnTo>
                  <a:lnTo>
                    <a:pt x="5313934" y="805688"/>
                  </a:lnTo>
                  <a:lnTo>
                    <a:pt x="5475477" y="816863"/>
                  </a:lnTo>
                  <a:lnTo>
                    <a:pt x="5781674" y="834771"/>
                  </a:lnTo>
                  <a:lnTo>
                    <a:pt x="5928995" y="841501"/>
                  </a:lnTo>
                  <a:lnTo>
                    <a:pt x="6212332" y="850391"/>
                  </a:lnTo>
                  <a:lnTo>
                    <a:pt x="6475984" y="850391"/>
                  </a:lnTo>
                  <a:lnTo>
                    <a:pt x="6725411" y="845947"/>
                  </a:lnTo>
                  <a:lnTo>
                    <a:pt x="6844411" y="841501"/>
                  </a:lnTo>
                  <a:lnTo>
                    <a:pt x="6960615" y="834771"/>
                  </a:lnTo>
                  <a:lnTo>
                    <a:pt x="7289292" y="807974"/>
                  </a:lnTo>
                  <a:lnTo>
                    <a:pt x="7391400" y="796798"/>
                  </a:lnTo>
                  <a:lnTo>
                    <a:pt x="7062596" y="765555"/>
                  </a:lnTo>
                  <a:lnTo>
                    <a:pt x="6713982" y="727583"/>
                  </a:lnTo>
                  <a:lnTo>
                    <a:pt x="5957316" y="629412"/>
                  </a:lnTo>
                  <a:lnTo>
                    <a:pt x="5112766" y="497713"/>
                  </a:lnTo>
                  <a:lnTo>
                    <a:pt x="3800474" y="263398"/>
                  </a:lnTo>
                  <a:lnTo>
                    <a:pt x="3443350" y="205359"/>
                  </a:lnTo>
                  <a:lnTo>
                    <a:pt x="2938906" y="133858"/>
                  </a:lnTo>
                  <a:lnTo>
                    <a:pt x="2777490" y="113791"/>
                  </a:lnTo>
                  <a:lnTo>
                    <a:pt x="2621533" y="96012"/>
                  </a:lnTo>
                  <a:lnTo>
                    <a:pt x="2170938" y="51308"/>
                  </a:lnTo>
                  <a:lnTo>
                    <a:pt x="1890394" y="31241"/>
                  </a:lnTo>
                  <a:lnTo>
                    <a:pt x="1626742" y="15621"/>
                  </a:lnTo>
                  <a:lnTo>
                    <a:pt x="1374520" y="4445"/>
                  </a:lnTo>
                  <a:lnTo>
                    <a:pt x="1136395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71900" y="1694688"/>
              <a:ext cx="8118475" cy="788035"/>
            </a:xfrm>
            <a:custGeom>
              <a:avLst/>
              <a:gdLst/>
              <a:ahLst/>
              <a:cxnLst/>
              <a:rect l="l" t="t" r="r" b="b"/>
              <a:pathLst>
                <a:path w="8118475" h="788035">
                  <a:moveTo>
                    <a:pt x="0" y="91821"/>
                  </a:moveTo>
                  <a:lnTo>
                    <a:pt x="25400" y="87375"/>
                  </a:lnTo>
                  <a:lnTo>
                    <a:pt x="101980" y="76200"/>
                  </a:lnTo>
                  <a:lnTo>
                    <a:pt x="232410" y="60578"/>
                  </a:lnTo>
                  <a:lnTo>
                    <a:pt x="317500" y="51688"/>
                  </a:lnTo>
                  <a:lnTo>
                    <a:pt x="416687" y="42672"/>
                  </a:lnTo>
                  <a:lnTo>
                    <a:pt x="527303" y="36067"/>
                  </a:lnTo>
                  <a:lnTo>
                    <a:pt x="654812" y="29337"/>
                  </a:lnTo>
                  <a:lnTo>
                    <a:pt x="793623" y="22606"/>
                  </a:lnTo>
                  <a:lnTo>
                    <a:pt x="949578" y="18161"/>
                  </a:lnTo>
                  <a:lnTo>
                    <a:pt x="1119632" y="16001"/>
                  </a:lnTo>
                  <a:lnTo>
                    <a:pt x="1303909" y="13715"/>
                  </a:lnTo>
                  <a:lnTo>
                    <a:pt x="1502283" y="16001"/>
                  </a:lnTo>
                  <a:lnTo>
                    <a:pt x="1715008" y="20447"/>
                  </a:lnTo>
                  <a:lnTo>
                    <a:pt x="1944624" y="29337"/>
                  </a:lnTo>
                  <a:lnTo>
                    <a:pt x="2188337" y="40512"/>
                  </a:lnTo>
                  <a:lnTo>
                    <a:pt x="2446274" y="58292"/>
                  </a:lnTo>
                  <a:lnTo>
                    <a:pt x="2721355" y="78359"/>
                  </a:lnTo>
                  <a:lnTo>
                    <a:pt x="3013202" y="102997"/>
                  </a:lnTo>
                  <a:lnTo>
                    <a:pt x="3319399" y="131952"/>
                  </a:lnTo>
                  <a:lnTo>
                    <a:pt x="3642614" y="167639"/>
                  </a:lnTo>
                  <a:lnTo>
                    <a:pt x="3979926" y="207772"/>
                  </a:lnTo>
                  <a:lnTo>
                    <a:pt x="4334256" y="254635"/>
                  </a:lnTo>
                  <a:lnTo>
                    <a:pt x="4705604" y="310388"/>
                  </a:lnTo>
                  <a:lnTo>
                    <a:pt x="5093970" y="370713"/>
                  </a:lnTo>
                  <a:lnTo>
                    <a:pt x="5499227" y="437641"/>
                  </a:lnTo>
                  <a:lnTo>
                    <a:pt x="5921629" y="513461"/>
                  </a:lnTo>
                  <a:lnTo>
                    <a:pt x="6361049" y="596011"/>
                  </a:lnTo>
                  <a:lnTo>
                    <a:pt x="6817359" y="687451"/>
                  </a:lnTo>
                  <a:lnTo>
                    <a:pt x="7290816" y="787908"/>
                  </a:lnTo>
                </a:path>
                <a:path w="8118475" h="788035">
                  <a:moveTo>
                    <a:pt x="3707892" y="652272"/>
                  </a:moveTo>
                  <a:lnTo>
                    <a:pt x="3835400" y="625475"/>
                  </a:lnTo>
                  <a:lnTo>
                    <a:pt x="4184015" y="556260"/>
                  </a:lnTo>
                  <a:lnTo>
                    <a:pt x="4424933" y="509270"/>
                  </a:lnTo>
                  <a:lnTo>
                    <a:pt x="4702809" y="457962"/>
                  </a:lnTo>
                  <a:lnTo>
                    <a:pt x="5011674" y="402082"/>
                  </a:lnTo>
                  <a:lnTo>
                    <a:pt x="5343398" y="341757"/>
                  </a:lnTo>
                  <a:lnTo>
                    <a:pt x="5694807" y="283717"/>
                  </a:lnTo>
                  <a:lnTo>
                    <a:pt x="6054852" y="225551"/>
                  </a:lnTo>
                  <a:lnTo>
                    <a:pt x="6423279" y="171958"/>
                  </a:lnTo>
                  <a:lnTo>
                    <a:pt x="6788911" y="120650"/>
                  </a:lnTo>
                  <a:lnTo>
                    <a:pt x="6970395" y="98298"/>
                  </a:lnTo>
                  <a:lnTo>
                    <a:pt x="7146035" y="75946"/>
                  </a:lnTo>
                  <a:lnTo>
                    <a:pt x="7321804" y="58038"/>
                  </a:lnTo>
                  <a:lnTo>
                    <a:pt x="7491857" y="40259"/>
                  </a:lnTo>
                  <a:lnTo>
                    <a:pt x="7659116" y="26797"/>
                  </a:lnTo>
                  <a:lnTo>
                    <a:pt x="7817866" y="15621"/>
                  </a:lnTo>
                  <a:lnTo>
                    <a:pt x="7970901" y="6731"/>
                  </a:lnTo>
                  <a:lnTo>
                    <a:pt x="811834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1939" y="1679448"/>
              <a:ext cx="11631295" cy="1330960"/>
            </a:xfrm>
            <a:custGeom>
              <a:avLst/>
              <a:gdLst/>
              <a:ahLst/>
              <a:cxnLst/>
              <a:rect l="l" t="t" r="r" b="b"/>
              <a:pathLst>
                <a:path w="11631295" h="1330960">
                  <a:moveTo>
                    <a:pt x="2074672" y="0"/>
                  </a:moveTo>
                  <a:lnTo>
                    <a:pt x="1870329" y="0"/>
                  </a:lnTo>
                  <a:lnTo>
                    <a:pt x="1677416" y="4444"/>
                  </a:lnTo>
                  <a:lnTo>
                    <a:pt x="1495679" y="11175"/>
                  </a:lnTo>
                  <a:lnTo>
                    <a:pt x="1166495" y="33527"/>
                  </a:lnTo>
                  <a:lnTo>
                    <a:pt x="1016126" y="49149"/>
                  </a:lnTo>
                  <a:lnTo>
                    <a:pt x="879805" y="64769"/>
                  </a:lnTo>
                  <a:lnTo>
                    <a:pt x="752055" y="82550"/>
                  </a:lnTo>
                  <a:lnTo>
                    <a:pt x="638556" y="102615"/>
                  </a:lnTo>
                  <a:lnTo>
                    <a:pt x="530669" y="120523"/>
                  </a:lnTo>
                  <a:lnTo>
                    <a:pt x="437045" y="140588"/>
                  </a:lnTo>
                  <a:lnTo>
                    <a:pt x="275272" y="178562"/>
                  </a:lnTo>
                  <a:lnTo>
                    <a:pt x="209943" y="196468"/>
                  </a:lnTo>
                  <a:lnTo>
                    <a:pt x="68046" y="241046"/>
                  </a:lnTo>
                  <a:lnTo>
                    <a:pt x="0" y="267842"/>
                  </a:lnTo>
                  <a:lnTo>
                    <a:pt x="0" y="1330452"/>
                  </a:lnTo>
                  <a:lnTo>
                    <a:pt x="11625453" y="1330452"/>
                  </a:lnTo>
                  <a:lnTo>
                    <a:pt x="11631167" y="1323721"/>
                  </a:lnTo>
                  <a:lnTo>
                    <a:pt x="11631167" y="850518"/>
                  </a:lnTo>
                  <a:lnTo>
                    <a:pt x="9576181" y="850518"/>
                  </a:lnTo>
                  <a:lnTo>
                    <a:pt x="9391777" y="848232"/>
                  </a:lnTo>
                  <a:lnTo>
                    <a:pt x="9198737" y="843788"/>
                  </a:lnTo>
                  <a:lnTo>
                    <a:pt x="9000109" y="837056"/>
                  </a:lnTo>
                  <a:lnTo>
                    <a:pt x="8792844" y="825880"/>
                  </a:lnTo>
                  <a:lnTo>
                    <a:pt x="8347329" y="792479"/>
                  </a:lnTo>
                  <a:lnTo>
                    <a:pt x="7867650" y="745616"/>
                  </a:lnTo>
                  <a:lnTo>
                    <a:pt x="7612126" y="716534"/>
                  </a:lnTo>
                  <a:lnTo>
                    <a:pt x="7345426" y="683132"/>
                  </a:lnTo>
                  <a:lnTo>
                    <a:pt x="6482588" y="558038"/>
                  </a:lnTo>
                  <a:lnTo>
                    <a:pt x="5514721" y="395097"/>
                  </a:lnTo>
                  <a:lnTo>
                    <a:pt x="4819269" y="267842"/>
                  </a:lnTo>
                  <a:lnTo>
                    <a:pt x="4163695" y="165226"/>
                  </a:lnTo>
                  <a:lnTo>
                    <a:pt x="3857244" y="124967"/>
                  </a:lnTo>
                  <a:lnTo>
                    <a:pt x="3564763" y="91566"/>
                  </a:lnTo>
                  <a:lnTo>
                    <a:pt x="3283712" y="62484"/>
                  </a:lnTo>
                  <a:lnTo>
                    <a:pt x="3017012" y="40131"/>
                  </a:lnTo>
                  <a:lnTo>
                    <a:pt x="2764409" y="22351"/>
                  </a:lnTo>
                  <a:lnTo>
                    <a:pt x="2293239" y="2286"/>
                  </a:lnTo>
                  <a:lnTo>
                    <a:pt x="2074672" y="0"/>
                  </a:lnTo>
                  <a:close/>
                </a:path>
                <a:path w="11631295" h="1330960">
                  <a:moveTo>
                    <a:pt x="11631167" y="569213"/>
                  </a:moveTo>
                  <a:lnTo>
                    <a:pt x="11517630" y="604901"/>
                  </a:lnTo>
                  <a:lnTo>
                    <a:pt x="11409680" y="636142"/>
                  </a:lnTo>
                  <a:lnTo>
                    <a:pt x="11296141" y="665226"/>
                  </a:lnTo>
                  <a:lnTo>
                    <a:pt x="11060684" y="718819"/>
                  </a:lnTo>
                  <a:lnTo>
                    <a:pt x="10935716" y="743330"/>
                  </a:lnTo>
                  <a:lnTo>
                    <a:pt x="10674604" y="783589"/>
                  </a:lnTo>
                  <a:lnTo>
                    <a:pt x="10535539" y="801369"/>
                  </a:lnTo>
                  <a:lnTo>
                    <a:pt x="10240391" y="828166"/>
                  </a:lnTo>
                  <a:lnTo>
                    <a:pt x="9922510" y="846074"/>
                  </a:lnTo>
                  <a:lnTo>
                    <a:pt x="9752203" y="850518"/>
                  </a:lnTo>
                  <a:lnTo>
                    <a:pt x="11631167" y="850518"/>
                  </a:lnTo>
                  <a:lnTo>
                    <a:pt x="11631167" y="569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0" y="0"/>
            <a:ext cx="12191999" cy="6854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019"/>
              </a:lnSpc>
            </a:pPr>
            <a:fld id="{81D60167-4931-47E6-BA6A-407CBD079E47}" type="slidenum">
              <a:rPr dirty="0" spc="-55"/>
              <a:t>20</a:t>
            </a:fld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2424" y="356418"/>
            <a:ext cx="3003154" cy="333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8002" y="232613"/>
            <a:ext cx="301561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80" b="0">
                <a:solidFill>
                  <a:srgbClr val="000000"/>
                </a:solidFill>
                <a:latin typeface="Trebuchet MS"/>
                <a:cs typeface="Trebuchet MS"/>
              </a:rPr>
              <a:t>Announcement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5648" y="850391"/>
            <a:ext cx="8869680" cy="504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25" y="5785038"/>
            <a:ext cx="7204075" cy="1079500"/>
            <a:chOff x="-6025" y="5785038"/>
            <a:chExt cx="7204075" cy="1079500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19A9A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5793015"/>
              <a:ext cx="4470225" cy="1064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791063"/>
              <a:ext cx="4467860" cy="1067435"/>
            </a:xfrm>
            <a:custGeom>
              <a:avLst/>
              <a:gdLst/>
              <a:ahLst/>
              <a:cxnLst/>
              <a:rect l="l" t="t" r="r" b="b"/>
              <a:pathLst>
                <a:path w="4467860" h="1067434">
                  <a:moveTo>
                    <a:pt x="0" y="0"/>
                  </a:moveTo>
                  <a:lnTo>
                    <a:pt x="4467563" y="1066933"/>
                  </a:lnTo>
                </a:path>
              </a:pathLst>
            </a:custGeom>
            <a:ln w="12050">
              <a:solidFill>
                <a:srgbClr val="CC919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938525" y="4586859"/>
            <a:ext cx="8360409" cy="368935"/>
            <a:chOff x="1938525" y="4586859"/>
            <a:chExt cx="8360409" cy="368935"/>
          </a:xfrm>
        </p:grpSpPr>
        <p:sp>
          <p:nvSpPr>
            <p:cNvPr id="8" name="object 8"/>
            <p:cNvSpPr/>
            <p:nvPr/>
          </p:nvSpPr>
          <p:spPr>
            <a:xfrm>
              <a:off x="1938525" y="4588661"/>
              <a:ext cx="8359905" cy="3666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75992" y="4586859"/>
              <a:ext cx="8315197" cy="3213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5138924" y="5074539"/>
            <a:ext cx="1956435" cy="368935"/>
            <a:chOff x="5138924" y="5074539"/>
            <a:chExt cx="1956435" cy="368935"/>
          </a:xfrm>
        </p:grpSpPr>
        <p:sp>
          <p:nvSpPr>
            <p:cNvPr id="11" name="object 11"/>
            <p:cNvSpPr/>
            <p:nvPr/>
          </p:nvSpPr>
          <p:spPr>
            <a:xfrm>
              <a:off x="5138924" y="5076340"/>
              <a:ext cx="1956059" cy="3666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176265" y="5074539"/>
              <a:ext cx="1911095" cy="3213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1120139" y="1472171"/>
            <a:ext cx="7722488" cy="335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45880" y="1621577"/>
            <a:ext cx="198881" cy="374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267443" y="1476743"/>
            <a:ext cx="1884679" cy="326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19200" y="1898891"/>
            <a:ext cx="9837420" cy="3354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88207" y="2325611"/>
            <a:ext cx="5888609" cy="3354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80388" y="3183623"/>
            <a:ext cx="9117584" cy="3308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51304" y="3605796"/>
            <a:ext cx="7193407" cy="2651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469032" y="6264256"/>
            <a:ext cx="2589676" cy="5135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2023-02-14T18:19:44Z</dcterms:created>
  <dcterms:modified xsi:type="dcterms:W3CDTF">2023-02-14T18:19:44Z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2023-02-14T00:00:00Z</vt:filetime>
  </property>
</Properties>
</file>