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Source Code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01" autoAdjust="0"/>
  </p:normalViewPr>
  <p:slideViewPr>
    <p:cSldViewPr snapToGrid="0">
      <p:cViewPr varScale="1">
        <p:scale>
          <a:sx n="100" d="100"/>
          <a:sy n="100" d="100"/>
        </p:scale>
        <p:origin x="19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5f39cf5a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5f39cf5a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NOTIFICATIONS!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set as many as you want, or delete them all.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 the numerals for how long before the appointment you want to be notified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want to be notified days, weeks, hours, minutes before?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add notification to add as many more as you want- repeat the process above.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X to delete notifications you don’t want.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events, I usually set 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-One so that I remember to get ready (for example, 1 Hour before)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-Another so that I leave on time to get to the appointment on time. (for example, 15 minutes before)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35f39cf5a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35f39cf5a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checking to see I have everything filled out!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5f39cf5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35f39cf5a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all that’s left is to save!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5f39cf5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5f39cf5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Remember- we set the appointment for Oct. 1, but we are not on the week that has Oct. 1.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5f39cf5a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5f39cf5a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35f39cf5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35f39cf5a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second way to add appointments!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at the time you want.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Clicking in the middle of the box will start the appt at X:30 instead of X:00. Click as close to the line as possible if you want X:00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 up with more options!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check your times.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5f39cf5a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5f39cf5a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Takes you to the same screen as before, just check to make sure the important things are entered!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Save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5f39cf5a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5f39cf5a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Look, your new appointment is in too!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 repeating this process until all appointments are in there.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390c8ffa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390c8ffa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5f39cf5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5f39cf5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the gray box, and red line: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gray indicates which day it is today- so does the calendar on the left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red line indicates the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boxes around arrows let you navigate forward or backward in time.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5f39cf5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5f39cf5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red plus to add appointments, bottom left.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5f39cf5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5f39cf5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appointment scheduling window- it’s a lot to look at, with many options. What do they all mean?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5f39cf5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5f39cf5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top, click the bar to type in the 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Directly under, click on the date. By default, Google Calendar will always set the event you are creating to today.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-Change it to the date of your event!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- 2 date boxes, one is stat date one is end 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They will both be the same date unless it is an overnight or multi-day event.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5f39cf5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5f39cf5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to the new date, there’s 2 time boxes.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First box (on the left) is START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Second box (on the right) is the end time.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box to either type in a time, or select a time from the drop down menu.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for the other box to set the end time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5f39cf5a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5f39cf5a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choose whether or not the event repeats.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also choose HOW it repeats.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5f39cf5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5f39cf5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custom- a pop up appears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days it repeats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Optional: select when it ends.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Default is never- may have to manually delete the event when it is done.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5f39cf5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5f39cf5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more options- fine details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Optional, but very useful for organization and time management.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Calendar Appointments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 guide to the intricacies of entering appointments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(There’s a lot to remember)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925" y="152400"/>
            <a:ext cx="7194143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2"/>
          <p:cNvCxnSpPr/>
          <p:nvPr/>
        </p:nvCxnSpPr>
        <p:spPr>
          <a:xfrm>
            <a:off x="1660925" y="2678900"/>
            <a:ext cx="15939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2"/>
          <p:cNvSpPr/>
          <p:nvPr/>
        </p:nvSpPr>
        <p:spPr>
          <a:xfrm>
            <a:off x="5558725" y="1781475"/>
            <a:ext cx="294600" cy="281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7625"/>
            <a:ext cx="8839201" cy="422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4800"/>
            <a:ext cx="8839201" cy="4228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357150" y="55150"/>
            <a:ext cx="8429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Now all that’s left is to save!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6013"/>
            <a:ext cx="8839201" cy="421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152400" y="0"/>
            <a:ext cx="88392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Wait, where did my appointment go? 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2946800" y="910825"/>
            <a:ext cx="308100" cy="160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1331125" y="1317700"/>
            <a:ext cx="308100" cy="160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8725"/>
            <a:ext cx="8839200" cy="4230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727800" y="0"/>
            <a:ext cx="7688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Oh, found it!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5" y="66975"/>
            <a:ext cx="8839200" cy="423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 l="25363" t="29328" r="4357" b="5829"/>
          <a:stretch/>
        </p:blipFill>
        <p:spPr>
          <a:xfrm>
            <a:off x="4058550" y="2418600"/>
            <a:ext cx="4991701" cy="26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/>
          <p:nvPr/>
        </p:nvSpPr>
        <p:spPr>
          <a:xfrm>
            <a:off x="6402575" y="3683500"/>
            <a:ext cx="1031400" cy="2142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38" y="506088"/>
            <a:ext cx="8697523" cy="41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3238"/>
            <a:ext cx="8839200" cy="421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12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0" y="174125"/>
            <a:ext cx="32112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Amatic SC"/>
              <a:buChar char="●"/>
            </a:pPr>
            <a:r>
              <a:rPr lang="en" sz="2700" b="1">
                <a:latin typeface="Amatic SC"/>
                <a:ea typeface="Amatic SC"/>
                <a:cs typeface="Amatic SC"/>
                <a:sym typeface="Amatic SC"/>
              </a:rPr>
              <a:t>You can also add it to your phone’s home screen as a widget (resizable).</a:t>
            </a:r>
            <a:endParaRPr sz="27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Amatic SC"/>
              <a:buChar char="●"/>
            </a:pPr>
            <a:r>
              <a:rPr lang="en" sz="2700" b="1">
                <a:latin typeface="Amatic SC"/>
                <a:ea typeface="Amatic SC"/>
                <a:cs typeface="Amatic SC"/>
                <a:sym typeface="Amatic SC"/>
              </a:rPr>
              <a:t>This allows you to quickly glance at appointments, and allows your notifications to pop up on your phone, so you never miss them!</a:t>
            </a:r>
            <a:endParaRPr sz="27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1575"/>
            <a:ext cx="8839201" cy="4230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01600" y="191925"/>
            <a:ext cx="86901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Open your Horizon Email Associated Google Calendar: 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178725" y="1366250"/>
            <a:ext cx="509100" cy="1740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831325" y="996275"/>
            <a:ext cx="509100" cy="1740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6625"/>
            <a:ext cx="8839201" cy="423025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 rot="1428498">
            <a:off x="6053002" y="3226331"/>
            <a:ext cx="1969393" cy="11102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1" cy="47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13" y="771525"/>
            <a:ext cx="8053976" cy="42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0313" y="88425"/>
            <a:ext cx="9023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First things first: What is the event? When is this event? 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7"/>
          <p:cNvSpPr/>
          <p:nvPr/>
        </p:nvSpPr>
        <p:spPr>
          <a:xfrm rot="-1069570">
            <a:off x="482290" y="1218863"/>
            <a:ext cx="642864" cy="2143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 rot="-1069570">
            <a:off x="482290" y="1759688"/>
            <a:ext cx="642864" cy="2143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 rot="-9496979">
            <a:off x="5011448" y="1856268"/>
            <a:ext cx="642934" cy="2143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88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8"/>
          <p:cNvCxnSpPr/>
          <p:nvPr/>
        </p:nvCxnSpPr>
        <p:spPr>
          <a:xfrm>
            <a:off x="1969550" y="1416950"/>
            <a:ext cx="1799400" cy="141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700" y="512375"/>
            <a:ext cx="5469075" cy="44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r="63670" b="70223"/>
          <a:stretch/>
        </p:blipFill>
        <p:spPr>
          <a:xfrm>
            <a:off x="120550" y="512363"/>
            <a:ext cx="3321852" cy="13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 rot="311291">
            <a:off x="2177055" y="1648434"/>
            <a:ext cx="2491508" cy="1614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Google Shape;99;p19"/>
          <p:cNvCxnSpPr>
            <a:endCxn id="98" idx="1"/>
          </p:cNvCxnSpPr>
          <p:nvPr/>
        </p:nvCxnSpPr>
        <p:spPr>
          <a:xfrm rot="10800000" flipH="1">
            <a:off x="1165459" y="1616520"/>
            <a:ext cx="1016700" cy="309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9"/>
          <p:cNvSpPr txBox="1"/>
          <p:nvPr/>
        </p:nvSpPr>
        <p:spPr>
          <a:xfrm>
            <a:off x="227700" y="1922225"/>
            <a:ext cx="30003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latin typeface="Amatic SC"/>
                <a:ea typeface="Amatic SC"/>
                <a:cs typeface="Amatic SC"/>
                <a:sym typeface="Amatic SC"/>
              </a:rPr>
              <a:t>Things to Consider: </a:t>
            </a: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Char char="●"/>
            </a:pPr>
            <a:r>
              <a:rPr lang="en" sz="2100" b="1" i="1">
                <a:latin typeface="Amatic SC"/>
                <a:ea typeface="Amatic SC"/>
                <a:cs typeface="Amatic SC"/>
                <a:sym typeface="Amatic SC"/>
              </a:rPr>
              <a:t>Is this event happening one time? </a:t>
            </a: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Char char="●"/>
            </a:pPr>
            <a:r>
              <a:rPr lang="en" sz="2100" b="1" i="1">
                <a:latin typeface="Amatic SC"/>
                <a:ea typeface="Amatic SC"/>
                <a:cs typeface="Amatic SC"/>
                <a:sym typeface="Amatic SC"/>
              </a:rPr>
              <a:t>Does it happen once a week?</a:t>
            </a: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matic SC"/>
              <a:buChar char="●"/>
            </a:pPr>
            <a:r>
              <a:rPr lang="en" sz="2100" b="1" i="1">
                <a:latin typeface="Amatic SC"/>
                <a:ea typeface="Amatic SC"/>
                <a:cs typeface="Amatic SC"/>
                <a:sym typeface="Amatic SC"/>
              </a:rPr>
              <a:t>Does it happen on multiple days every week? </a:t>
            </a:r>
            <a:endParaRPr sz="2100" b="1" i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6523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0200"/>
            <a:ext cx="8839200" cy="416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On-screen Show (16:9)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Amatic SC</vt:lpstr>
      <vt:lpstr>Source Code Pro</vt:lpstr>
      <vt:lpstr>Arial</vt:lpstr>
      <vt:lpstr>Beach Day</vt:lpstr>
      <vt:lpstr>Google Calendar Appointments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Calendar Appointments</dc:title>
  <dc:creator>Elizabeth Chueka</dc:creator>
  <cp:lastModifiedBy>Elizabeth Chueka</cp:lastModifiedBy>
  <cp:revision>1</cp:revision>
  <dcterms:modified xsi:type="dcterms:W3CDTF">2018-10-08T16:05:14Z</dcterms:modified>
</cp:coreProperties>
</file>