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3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</p:sldIdLst>
  <p:sldSz cy="6858000" cx="9144000"/>
  <p:notesSz cx="9236075" cy="6950075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880" orient="horz"/>
        <p:guide pos="216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1" y="0"/>
            <a:ext cx="4002299" cy="349113"/>
          </a:xfrm>
          <a:prstGeom prst="rect">
            <a:avLst/>
          </a:prstGeom>
          <a:noFill/>
          <a:ln>
            <a:noFill/>
          </a:ln>
        </p:spPr>
        <p:txBody>
          <a:bodyPr anchorCtr="0" anchor="t" bIns="46225" lIns="92475" spcFirstLastPara="1" rIns="92475" wrap="square" tIns="462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5232174" y="0"/>
            <a:ext cx="4002299" cy="349113"/>
          </a:xfrm>
          <a:prstGeom prst="rect">
            <a:avLst/>
          </a:prstGeom>
          <a:noFill/>
          <a:ln>
            <a:noFill/>
          </a:ln>
        </p:spPr>
        <p:txBody>
          <a:bodyPr anchorCtr="0" anchor="t" bIns="46225" lIns="92475" spcFirstLastPara="1" rIns="92475" wrap="square" tIns="46225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3054350" y="868363"/>
            <a:ext cx="3127375" cy="23463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923608" y="3344725"/>
            <a:ext cx="7388860" cy="2736591"/>
          </a:xfrm>
          <a:prstGeom prst="rect">
            <a:avLst/>
          </a:prstGeom>
          <a:noFill/>
          <a:ln>
            <a:noFill/>
          </a:ln>
        </p:spPr>
        <p:txBody>
          <a:bodyPr anchorCtr="0" anchor="t" bIns="46225" lIns="92475" spcFirstLastPara="1" rIns="92475" wrap="square" tIns="462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1" y="6600963"/>
            <a:ext cx="4002299" cy="349112"/>
          </a:xfrm>
          <a:prstGeom prst="rect">
            <a:avLst/>
          </a:prstGeom>
          <a:noFill/>
          <a:ln>
            <a:noFill/>
          </a:ln>
        </p:spPr>
        <p:txBody>
          <a:bodyPr anchorCtr="0" anchor="b" bIns="46225" lIns="92475" spcFirstLastPara="1" rIns="92475" wrap="square" tIns="462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5232174" y="6600963"/>
            <a:ext cx="4002299" cy="349112"/>
          </a:xfrm>
          <a:prstGeom prst="rect">
            <a:avLst/>
          </a:prstGeom>
          <a:noFill/>
          <a:ln>
            <a:noFill/>
          </a:ln>
        </p:spPr>
        <p:txBody>
          <a:bodyPr anchorCtr="0" anchor="b" bIns="46225" lIns="92475" spcFirstLastPara="1" rIns="92475" wrap="square" tIns="462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:notes"/>
          <p:cNvSpPr/>
          <p:nvPr>
            <p:ph idx="2" type="sldImg"/>
          </p:nvPr>
        </p:nvSpPr>
        <p:spPr>
          <a:xfrm>
            <a:off x="3054350" y="868363"/>
            <a:ext cx="3127375" cy="23463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" name="Google Shape;47;p1:notes"/>
          <p:cNvSpPr txBox="1"/>
          <p:nvPr>
            <p:ph idx="1" type="body"/>
          </p:nvPr>
        </p:nvSpPr>
        <p:spPr>
          <a:xfrm>
            <a:off x="923608" y="3344725"/>
            <a:ext cx="7389000" cy="27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225" lIns="92475" spcFirstLastPara="1" rIns="92475" wrap="square" tIns="462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Going to answer 6 questions: Who, What, When, Where, Why and How.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First, we’re going to take a minute to watch a short video letting you know who we are.</a:t>
            </a:r>
            <a:endParaRPr/>
          </a:p>
        </p:txBody>
      </p:sp>
      <p:sp>
        <p:nvSpPr>
          <p:cNvPr id="48" name="Google Shape;48;p1:notes"/>
          <p:cNvSpPr txBox="1"/>
          <p:nvPr>
            <p:ph idx="12" type="sldNum"/>
          </p:nvPr>
        </p:nvSpPr>
        <p:spPr>
          <a:xfrm>
            <a:off x="5232174" y="6600963"/>
            <a:ext cx="4002300" cy="349200"/>
          </a:xfrm>
          <a:prstGeom prst="rect">
            <a:avLst/>
          </a:prstGeom>
          <a:noFill/>
          <a:ln>
            <a:noFill/>
          </a:ln>
        </p:spPr>
        <p:txBody>
          <a:bodyPr anchorCtr="0" anchor="b" bIns="46225" lIns="92475" spcFirstLastPara="1" rIns="92475" wrap="square" tIns="462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0:notes"/>
          <p:cNvSpPr/>
          <p:nvPr>
            <p:ph idx="2" type="sldImg"/>
          </p:nvPr>
        </p:nvSpPr>
        <p:spPr>
          <a:xfrm>
            <a:off x="3054350" y="868363"/>
            <a:ext cx="3127375" cy="23463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6" name="Google Shape;136;p10:notes"/>
          <p:cNvSpPr txBox="1"/>
          <p:nvPr>
            <p:ph idx="1" type="body"/>
          </p:nvPr>
        </p:nvSpPr>
        <p:spPr>
          <a:xfrm>
            <a:off x="923608" y="3344725"/>
            <a:ext cx="7388860" cy="2736591"/>
          </a:xfrm>
          <a:prstGeom prst="rect">
            <a:avLst/>
          </a:prstGeom>
          <a:noFill/>
          <a:ln>
            <a:noFill/>
          </a:ln>
        </p:spPr>
        <p:txBody>
          <a:bodyPr anchorCtr="0" anchor="t" bIns="46225" lIns="92475" spcFirstLastPara="1" rIns="92475" wrap="square" tIns="462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7" name="Google Shape;137;p10:notes"/>
          <p:cNvSpPr txBox="1"/>
          <p:nvPr>
            <p:ph idx="12" type="sldNum"/>
          </p:nvPr>
        </p:nvSpPr>
        <p:spPr>
          <a:xfrm>
            <a:off x="5232174" y="6600963"/>
            <a:ext cx="4002299" cy="349112"/>
          </a:xfrm>
          <a:prstGeom prst="rect">
            <a:avLst/>
          </a:prstGeom>
          <a:noFill/>
          <a:ln>
            <a:noFill/>
          </a:ln>
        </p:spPr>
        <p:txBody>
          <a:bodyPr anchorCtr="0" anchor="b" bIns="46225" lIns="92475" spcFirstLastPara="1" rIns="92475" wrap="square" tIns="462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1:notes"/>
          <p:cNvSpPr/>
          <p:nvPr>
            <p:ph idx="2" type="sldImg"/>
          </p:nvPr>
        </p:nvSpPr>
        <p:spPr>
          <a:xfrm>
            <a:off x="3054350" y="868363"/>
            <a:ext cx="3127375" cy="23463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5" name="Google Shape;145;p11:notes"/>
          <p:cNvSpPr txBox="1"/>
          <p:nvPr>
            <p:ph idx="1" type="body"/>
          </p:nvPr>
        </p:nvSpPr>
        <p:spPr>
          <a:xfrm>
            <a:off x="923608" y="3344725"/>
            <a:ext cx="7388860" cy="2736591"/>
          </a:xfrm>
          <a:prstGeom prst="rect">
            <a:avLst/>
          </a:prstGeom>
          <a:noFill/>
          <a:ln>
            <a:noFill/>
          </a:ln>
        </p:spPr>
        <p:txBody>
          <a:bodyPr anchorCtr="0" anchor="t" bIns="46225" lIns="92475" spcFirstLastPara="1" rIns="92475" wrap="square" tIns="462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6" name="Google Shape;146;p11:notes"/>
          <p:cNvSpPr txBox="1"/>
          <p:nvPr>
            <p:ph idx="12" type="sldNum"/>
          </p:nvPr>
        </p:nvSpPr>
        <p:spPr>
          <a:xfrm>
            <a:off x="5232174" y="6600963"/>
            <a:ext cx="4002299" cy="349112"/>
          </a:xfrm>
          <a:prstGeom prst="rect">
            <a:avLst/>
          </a:prstGeom>
          <a:noFill/>
          <a:ln>
            <a:noFill/>
          </a:ln>
        </p:spPr>
        <p:txBody>
          <a:bodyPr anchorCtr="0" anchor="b" bIns="46225" lIns="92475" spcFirstLastPara="1" rIns="92475" wrap="square" tIns="462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2:notes"/>
          <p:cNvSpPr/>
          <p:nvPr>
            <p:ph idx="2" type="sldImg"/>
          </p:nvPr>
        </p:nvSpPr>
        <p:spPr>
          <a:xfrm>
            <a:off x="3054350" y="868363"/>
            <a:ext cx="3127375" cy="23463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5" name="Google Shape;155;p12:notes"/>
          <p:cNvSpPr txBox="1"/>
          <p:nvPr>
            <p:ph idx="1" type="body"/>
          </p:nvPr>
        </p:nvSpPr>
        <p:spPr>
          <a:xfrm>
            <a:off x="923608" y="3344725"/>
            <a:ext cx="7388860" cy="2736591"/>
          </a:xfrm>
          <a:prstGeom prst="rect">
            <a:avLst/>
          </a:prstGeom>
          <a:noFill/>
          <a:ln>
            <a:noFill/>
          </a:ln>
        </p:spPr>
        <p:txBody>
          <a:bodyPr anchorCtr="0" anchor="t" bIns="46225" lIns="92475" spcFirstLastPara="1" rIns="92475" wrap="square" tIns="462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6" name="Google Shape;156;p12:notes"/>
          <p:cNvSpPr txBox="1"/>
          <p:nvPr>
            <p:ph idx="12" type="sldNum"/>
          </p:nvPr>
        </p:nvSpPr>
        <p:spPr>
          <a:xfrm>
            <a:off x="5232174" y="6600963"/>
            <a:ext cx="4002299" cy="349112"/>
          </a:xfrm>
          <a:prstGeom prst="rect">
            <a:avLst/>
          </a:prstGeom>
          <a:noFill/>
          <a:ln>
            <a:noFill/>
          </a:ln>
        </p:spPr>
        <p:txBody>
          <a:bodyPr anchorCtr="0" anchor="b" bIns="46225" lIns="92475" spcFirstLastPara="1" rIns="92475" wrap="square" tIns="462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3:notes"/>
          <p:cNvSpPr/>
          <p:nvPr>
            <p:ph idx="2" type="sldImg"/>
          </p:nvPr>
        </p:nvSpPr>
        <p:spPr>
          <a:xfrm>
            <a:off x="3054350" y="868363"/>
            <a:ext cx="3127375" cy="23463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6" name="Google Shape;166;p13:notes"/>
          <p:cNvSpPr txBox="1"/>
          <p:nvPr>
            <p:ph idx="1" type="body"/>
          </p:nvPr>
        </p:nvSpPr>
        <p:spPr>
          <a:xfrm>
            <a:off x="923608" y="3344725"/>
            <a:ext cx="7388860" cy="2736591"/>
          </a:xfrm>
          <a:prstGeom prst="rect">
            <a:avLst/>
          </a:prstGeom>
          <a:noFill/>
          <a:ln>
            <a:noFill/>
          </a:ln>
        </p:spPr>
        <p:txBody>
          <a:bodyPr anchorCtr="0" anchor="t" bIns="46225" lIns="92475" spcFirstLastPara="1" rIns="92475" wrap="square" tIns="462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7" name="Google Shape;167;p13:notes"/>
          <p:cNvSpPr txBox="1"/>
          <p:nvPr>
            <p:ph idx="12" type="sldNum"/>
          </p:nvPr>
        </p:nvSpPr>
        <p:spPr>
          <a:xfrm>
            <a:off x="5232174" y="6600963"/>
            <a:ext cx="4002299" cy="349112"/>
          </a:xfrm>
          <a:prstGeom prst="rect">
            <a:avLst/>
          </a:prstGeom>
          <a:noFill/>
          <a:ln>
            <a:noFill/>
          </a:ln>
        </p:spPr>
        <p:txBody>
          <a:bodyPr anchorCtr="0" anchor="b" bIns="46225" lIns="92475" spcFirstLastPara="1" rIns="92475" wrap="square" tIns="462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4:notes"/>
          <p:cNvSpPr/>
          <p:nvPr>
            <p:ph idx="2" type="sldImg"/>
          </p:nvPr>
        </p:nvSpPr>
        <p:spPr>
          <a:xfrm>
            <a:off x="3054350" y="868363"/>
            <a:ext cx="3127375" cy="23463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4" name="Google Shape;174;p14:notes"/>
          <p:cNvSpPr txBox="1"/>
          <p:nvPr>
            <p:ph idx="1" type="body"/>
          </p:nvPr>
        </p:nvSpPr>
        <p:spPr>
          <a:xfrm>
            <a:off x="923608" y="3344725"/>
            <a:ext cx="7388860" cy="2736591"/>
          </a:xfrm>
          <a:prstGeom prst="rect">
            <a:avLst/>
          </a:prstGeom>
          <a:noFill/>
          <a:ln>
            <a:noFill/>
          </a:ln>
        </p:spPr>
        <p:txBody>
          <a:bodyPr anchorCtr="0" anchor="t" bIns="46225" lIns="92475" spcFirstLastPara="1" rIns="92475" wrap="square" tIns="462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5" name="Google Shape;175;p14:notes"/>
          <p:cNvSpPr txBox="1"/>
          <p:nvPr>
            <p:ph idx="12" type="sldNum"/>
          </p:nvPr>
        </p:nvSpPr>
        <p:spPr>
          <a:xfrm>
            <a:off x="5232174" y="6600963"/>
            <a:ext cx="4002299" cy="349112"/>
          </a:xfrm>
          <a:prstGeom prst="rect">
            <a:avLst/>
          </a:prstGeom>
          <a:noFill/>
          <a:ln>
            <a:noFill/>
          </a:ln>
        </p:spPr>
        <p:txBody>
          <a:bodyPr anchorCtr="0" anchor="b" bIns="46225" lIns="92475" spcFirstLastPara="1" rIns="92475" wrap="square" tIns="462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5:notes"/>
          <p:cNvSpPr/>
          <p:nvPr>
            <p:ph idx="2" type="sldImg"/>
          </p:nvPr>
        </p:nvSpPr>
        <p:spPr>
          <a:xfrm>
            <a:off x="3054350" y="868363"/>
            <a:ext cx="3127375" cy="23463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3" name="Google Shape;183;p15:notes"/>
          <p:cNvSpPr txBox="1"/>
          <p:nvPr>
            <p:ph idx="1" type="body"/>
          </p:nvPr>
        </p:nvSpPr>
        <p:spPr>
          <a:xfrm>
            <a:off x="923608" y="3344725"/>
            <a:ext cx="7388860" cy="2736591"/>
          </a:xfrm>
          <a:prstGeom prst="rect">
            <a:avLst/>
          </a:prstGeom>
          <a:noFill/>
          <a:ln>
            <a:noFill/>
          </a:ln>
        </p:spPr>
        <p:txBody>
          <a:bodyPr anchorCtr="0" anchor="t" bIns="46225" lIns="92475" spcFirstLastPara="1" rIns="92475" wrap="square" tIns="462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4" name="Google Shape;184;p15:notes"/>
          <p:cNvSpPr txBox="1"/>
          <p:nvPr>
            <p:ph idx="12" type="sldNum"/>
          </p:nvPr>
        </p:nvSpPr>
        <p:spPr>
          <a:xfrm>
            <a:off x="5232174" y="6600963"/>
            <a:ext cx="4002299" cy="349112"/>
          </a:xfrm>
          <a:prstGeom prst="rect">
            <a:avLst/>
          </a:prstGeom>
          <a:noFill/>
          <a:ln>
            <a:noFill/>
          </a:ln>
        </p:spPr>
        <p:txBody>
          <a:bodyPr anchorCtr="0" anchor="b" bIns="46225" lIns="92475" spcFirstLastPara="1" rIns="92475" wrap="square" tIns="462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6:notes"/>
          <p:cNvSpPr/>
          <p:nvPr>
            <p:ph idx="2" type="sldImg"/>
          </p:nvPr>
        </p:nvSpPr>
        <p:spPr>
          <a:xfrm>
            <a:off x="3054350" y="868363"/>
            <a:ext cx="3127375" cy="23463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4" name="Google Shape;194;p16:notes"/>
          <p:cNvSpPr txBox="1"/>
          <p:nvPr>
            <p:ph idx="1" type="body"/>
          </p:nvPr>
        </p:nvSpPr>
        <p:spPr>
          <a:xfrm>
            <a:off x="923608" y="3344725"/>
            <a:ext cx="7388860" cy="2736591"/>
          </a:xfrm>
          <a:prstGeom prst="rect">
            <a:avLst/>
          </a:prstGeom>
          <a:noFill/>
          <a:ln>
            <a:noFill/>
          </a:ln>
        </p:spPr>
        <p:txBody>
          <a:bodyPr anchorCtr="0" anchor="t" bIns="46225" lIns="92475" spcFirstLastPara="1" rIns="92475" wrap="square" tIns="462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5" name="Google Shape;195;p16:notes"/>
          <p:cNvSpPr txBox="1"/>
          <p:nvPr>
            <p:ph idx="12" type="sldNum"/>
          </p:nvPr>
        </p:nvSpPr>
        <p:spPr>
          <a:xfrm>
            <a:off x="5232174" y="6600963"/>
            <a:ext cx="4002299" cy="349112"/>
          </a:xfrm>
          <a:prstGeom prst="rect">
            <a:avLst/>
          </a:prstGeom>
          <a:noFill/>
          <a:ln>
            <a:noFill/>
          </a:ln>
        </p:spPr>
        <p:txBody>
          <a:bodyPr anchorCtr="0" anchor="b" bIns="46225" lIns="92475" spcFirstLastPara="1" rIns="92475" wrap="square" tIns="462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7:notes"/>
          <p:cNvSpPr/>
          <p:nvPr>
            <p:ph idx="2" type="sldImg"/>
          </p:nvPr>
        </p:nvSpPr>
        <p:spPr>
          <a:xfrm>
            <a:off x="3054350" y="868363"/>
            <a:ext cx="3127375" cy="23463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3" name="Google Shape;203;p17:notes"/>
          <p:cNvSpPr txBox="1"/>
          <p:nvPr>
            <p:ph idx="1" type="body"/>
          </p:nvPr>
        </p:nvSpPr>
        <p:spPr>
          <a:xfrm>
            <a:off x="923608" y="3344725"/>
            <a:ext cx="7388860" cy="2736591"/>
          </a:xfrm>
          <a:prstGeom prst="rect">
            <a:avLst/>
          </a:prstGeom>
          <a:noFill/>
          <a:ln>
            <a:noFill/>
          </a:ln>
        </p:spPr>
        <p:txBody>
          <a:bodyPr anchorCtr="0" anchor="t" bIns="46225" lIns="92475" spcFirstLastPara="1" rIns="92475" wrap="square" tIns="462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4" name="Google Shape;204;p17:notes"/>
          <p:cNvSpPr txBox="1"/>
          <p:nvPr>
            <p:ph idx="12" type="sldNum"/>
          </p:nvPr>
        </p:nvSpPr>
        <p:spPr>
          <a:xfrm>
            <a:off x="5232174" y="6600963"/>
            <a:ext cx="4002299" cy="349112"/>
          </a:xfrm>
          <a:prstGeom prst="rect">
            <a:avLst/>
          </a:prstGeom>
          <a:noFill/>
          <a:ln>
            <a:noFill/>
          </a:ln>
        </p:spPr>
        <p:txBody>
          <a:bodyPr anchorCtr="0" anchor="b" bIns="46225" lIns="92475" spcFirstLastPara="1" rIns="92475" wrap="square" tIns="462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8:notes"/>
          <p:cNvSpPr/>
          <p:nvPr>
            <p:ph idx="2" type="sldImg"/>
          </p:nvPr>
        </p:nvSpPr>
        <p:spPr>
          <a:xfrm>
            <a:off x="3054350" y="868363"/>
            <a:ext cx="3127375" cy="23463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3" name="Google Shape;213;p18:notes"/>
          <p:cNvSpPr txBox="1"/>
          <p:nvPr>
            <p:ph idx="1" type="body"/>
          </p:nvPr>
        </p:nvSpPr>
        <p:spPr>
          <a:xfrm>
            <a:off x="923608" y="3344725"/>
            <a:ext cx="7388860" cy="2736591"/>
          </a:xfrm>
          <a:prstGeom prst="rect">
            <a:avLst/>
          </a:prstGeom>
          <a:noFill/>
          <a:ln>
            <a:noFill/>
          </a:ln>
        </p:spPr>
        <p:txBody>
          <a:bodyPr anchorCtr="0" anchor="t" bIns="46225" lIns="92475" spcFirstLastPara="1" rIns="92475" wrap="square" tIns="462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4" name="Google Shape;214;p18:notes"/>
          <p:cNvSpPr txBox="1"/>
          <p:nvPr>
            <p:ph idx="12" type="sldNum"/>
          </p:nvPr>
        </p:nvSpPr>
        <p:spPr>
          <a:xfrm>
            <a:off x="5232174" y="6600963"/>
            <a:ext cx="4002299" cy="349112"/>
          </a:xfrm>
          <a:prstGeom prst="rect">
            <a:avLst/>
          </a:prstGeom>
          <a:noFill/>
          <a:ln>
            <a:noFill/>
          </a:ln>
        </p:spPr>
        <p:txBody>
          <a:bodyPr anchorCtr="0" anchor="b" bIns="46225" lIns="92475" spcFirstLastPara="1" rIns="92475" wrap="square" tIns="462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9:notes"/>
          <p:cNvSpPr/>
          <p:nvPr>
            <p:ph idx="2" type="sldImg"/>
          </p:nvPr>
        </p:nvSpPr>
        <p:spPr>
          <a:xfrm>
            <a:off x="3054350" y="868363"/>
            <a:ext cx="3127375" cy="23463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4" name="Google Shape;224;p19:notes"/>
          <p:cNvSpPr txBox="1"/>
          <p:nvPr>
            <p:ph idx="1" type="body"/>
          </p:nvPr>
        </p:nvSpPr>
        <p:spPr>
          <a:xfrm>
            <a:off x="923608" y="3344725"/>
            <a:ext cx="7388860" cy="2736591"/>
          </a:xfrm>
          <a:prstGeom prst="rect">
            <a:avLst/>
          </a:prstGeom>
          <a:noFill/>
          <a:ln>
            <a:noFill/>
          </a:ln>
        </p:spPr>
        <p:txBody>
          <a:bodyPr anchorCtr="0" anchor="t" bIns="46225" lIns="92475" spcFirstLastPara="1" rIns="92475" wrap="square" tIns="462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5" name="Google Shape;225;p19:notes"/>
          <p:cNvSpPr txBox="1"/>
          <p:nvPr>
            <p:ph idx="12" type="sldNum"/>
          </p:nvPr>
        </p:nvSpPr>
        <p:spPr>
          <a:xfrm>
            <a:off x="5232174" y="6600963"/>
            <a:ext cx="4002299" cy="349112"/>
          </a:xfrm>
          <a:prstGeom prst="rect">
            <a:avLst/>
          </a:prstGeom>
          <a:noFill/>
          <a:ln>
            <a:noFill/>
          </a:ln>
        </p:spPr>
        <p:txBody>
          <a:bodyPr anchorCtr="0" anchor="b" bIns="46225" lIns="92475" spcFirstLastPara="1" rIns="92475" wrap="square" tIns="462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:notes"/>
          <p:cNvSpPr/>
          <p:nvPr>
            <p:ph idx="2" type="sldImg"/>
          </p:nvPr>
        </p:nvSpPr>
        <p:spPr>
          <a:xfrm>
            <a:off x="3054350" y="868363"/>
            <a:ext cx="3127375" cy="23463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" name="Google Shape;56;p2:notes"/>
          <p:cNvSpPr txBox="1"/>
          <p:nvPr>
            <p:ph idx="1" type="body"/>
          </p:nvPr>
        </p:nvSpPr>
        <p:spPr>
          <a:xfrm>
            <a:off x="923608" y="3344725"/>
            <a:ext cx="7389000" cy="27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225" lIns="92475" spcFirstLastPara="1" rIns="92475" wrap="square" tIns="462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Cal State East Bay is recognized by many independent outlets for outstanding achievements in many areas.  Here are just a few of the accolades that we’re proud of.</a:t>
            </a:r>
            <a:endParaRPr/>
          </a:p>
        </p:txBody>
      </p:sp>
      <p:sp>
        <p:nvSpPr>
          <p:cNvPr id="57" name="Google Shape;57;p2:notes"/>
          <p:cNvSpPr txBox="1"/>
          <p:nvPr>
            <p:ph idx="12" type="sldNum"/>
          </p:nvPr>
        </p:nvSpPr>
        <p:spPr>
          <a:xfrm>
            <a:off x="5232174" y="6600963"/>
            <a:ext cx="4002300" cy="349200"/>
          </a:xfrm>
          <a:prstGeom prst="rect">
            <a:avLst/>
          </a:prstGeom>
          <a:noFill/>
          <a:ln>
            <a:noFill/>
          </a:ln>
        </p:spPr>
        <p:txBody>
          <a:bodyPr anchorCtr="0" anchor="b" bIns="46225" lIns="92475" spcFirstLastPara="1" rIns="92475" wrap="square" tIns="462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0:notes"/>
          <p:cNvSpPr/>
          <p:nvPr>
            <p:ph idx="2" type="sldImg"/>
          </p:nvPr>
        </p:nvSpPr>
        <p:spPr>
          <a:xfrm>
            <a:off x="3054350" y="868363"/>
            <a:ext cx="3127375" cy="23463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5" name="Google Shape;235;p20:notes"/>
          <p:cNvSpPr txBox="1"/>
          <p:nvPr>
            <p:ph idx="1" type="body"/>
          </p:nvPr>
        </p:nvSpPr>
        <p:spPr>
          <a:xfrm>
            <a:off x="923608" y="3344725"/>
            <a:ext cx="7388860" cy="2736591"/>
          </a:xfrm>
          <a:prstGeom prst="rect">
            <a:avLst/>
          </a:prstGeom>
          <a:noFill/>
          <a:ln>
            <a:noFill/>
          </a:ln>
        </p:spPr>
        <p:txBody>
          <a:bodyPr anchorCtr="0" anchor="t" bIns="46225" lIns="92475" spcFirstLastPara="1" rIns="92475" wrap="square" tIns="462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6" name="Google Shape;236;p20:notes"/>
          <p:cNvSpPr txBox="1"/>
          <p:nvPr>
            <p:ph idx="12" type="sldNum"/>
          </p:nvPr>
        </p:nvSpPr>
        <p:spPr>
          <a:xfrm>
            <a:off x="5232174" y="6600963"/>
            <a:ext cx="4002299" cy="349112"/>
          </a:xfrm>
          <a:prstGeom prst="rect">
            <a:avLst/>
          </a:prstGeom>
          <a:noFill/>
          <a:ln>
            <a:noFill/>
          </a:ln>
        </p:spPr>
        <p:txBody>
          <a:bodyPr anchorCtr="0" anchor="b" bIns="46225" lIns="92475" spcFirstLastPara="1" rIns="92475" wrap="square" tIns="462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1:notes"/>
          <p:cNvSpPr/>
          <p:nvPr>
            <p:ph idx="2" type="sldImg"/>
          </p:nvPr>
        </p:nvSpPr>
        <p:spPr>
          <a:xfrm>
            <a:off x="3054350" y="868363"/>
            <a:ext cx="3127375" cy="23463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4" name="Google Shape;244;p21:notes"/>
          <p:cNvSpPr txBox="1"/>
          <p:nvPr>
            <p:ph idx="1" type="body"/>
          </p:nvPr>
        </p:nvSpPr>
        <p:spPr>
          <a:xfrm>
            <a:off x="923608" y="3344725"/>
            <a:ext cx="7388860" cy="2736591"/>
          </a:xfrm>
          <a:prstGeom prst="rect">
            <a:avLst/>
          </a:prstGeom>
          <a:noFill/>
          <a:ln>
            <a:noFill/>
          </a:ln>
        </p:spPr>
        <p:txBody>
          <a:bodyPr anchorCtr="0" anchor="t" bIns="46225" lIns="92475" spcFirstLastPara="1" rIns="92475" wrap="square" tIns="462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5" name="Google Shape;245;p21:notes"/>
          <p:cNvSpPr txBox="1"/>
          <p:nvPr>
            <p:ph idx="12" type="sldNum"/>
          </p:nvPr>
        </p:nvSpPr>
        <p:spPr>
          <a:xfrm>
            <a:off x="5232174" y="6600963"/>
            <a:ext cx="4002299" cy="349112"/>
          </a:xfrm>
          <a:prstGeom prst="rect">
            <a:avLst/>
          </a:prstGeom>
          <a:noFill/>
          <a:ln>
            <a:noFill/>
          </a:ln>
        </p:spPr>
        <p:txBody>
          <a:bodyPr anchorCtr="0" anchor="b" bIns="46225" lIns="92475" spcFirstLastPara="1" rIns="92475" wrap="square" tIns="462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2:notes"/>
          <p:cNvSpPr/>
          <p:nvPr>
            <p:ph idx="2" type="sldImg"/>
          </p:nvPr>
        </p:nvSpPr>
        <p:spPr>
          <a:xfrm>
            <a:off x="3054350" y="868363"/>
            <a:ext cx="3127375" cy="23463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3" name="Google Shape;253;p22:notes"/>
          <p:cNvSpPr txBox="1"/>
          <p:nvPr>
            <p:ph idx="1" type="body"/>
          </p:nvPr>
        </p:nvSpPr>
        <p:spPr>
          <a:xfrm>
            <a:off x="923608" y="3344725"/>
            <a:ext cx="7388860" cy="2736591"/>
          </a:xfrm>
          <a:prstGeom prst="rect">
            <a:avLst/>
          </a:prstGeom>
          <a:noFill/>
          <a:ln>
            <a:noFill/>
          </a:ln>
        </p:spPr>
        <p:txBody>
          <a:bodyPr anchorCtr="0" anchor="t" bIns="46225" lIns="92475" spcFirstLastPara="1" rIns="92475" wrap="square" tIns="462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4" name="Google Shape;254;p22:notes"/>
          <p:cNvSpPr txBox="1"/>
          <p:nvPr>
            <p:ph idx="12" type="sldNum"/>
          </p:nvPr>
        </p:nvSpPr>
        <p:spPr>
          <a:xfrm>
            <a:off x="5232174" y="6600963"/>
            <a:ext cx="4002299" cy="349112"/>
          </a:xfrm>
          <a:prstGeom prst="rect">
            <a:avLst/>
          </a:prstGeom>
          <a:noFill/>
          <a:ln>
            <a:noFill/>
          </a:ln>
        </p:spPr>
        <p:txBody>
          <a:bodyPr anchorCtr="0" anchor="b" bIns="46225" lIns="92475" spcFirstLastPara="1" rIns="92475" wrap="square" tIns="462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3:notes"/>
          <p:cNvSpPr/>
          <p:nvPr>
            <p:ph idx="2" type="sldImg"/>
          </p:nvPr>
        </p:nvSpPr>
        <p:spPr>
          <a:xfrm>
            <a:off x="3054350" y="868363"/>
            <a:ext cx="3127375" cy="23463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2" name="Google Shape;262;p23:notes"/>
          <p:cNvSpPr txBox="1"/>
          <p:nvPr>
            <p:ph idx="1" type="body"/>
          </p:nvPr>
        </p:nvSpPr>
        <p:spPr>
          <a:xfrm>
            <a:off x="923608" y="3344725"/>
            <a:ext cx="7388860" cy="2736591"/>
          </a:xfrm>
          <a:prstGeom prst="rect">
            <a:avLst/>
          </a:prstGeom>
          <a:noFill/>
          <a:ln>
            <a:noFill/>
          </a:ln>
        </p:spPr>
        <p:txBody>
          <a:bodyPr anchorCtr="0" anchor="t" bIns="46225" lIns="92475" spcFirstLastPara="1" rIns="92475" wrap="square" tIns="462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3" name="Google Shape;263;p23:notes"/>
          <p:cNvSpPr txBox="1"/>
          <p:nvPr>
            <p:ph idx="12" type="sldNum"/>
          </p:nvPr>
        </p:nvSpPr>
        <p:spPr>
          <a:xfrm>
            <a:off x="5232174" y="6600963"/>
            <a:ext cx="4002299" cy="349112"/>
          </a:xfrm>
          <a:prstGeom prst="rect">
            <a:avLst/>
          </a:prstGeom>
          <a:noFill/>
          <a:ln>
            <a:noFill/>
          </a:ln>
        </p:spPr>
        <p:txBody>
          <a:bodyPr anchorCtr="0" anchor="b" bIns="46225" lIns="92475" spcFirstLastPara="1" rIns="92475" wrap="square" tIns="462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4:notes"/>
          <p:cNvSpPr/>
          <p:nvPr>
            <p:ph idx="2" type="sldImg"/>
          </p:nvPr>
        </p:nvSpPr>
        <p:spPr>
          <a:xfrm>
            <a:off x="3054350" y="868363"/>
            <a:ext cx="3127375" cy="23463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2" name="Google Shape;272;p24:notes"/>
          <p:cNvSpPr txBox="1"/>
          <p:nvPr>
            <p:ph idx="1" type="body"/>
          </p:nvPr>
        </p:nvSpPr>
        <p:spPr>
          <a:xfrm>
            <a:off x="923608" y="3344725"/>
            <a:ext cx="7388860" cy="2736591"/>
          </a:xfrm>
          <a:prstGeom prst="rect">
            <a:avLst/>
          </a:prstGeom>
          <a:noFill/>
          <a:ln>
            <a:noFill/>
          </a:ln>
        </p:spPr>
        <p:txBody>
          <a:bodyPr anchorCtr="0" anchor="t" bIns="46225" lIns="92475" spcFirstLastPara="1" rIns="92475" wrap="square" tIns="462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73" name="Google Shape;273;p24:notes"/>
          <p:cNvSpPr txBox="1"/>
          <p:nvPr>
            <p:ph idx="12" type="sldNum"/>
          </p:nvPr>
        </p:nvSpPr>
        <p:spPr>
          <a:xfrm>
            <a:off x="5232174" y="6600963"/>
            <a:ext cx="4002299" cy="349112"/>
          </a:xfrm>
          <a:prstGeom prst="rect">
            <a:avLst/>
          </a:prstGeom>
          <a:noFill/>
          <a:ln>
            <a:noFill/>
          </a:ln>
        </p:spPr>
        <p:txBody>
          <a:bodyPr anchorCtr="0" anchor="b" bIns="46225" lIns="92475" spcFirstLastPara="1" rIns="92475" wrap="square" tIns="462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5:notes"/>
          <p:cNvSpPr/>
          <p:nvPr>
            <p:ph idx="2" type="sldImg"/>
          </p:nvPr>
        </p:nvSpPr>
        <p:spPr>
          <a:xfrm>
            <a:off x="3054350" y="868363"/>
            <a:ext cx="3127375" cy="23463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2" name="Google Shape;282;p25:notes"/>
          <p:cNvSpPr txBox="1"/>
          <p:nvPr>
            <p:ph idx="1" type="body"/>
          </p:nvPr>
        </p:nvSpPr>
        <p:spPr>
          <a:xfrm>
            <a:off x="923608" y="3344725"/>
            <a:ext cx="7388860" cy="2736591"/>
          </a:xfrm>
          <a:prstGeom prst="rect">
            <a:avLst/>
          </a:prstGeom>
          <a:noFill/>
          <a:ln>
            <a:noFill/>
          </a:ln>
        </p:spPr>
        <p:txBody>
          <a:bodyPr anchorCtr="0" anchor="t" bIns="46225" lIns="92475" spcFirstLastPara="1" rIns="92475" wrap="square" tIns="462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83" name="Google Shape;283;p25:notes"/>
          <p:cNvSpPr txBox="1"/>
          <p:nvPr>
            <p:ph idx="12" type="sldNum"/>
          </p:nvPr>
        </p:nvSpPr>
        <p:spPr>
          <a:xfrm>
            <a:off x="5232174" y="6600963"/>
            <a:ext cx="4002299" cy="349112"/>
          </a:xfrm>
          <a:prstGeom prst="rect">
            <a:avLst/>
          </a:prstGeom>
          <a:noFill/>
          <a:ln>
            <a:noFill/>
          </a:ln>
        </p:spPr>
        <p:txBody>
          <a:bodyPr anchorCtr="0" anchor="b" bIns="46225" lIns="92475" spcFirstLastPara="1" rIns="92475" wrap="square" tIns="462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6:notes"/>
          <p:cNvSpPr/>
          <p:nvPr>
            <p:ph idx="2" type="sldImg"/>
          </p:nvPr>
        </p:nvSpPr>
        <p:spPr>
          <a:xfrm>
            <a:off x="3054350" y="868363"/>
            <a:ext cx="3127375" cy="23463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1" name="Google Shape;291;p26:notes"/>
          <p:cNvSpPr txBox="1"/>
          <p:nvPr>
            <p:ph idx="1" type="body"/>
          </p:nvPr>
        </p:nvSpPr>
        <p:spPr>
          <a:xfrm>
            <a:off x="923608" y="3344725"/>
            <a:ext cx="7388860" cy="2736591"/>
          </a:xfrm>
          <a:prstGeom prst="rect">
            <a:avLst/>
          </a:prstGeom>
          <a:noFill/>
          <a:ln>
            <a:noFill/>
          </a:ln>
        </p:spPr>
        <p:txBody>
          <a:bodyPr anchorCtr="0" anchor="t" bIns="46225" lIns="92475" spcFirstLastPara="1" rIns="92475" wrap="square" tIns="462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92" name="Google Shape;292;p26:notes"/>
          <p:cNvSpPr txBox="1"/>
          <p:nvPr>
            <p:ph idx="12" type="sldNum"/>
          </p:nvPr>
        </p:nvSpPr>
        <p:spPr>
          <a:xfrm>
            <a:off x="5232174" y="6600963"/>
            <a:ext cx="4002299" cy="349112"/>
          </a:xfrm>
          <a:prstGeom prst="rect">
            <a:avLst/>
          </a:prstGeom>
          <a:noFill/>
          <a:ln>
            <a:noFill/>
          </a:ln>
        </p:spPr>
        <p:txBody>
          <a:bodyPr anchorCtr="0" anchor="b" bIns="46225" lIns="92475" spcFirstLastPara="1" rIns="92475" wrap="square" tIns="462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27:notes"/>
          <p:cNvSpPr/>
          <p:nvPr>
            <p:ph idx="2" type="sldImg"/>
          </p:nvPr>
        </p:nvSpPr>
        <p:spPr>
          <a:xfrm>
            <a:off x="3054350" y="868363"/>
            <a:ext cx="3127375" cy="23463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0" name="Google Shape;300;p27:notes"/>
          <p:cNvSpPr txBox="1"/>
          <p:nvPr>
            <p:ph idx="1" type="body"/>
          </p:nvPr>
        </p:nvSpPr>
        <p:spPr>
          <a:xfrm>
            <a:off x="923608" y="3344725"/>
            <a:ext cx="7388860" cy="2736591"/>
          </a:xfrm>
          <a:prstGeom prst="rect">
            <a:avLst/>
          </a:prstGeom>
          <a:noFill/>
          <a:ln>
            <a:noFill/>
          </a:ln>
        </p:spPr>
        <p:txBody>
          <a:bodyPr anchorCtr="0" anchor="t" bIns="46225" lIns="92475" spcFirstLastPara="1" rIns="92475" wrap="square" tIns="462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01" name="Google Shape;301;p27:notes"/>
          <p:cNvSpPr txBox="1"/>
          <p:nvPr>
            <p:ph idx="12" type="sldNum"/>
          </p:nvPr>
        </p:nvSpPr>
        <p:spPr>
          <a:xfrm>
            <a:off x="5232174" y="6600963"/>
            <a:ext cx="4002299" cy="349112"/>
          </a:xfrm>
          <a:prstGeom prst="rect">
            <a:avLst/>
          </a:prstGeom>
          <a:noFill/>
          <a:ln>
            <a:noFill/>
          </a:ln>
        </p:spPr>
        <p:txBody>
          <a:bodyPr anchorCtr="0" anchor="b" bIns="46225" lIns="92475" spcFirstLastPara="1" rIns="92475" wrap="square" tIns="462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28:notes"/>
          <p:cNvSpPr/>
          <p:nvPr>
            <p:ph idx="2" type="sldImg"/>
          </p:nvPr>
        </p:nvSpPr>
        <p:spPr>
          <a:xfrm>
            <a:off x="3054350" y="868363"/>
            <a:ext cx="3127375" cy="23463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9" name="Google Shape;309;p28:notes"/>
          <p:cNvSpPr txBox="1"/>
          <p:nvPr>
            <p:ph idx="1" type="body"/>
          </p:nvPr>
        </p:nvSpPr>
        <p:spPr>
          <a:xfrm>
            <a:off x="923608" y="3344725"/>
            <a:ext cx="7388860" cy="2736591"/>
          </a:xfrm>
          <a:prstGeom prst="rect">
            <a:avLst/>
          </a:prstGeom>
          <a:noFill/>
          <a:ln>
            <a:noFill/>
          </a:ln>
        </p:spPr>
        <p:txBody>
          <a:bodyPr anchorCtr="0" anchor="t" bIns="46225" lIns="92475" spcFirstLastPara="1" rIns="92475" wrap="square" tIns="462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10" name="Google Shape;310;p28:notes"/>
          <p:cNvSpPr txBox="1"/>
          <p:nvPr>
            <p:ph idx="12" type="sldNum"/>
          </p:nvPr>
        </p:nvSpPr>
        <p:spPr>
          <a:xfrm>
            <a:off x="5232174" y="6600963"/>
            <a:ext cx="4002299" cy="349112"/>
          </a:xfrm>
          <a:prstGeom prst="rect">
            <a:avLst/>
          </a:prstGeom>
          <a:noFill/>
          <a:ln>
            <a:noFill/>
          </a:ln>
        </p:spPr>
        <p:txBody>
          <a:bodyPr anchorCtr="0" anchor="b" bIns="46225" lIns="92475" spcFirstLastPara="1" rIns="92475" wrap="square" tIns="462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29:notes"/>
          <p:cNvSpPr/>
          <p:nvPr>
            <p:ph idx="2" type="sldImg"/>
          </p:nvPr>
        </p:nvSpPr>
        <p:spPr>
          <a:xfrm>
            <a:off x="3054350" y="868363"/>
            <a:ext cx="3127500" cy="234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8" name="Google Shape;318;p29:notes"/>
          <p:cNvSpPr txBox="1"/>
          <p:nvPr>
            <p:ph idx="1" type="body"/>
          </p:nvPr>
        </p:nvSpPr>
        <p:spPr>
          <a:xfrm>
            <a:off x="923608" y="3344725"/>
            <a:ext cx="7389000" cy="27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225" lIns="92475" spcFirstLastPara="1" rIns="92475" wrap="square" tIns="462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19" name="Google Shape;319;p29:notes"/>
          <p:cNvSpPr txBox="1"/>
          <p:nvPr>
            <p:ph idx="12" type="sldNum"/>
          </p:nvPr>
        </p:nvSpPr>
        <p:spPr>
          <a:xfrm>
            <a:off x="5232174" y="6600963"/>
            <a:ext cx="4002300" cy="349200"/>
          </a:xfrm>
          <a:prstGeom prst="rect">
            <a:avLst/>
          </a:prstGeom>
          <a:noFill/>
          <a:ln>
            <a:noFill/>
          </a:ln>
        </p:spPr>
        <p:txBody>
          <a:bodyPr anchorCtr="0" anchor="b" bIns="46225" lIns="92475" spcFirstLastPara="1" rIns="92475" wrap="square" tIns="462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3:notes"/>
          <p:cNvSpPr/>
          <p:nvPr>
            <p:ph idx="2" type="sldImg"/>
          </p:nvPr>
        </p:nvSpPr>
        <p:spPr>
          <a:xfrm>
            <a:off x="3054350" y="868363"/>
            <a:ext cx="3127500" cy="234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" name="Google Shape;66;p3:notes"/>
          <p:cNvSpPr txBox="1"/>
          <p:nvPr>
            <p:ph idx="1" type="body"/>
          </p:nvPr>
        </p:nvSpPr>
        <p:spPr>
          <a:xfrm>
            <a:off x="923608" y="3344725"/>
            <a:ext cx="7389000" cy="27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225" lIns="92475" spcFirstLastPara="1" rIns="92475" wrap="square" tIns="462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7" name="Google Shape;67;p3:notes"/>
          <p:cNvSpPr txBox="1"/>
          <p:nvPr>
            <p:ph idx="12" type="sldNum"/>
          </p:nvPr>
        </p:nvSpPr>
        <p:spPr>
          <a:xfrm>
            <a:off x="5232174" y="6600963"/>
            <a:ext cx="4002300" cy="349200"/>
          </a:xfrm>
          <a:prstGeom prst="rect">
            <a:avLst/>
          </a:prstGeom>
          <a:noFill/>
          <a:ln>
            <a:noFill/>
          </a:ln>
        </p:spPr>
        <p:txBody>
          <a:bodyPr anchorCtr="0" anchor="b" bIns="46225" lIns="92475" spcFirstLastPara="1" rIns="92475" wrap="square" tIns="462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30:notes"/>
          <p:cNvSpPr/>
          <p:nvPr>
            <p:ph idx="2" type="sldImg"/>
          </p:nvPr>
        </p:nvSpPr>
        <p:spPr>
          <a:xfrm>
            <a:off x="3054350" y="868363"/>
            <a:ext cx="3127375" cy="23463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7" name="Google Shape;327;p30:notes"/>
          <p:cNvSpPr txBox="1"/>
          <p:nvPr>
            <p:ph idx="1" type="body"/>
          </p:nvPr>
        </p:nvSpPr>
        <p:spPr>
          <a:xfrm>
            <a:off x="923608" y="3344725"/>
            <a:ext cx="7388860" cy="2736591"/>
          </a:xfrm>
          <a:prstGeom prst="rect">
            <a:avLst/>
          </a:prstGeom>
          <a:noFill/>
          <a:ln>
            <a:noFill/>
          </a:ln>
        </p:spPr>
        <p:txBody>
          <a:bodyPr anchorCtr="0" anchor="t" bIns="46225" lIns="92475" spcFirstLastPara="1" rIns="92475" wrap="square" tIns="462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28" name="Google Shape;328;p30:notes"/>
          <p:cNvSpPr txBox="1"/>
          <p:nvPr>
            <p:ph idx="12" type="sldNum"/>
          </p:nvPr>
        </p:nvSpPr>
        <p:spPr>
          <a:xfrm>
            <a:off x="5232174" y="6600963"/>
            <a:ext cx="4002299" cy="349112"/>
          </a:xfrm>
          <a:prstGeom prst="rect">
            <a:avLst/>
          </a:prstGeom>
          <a:noFill/>
          <a:ln>
            <a:noFill/>
          </a:ln>
        </p:spPr>
        <p:txBody>
          <a:bodyPr anchorCtr="0" anchor="b" bIns="46225" lIns="92475" spcFirstLastPara="1" rIns="92475" wrap="square" tIns="462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31:notes"/>
          <p:cNvSpPr/>
          <p:nvPr>
            <p:ph idx="2" type="sldImg"/>
          </p:nvPr>
        </p:nvSpPr>
        <p:spPr>
          <a:xfrm>
            <a:off x="3054350" y="868363"/>
            <a:ext cx="3127375" cy="23463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6" name="Google Shape;336;p31:notes"/>
          <p:cNvSpPr txBox="1"/>
          <p:nvPr>
            <p:ph idx="1" type="body"/>
          </p:nvPr>
        </p:nvSpPr>
        <p:spPr>
          <a:xfrm>
            <a:off x="923608" y="3344725"/>
            <a:ext cx="7388860" cy="2736591"/>
          </a:xfrm>
          <a:prstGeom prst="rect">
            <a:avLst/>
          </a:prstGeom>
          <a:noFill/>
          <a:ln>
            <a:noFill/>
          </a:ln>
        </p:spPr>
        <p:txBody>
          <a:bodyPr anchorCtr="0" anchor="t" bIns="46225" lIns="92475" spcFirstLastPara="1" rIns="92475" wrap="square" tIns="462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37" name="Google Shape;337;p31:notes"/>
          <p:cNvSpPr txBox="1"/>
          <p:nvPr>
            <p:ph idx="12" type="sldNum"/>
          </p:nvPr>
        </p:nvSpPr>
        <p:spPr>
          <a:xfrm>
            <a:off x="5232174" y="6600963"/>
            <a:ext cx="4002299" cy="349112"/>
          </a:xfrm>
          <a:prstGeom prst="rect">
            <a:avLst/>
          </a:prstGeom>
          <a:noFill/>
          <a:ln>
            <a:noFill/>
          </a:ln>
        </p:spPr>
        <p:txBody>
          <a:bodyPr anchorCtr="0" anchor="b" bIns="46225" lIns="92475" spcFirstLastPara="1" rIns="92475" wrap="square" tIns="462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32:notes"/>
          <p:cNvSpPr/>
          <p:nvPr>
            <p:ph idx="2" type="sldImg"/>
          </p:nvPr>
        </p:nvSpPr>
        <p:spPr>
          <a:xfrm>
            <a:off x="3054350" y="868363"/>
            <a:ext cx="3127375" cy="23463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6" name="Google Shape;346;p32:notes"/>
          <p:cNvSpPr txBox="1"/>
          <p:nvPr>
            <p:ph idx="1" type="body"/>
          </p:nvPr>
        </p:nvSpPr>
        <p:spPr>
          <a:xfrm>
            <a:off x="923608" y="3344725"/>
            <a:ext cx="7389000" cy="27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225" lIns="92475" spcFirstLastPara="1" rIns="92475" wrap="square" tIns="462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47" name="Google Shape;347;p32:notes"/>
          <p:cNvSpPr txBox="1"/>
          <p:nvPr>
            <p:ph idx="12" type="sldNum"/>
          </p:nvPr>
        </p:nvSpPr>
        <p:spPr>
          <a:xfrm>
            <a:off x="5232174" y="6600963"/>
            <a:ext cx="4002300" cy="349200"/>
          </a:xfrm>
          <a:prstGeom prst="rect">
            <a:avLst/>
          </a:prstGeom>
          <a:noFill/>
          <a:ln>
            <a:noFill/>
          </a:ln>
        </p:spPr>
        <p:txBody>
          <a:bodyPr anchorCtr="0" anchor="b" bIns="46225" lIns="92475" spcFirstLastPara="1" rIns="92475" wrap="square" tIns="462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33:notes"/>
          <p:cNvSpPr/>
          <p:nvPr>
            <p:ph idx="2" type="sldImg"/>
          </p:nvPr>
        </p:nvSpPr>
        <p:spPr>
          <a:xfrm>
            <a:off x="3054350" y="868363"/>
            <a:ext cx="3127375" cy="23463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6" name="Google Shape;356;p33:notes"/>
          <p:cNvSpPr txBox="1"/>
          <p:nvPr>
            <p:ph idx="1" type="body"/>
          </p:nvPr>
        </p:nvSpPr>
        <p:spPr>
          <a:xfrm>
            <a:off x="923608" y="3344725"/>
            <a:ext cx="7388860" cy="2736591"/>
          </a:xfrm>
          <a:prstGeom prst="rect">
            <a:avLst/>
          </a:prstGeom>
          <a:noFill/>
          <a:ln>
            <a:noFill/>
          </a:ln>
        </p:spPr>
        <p:txBody>
          <a:bodyPr anchorCtr="0" anchor="t" bIns="46225" lIns="92475" spcFirstLastPara="1" rIns="92475" wrap="square" tIns="462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57" name="Google Shape;357;p33:notes"/>
          <p:cNvSpPr txBox="1"/>
          <p:nvPr>
            <p:ph idx="12" type="sldNum"/>
          </p:nvPr>
        </p:nvSpPr>
        <p:spPr>
          <a:xfrm>
            <a:off x="5232174" y="6600963"/>
            <a:ext cx="4002299" cy="349112"/>
          </a:xfrm>
          <a:prstGeom prst="rect">
            <a:avLst/>
          </a:prstGeom>
          <a:noFill/>
          <a:ln>
            <a:noFill/>
          </a:ln>
        </p:spPr>
        <p:txBody>
          <a:bodyPr anchorCtr="0" anchor="b" bIns="46225" lIns="92475" spcFirstLastPara="1" rIns="92475" wrap="square" tIns="462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:notes"/>
          <p:cNvSpPr/>
          <p:nvPr>
            <p:ph idx="2" type="sldImg"/>
          </p:nvPr>
        </p:nvSpPr>
        <p:spPr>
          <a:xfrm>
            <a:off x="3054350" y="868363"/>
            <a:ext cx="3127375" cy="23463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6" name="Google Shape;76;p4:notes"/>
          <p:cNvSpPr txBox="1"/>
          <p:nvPr>
            <p:ph idx="1" type="body"/>
          </p:nvPr>
        </p:nvSpPr>
        <p:spPr>
          <a:xfrm>
            <a:off x="923608" y="3344725"/>
            <a:ext cx="7389000" cy="27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225" lIns="92475" spcFirstLastPara="1" rIns="92475" wrap="square" tIns="462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7" name="Google Shape;77;p4:notes"/>
          <p:cNvSpPr txBox="1"/>
          <p:nvPr>
            <p:ph idx="12" type="sldNum"/>
          </p:nvPr>
        </p:nvSpPr>
        <p:spPr>
          <a:xfrm>
            <a:off x="5232174" y="6600963"/>
            <a:ext cx="4002300" cy="349200"/>
          </a:xfrm>
          <a:prstGeom prst="rect">
            <a:avLst/>
          </a:prstGeom>
          <a:noFill/>
          <a:ln>
            <a:noFill/>
          </a:ln>
        </p:spPr>
        <p:txBody>
          <a:bodyPr anchorCtr="0" anchor="b" bIns="46225" lIns="92475" spcFirstLastPara="1" rIns="92475" wrap="square" tIns="462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5:notes"/>
          <p:cNvSpPr/>
          <p:nvPr>
            <p:ph idx="2" type="sldImg"/>
          </p:nvPr>
        </p:nvSpPr>
        <p:spPr>
          <a:xfrm>
            <a:off x="3054350" y="868363"/>
            <a:ext cx="3127375" cy="23463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6" name="Google Shape;86;p5:notes"/>
          <p:cNvSpPr txBox="1"/>
          <p:nvPr>
            <p:ph idx="1" type="body"/>
          </p:nvPr>
        </p:nvSpPr>
        <p:spPr>
          <a:xfrm>
            <a:off x="923608" y="3344725"/>
            <a:ext cx="7389000" cy="27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225" lIns="92475" spcFirstLastPara="1" rIns="92475" wrap="square" tIns="462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7" name="Google Shape;87;p5:notes"/>
          <p:cNvSpPr txBox="1"/>
          <p:nvPr>
            <p:ph idx="12" type="sldNum"/>
          </p:nvPr>
        </p:nvSpPr>
        <p:spPr>
          <a:xfrm>
            <a:off x="5232174" y="6600963"/>
            <a:ext cx="4002300" cy="349200"/>
          </a:xfrm>
          <a:prstGeom prst="rect">
            <a:avLst/>
          </a:prstGeom>
          <a:noFill/>
          <a:ln>
            <a:noFill/>
          </a:ln>
        </p:spPr>
        <p:txBody>
          <a:bodyPr anchorCtr="0" anchor="b" bIns="46225" lIns="92475" spcFirstLastPara="1" rIns="92475" wrap="square" tIns="462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6:notes"/>
          <p:cNvSpPr/>
          <p:nvPr>
            <p:ph idx="2" type="sldImg"/>
          </p:nvPr>
        </p:nvSpPr>
        <p:spPr>
          <a:xfrm>
            <a:off x="3054350" y="868363"/>
            <a:ext cx="3127375" cy="23463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6" name="Google Shape;96;p6:notes"/>
          <p:cNvSpPr txBox="1"/>
          <p:nvPr>
            <p:ph idx="1" type="body"/>
          </p:nvPr>
        </p:nvSpPr>
        <p:spPr>
          <a:xfrm>
            <a:off x="923608" y="3344725"/>
            <a:ext cx="7389000" cy="27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225" lIns="92475" spcFirstLastPara="1" rIns="92475" wrap="square" tIns="462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7" name="Google Shape;97;p6:notes"/>
          <p:cNvSpPr txBox="1"/>
          <p:nvPr>
            <p:ph idx="12" type="sldNum"/>
          </p:nvPr>
        </p:nvSpPr>
        <p:spPr>
          <a:xfrm>
            <a:off x="5232174" y="6600963"/>
            <a:ext cx="4002300" cy="349200"/>
          </a:xfrm>
          <a:prstGeom prst="rect">
            <a:avLst/>
          </a:prstGeom>
          <a:noFill/>
          <a:ln>
            <a:noFill/>
          </a:ln>
        </p:spPr>
        <p:txBody>
          <a:bodyPr anchorCtr="0" anchor="b" bIns="46225" lIns="92475" spcFirstLastPara="1" rIns="92475" wrap="square" tIns="462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7:notes"/>
          <p:cNvSpPr/>
          <p:nvPr>
            <p:ph idx="2" type="sldImg"/>
          </p:nvPr>
        </p:nvSpPr>
        <p:spPr>
          <a:xfrm>
            <a:off x="3054350" y="868363"/>
            <a:ext cx="3127375" cy="23463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6" name="Google Shape;106;p7:notes"/>
          <p:cNvSpPr txBox="1"/>
          <p:nvPr>
            <p:ph idx="1" type="body"/>
          </p:nvPr>
        </p:nvSpPr>
        <p:spPr>
          <a:xfrm>
            <a:off x="923608" y="3344725"/>
            <a:ext cx="7389000" cy="27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225" lIns="92475" spcFirstLastPara="1" rIns="92475" wrap="square" tIns="462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7" name="Google Shape;107;p7:notes"/>
          <p:cNvSpPr txBox="1"/>
          <p:nvPr>
            <p:ph idx="12" type="sldNum"/>
          </p:nvPr>
        </p:nvSpPr>
        <p:spPr>
          <a:xfrm>
            <a:off x="5232174" y="6600963"/>
            <a:ext cx="4002300" cy="349200"/>
          </a:xfrm>
          <a:prstGeom prst="rect">
            <a:avLst/>
          </a:prstGeom>
          <a:noFill/>
          <a:ln>
            <a:noFill/>
          </a:ln>
        </p:spPr>
        <p:txBody>
          <a:bodyPr anchorCtr="0" anchor="b" bIns="46225" lIns="92475" spcFirstLastPara="1" rIns="92475" wrap="square" tIns="462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8:notes"/>
          <p:cNvSpPr/>
          <p:nvPr>
            <p:ph idx="2" type="sldImg"/>
          </p:nvPr>
        </p:nvSpPr>
        <p:spPr>
          <a:xfrm>
            <a:off x="3054350" y="868363"/>
            <a:ext cx="3127375" cy="23463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6" name="Google Shape;116;p8:notes"/>
          <p:cNvSpPr txBox="1"/>
          <p:nvPr>
            <p:ph idx="1" type="body"/>
          </p:nvPr>
        </p:nvSpPr>
        <p:spPr>
          <a:xfrm>
            <a:off x="923608" y="3344725"/>
            <a:ext cx="7388860" cy="2736591"/>
          </a:xfrm>
          <a:prstGeom prst="rect">
            <a:avLst/>
          </a:prstGeom>
          <a:noFill/>
          <a:ln>
            <a:noFill/>
          </a:ln>
        </p:spPr>
        <p:txBody>
          <a:bodyPr anchorCtr="0" anchor="t" bIns="46225" lIns="92475" spcFirstLastPara="1" rIns="92475" wrap="square" tIns="462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7" name="Google Shape;117;p8:notes"/>
          <p:cNvSpPr txBox="1"/>
          <p:nvPr>
            <p:ph idx="12" type="sldNum"/>
          </p:nvPr>
        </p:nvSpPr>
        <p:spPr>
          <a:xfrm>
            <a:off x="5232174" y="6600963"/>
            <a:ext cx="4002299" cy="349112"/>
          </a:xfrm>
          <a:prstGeom prst="rect">
            <a:avLst/>
          </a:prstGeom>
          <a:noFill/>
          <a:ln>
            <a:noFill/>
          </a:ln>
        </p:spPr>
        <p:txBody>
          <a:bodyPr anchorCtr="0" anchor="b" bIns="46225" lIns="92475" spcFirstLastPara="1" rIns="92475" wrap="square" tIns="462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9:notes"/>
          <p:cNvSpPr/>
          <p:nvPr>
            <p:ph idx="2" type="sldImg"/>
          </p:nvPr>
        </p:nvSpPr>
        <p:spPr>
          <a:xfrm>
            <a:off x="3054350" y="868363"/>
            <a:ext cx="3127375" cy="23463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5" name="Google Shape;125;p9:notes"/>
          <p:cNvSpPr txBox="1"/>
          <p:nvPr>
            <p:ph idx="1" type="body"/>
          </p:nvPr>
        </p:nvSpPr>
        <p:spPr>
          <a:xfrm>
            <a:off x="923608" y="3344725"/>
            <a:ext cx="7388860" cy="2736591"/>
          </a:xfrm>
          <a:prstGeom prst="rect">
            <a:avLst/>
          </a:prstGeom>
          <a:noFill/>
          <a:ln>
            <a:noFill/>
          </a:ln>
        </p:spPr>
        <p:txBody>
          <a:bodyPr anchorCtr="0" anchor="t" bIns="46225" lIns="92475" spcFirstLastPara="1" rIns="92475" wrap="square" tIns="462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6" name="Google Shape;126;p9:notes"/>
          <p:cNvSpPr txBox="1"/>
          <p:nvPr>
            <p:ph idx="12" type="sldNum"/>
          </p:nvPr>
        </p:nvSpPr>
        <p:spPr>
          <a:xfrm>
            <a:off x="5232174" y="6600963"/>
            <a:ext cx="4002299" cy="349112"/>
          </a:xfrm>
          <a:prstGeom prst="rect">
            <a:avLst/>
          </a:prstGeom>
          <a:noFill/>
          <a:ln>
            <a:noFill/>
          </a:ln>
        </p:spPr>
        <p:txBody>
          <a:bodyPr anchorCtr="0" anchor="b" bIns="46225" lIns="92475" spcFirstLastPara="1" rIns="92475" wrap="square" tIns="462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BJECT" showMasterSp="0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"/>
          <p:cNvSpPr txBox="1"/>
          <p:nvPr>
            <p:ph type="title"/>
          </p:nvPr>
        </p:nvSpPr>
        <p:spPr>
          <a:xfrm>
            <a:off x="907094" y="354275"/>
            <a:ext cx="7329810" cy="52133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"/>
          <p:cNvSpPr txBox="1"/>
          <p:nvPr>
            <p:ph idx="1" type="body"/>
          </p:nvPr>
        </p:nvSpPr>
        <p:spPr>
          <a:xfrm>
            <a:off x="1043406" y="2844220"/>
            <a:ext cx="7057186" cy="20897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100">
                <a:solidFill>
                  <a:srgbClr val="76767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"/>
          <p:cNvSpPr txBox="1"/>
          <p:nvPr>
            <p:ph idx="11" type="ftr"/>
          </p:nvPr>
        </p:nvSpPr>
        <p:spPr>
          <a:xfrm>
            <a:off x="301288" y="6446068"/>
            <a:ext cx="3552190" cy="18605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100">
                <a:solidFill>
                  <a:srgbClr val="76767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2"/>
          <p:cNvSpPr txBox="1"/>
          <p:nvPr>
            <p:ph idx="10" type="dt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2"/>
          <p:cNvSpPr txBox="1"/>
          <p:nvPr>
            <p:ph idx="12" type="sldNum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showMasterSp="0">
  <p:cSld name="Title Slide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 txBox="1"/>
          <p:nvPr>
            <p:ph type="ctrTitle"/>
          </p:nvPr>
        </p:nvSpPr>
        <p:spPr>
          <a:xfrm>
            <a:off x="907730" y="354275"/>
            <a:ext cx="7328539" cy="52133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"/>
          <p:cNvSpPr txBox="1"/>
          <p:nvPr>
            <p:ph idx="1" type="subTitle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3"/>
          <p:cNvSpPr txBox="1"/>
          <p:nvPr>
            <p:ph idx="11" type="ftr"/>
          </p:nvPr>
        </p:nvSpPr>
        <p:spPr>
          <a:xfrm>
            <a:off x="301288" y="6446068"/>
            <a:ext cx="3552190" cy="18605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100">
                <a:solidFill>
                  <a:srgbClr val="76767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3"/>
          <p:cNvSpPr txBox="1"/>
          <p:nvPr>
            <p:ph idx="10" type="dt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3"/>
          <p:cNvSpPr txBox="1"/>
          <p:nvPr>
            <p:ph idx="12" type="sldNum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showMasterSp="0">
  <p:cSld name="Two Conten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 txBox="1"/>
          <p:nvPr>
            <p:ph type="title"/>
          </p:nvPr>
        </p:nvSpPr>
        <p:spPr>
          <a:xfrm>
            <a:off x="907094" y="354275"/>
            <a:ext cx="7329810" cy="52133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4"/>
          <p:cNvSpPr txBox="1"/>
          <p:nvPr>
            <p:ph idx="1" type="body"/>
          </p:nvPr>
        </p:nvSpPr>
        <p:spPr>
          <a:xfrm>
            <a:off x="1337012" y="2127396"/>
            <a:ext cx="3612515" cy="36537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4"/>
          <p:cNvSpPr txBox="1"/>
          <p:nvPr>
            <p:ph idx="2" type="body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4"/>
          <p:cNvSpPr txBox="1"/>
          <p:nvPr>
            <p:ph idx="11" type="ftr"/>
          </p:nvPr>
        </p:nvSpPr>
        <p:spPr>
          <a:xfrm>
            <a:off x="301288" y="6446068"/>
            <a:ext cx="3552190" cy="18605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100">
                <a:solidFill>
                  <a:srgbClr val="76767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4"/>
          <p:cNvSpPr txBox="1"/>
          <p:nvPr>
            <p:ph idx="10" type="dt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4"/>
          <p:cNvSpPr txBox="1"/>
          <p:nvPr>
            <p:ph idx="12" type="sldNum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showMasterSp="0">
  <p:cSld name="Title Only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5"/>
          <p:cNvSpPr txBox="1"/>
          <p:nvPr>
            <p:ph type="title"/>
          </p:nvPr>
        </p:nvSpPr>
        <p:spPr>
          <a:xfrm>
            <a:off x="907094" y="354275"/>
            <a:ext cx="7329810" cy="52133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5"/>
          <p:cNvSpPr txBox="1"/>
          <p:nvPr>
            <p:ph idx="11" type="ftr"/>
          </p:nvPr>
        </p:nvSpPr>
        <p:spPr>
          <a:xfrm>
            <a:off x="301288" y="6446068"/>
            <a:ext cx="3552190" cy="18605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100">
                <a:solidFill>
                  <a:srgbClr val="76767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5"/>
          <p:cNvSpPr txBox="1"/>
          <p:nvPr>
            <p:ph idx="10" type="dt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5"/>
          <p:cNvSpPr txBox="1"/>
          <p:nvPr>
            <p:ph idx="12" type="sldNum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showMasterSp="0">
  <p:cSld name="Blank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 txBox="1"/>
          <p:nvPr>
            <p:ph idx="11" type="ftr"/>
          </p:nvPr>
        </p:nvSpPr>
        <p:spPr>
          <a:xfrm>
            <a:off x="301288" y="6446068"/>
            <a:ext cx="3552190" cy="18605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100">
                <a:solidFill>
                  <a:srgbClr val="76767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6"/>
          <p:cNvSpPr txBox="1"/>
          <p:nvPr>
            <p:ph idx="10" type="dt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6"/>
          <p:cNvSpPr txBox="1"/>
          <p:nvPr>
            <p:ph idx="12" type="sldNum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/>
          <p:nvPr/>
        </p:nvSpPr>
        <p:spPr>
          <a:xfrm>
            <a:off x="0" y="0"/>
            <a:ext cx="9144000" cy="6858000"/>
          </a:xfrm>
          <a:custGeom>
            <a:rect b="b" l="l" r="r" t="t"/>
            <a:pathLst>
              <a:path extrusionOk="0" h="6858000" w="9144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1"/>
          <p:cNvSpPr/>
          <p:nvPr/>
        </p:nvSpPr>
        <p:spPr>
          <a:xfrm>
            <a:off x="286511" y="356616"/>
            <a:ext cx="2427731" cy="405383"/>
          </a:xfrm>
          <a:prstGeom prst="rect">
            <a:avLst/>
          </a:prstGeom>
          <a:blipFill rotWithShape="1">
            <a:blip r:embed="rId1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1"/>
          <p:cNvSpPr txBox="1"/>
          <p:nvPr>
            <p:ph type="title"/>
          </p:nvPr>
        </p:nvSpPr>
        <p:spPr>
          <a:xfrm>
            <a:off x="907094" y="354275"/>
            <a:ext cx="7329810" cy="52133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" type="body"/>
          </p:nvPr>
        </p:nvSpPr>
        <p:spPr>
          <a:xfrm>
            <a:off x="1043406" y="2844220"/>
            <a:ext cx="7057186" cy="20897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100" u="none" cap="none" strike="noStrike">
                <a:solidFill>
                  <a:srgbClr val="76767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1" type="ftr"/>
          </p:nvPr>
        </p:nvSpPr>
        <p:spPr>
          <a:xfrm>
            <a:off x="301288" y="6446068"/>
            <a:ext cx="3552190" cy="18605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100" u="none" cap="none" strike="noStrike">
                <a:solidFill>
                  <a:srgbClr val="76767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" name="Google Shape;15;p1"/>
          <p:cNvSpPr txBox="1"/>
          <p:nvPr>
            <p:ph idx="10" type="dt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" name="Google Shape;16;p1"/>
          <p:cNvSpPr txBox="1"/>
          <p:nvPr>
            <p:ph idx="12" type="sldNum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hyperlink" Target="mailto:gradadmission@csueastbay.edu" TargetMode="Externa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Relationship Id="rId4" Type="http://schemas.openxmlformats.org/officeDocument/2006/relationships/image" Target="../media/image13.png"/><Relationship Id="rId5" Type="http://schemas.openxmlformats.org/officeDocument/2006/relationships/image" Target="../media/image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png"/><Relationship Id="rId4" Type="http://schemas.openxmlformats.org/officeDocument/2006/relationships/image" Target="../media/image18.png"/><Relationship Id="rId5" Type="http://schemas.openxmlformats.org/officeDocument/2006/relationships/image" Target="../media/image4.png"/><Relationship Id="rId6" Type="http://schemas.openxmlformats.org/officeDocument/2006/relationships/image" Target="../media/image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png"/><Relationship Id="rId4" Type="http://schemas.openxmlformats.org/officeDocument/2006/relationships/image" Target="../media/image15.png"/><Relationship Id="rId5" Type="http://schemas.openxmlformats.org/officeDocument/2006/relationships/image" Target="../media/image3.png"/><Relationship Id="rId6" Type="http://schemas.openxmlformats.org/officeDocument/2006/relationships/image" Target="../media/image1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.png"/><Relationship Id="rId4" Type="http://schemas.openxmlformats.org/officeDocument/2006/relationships/image" Target="../media/image8.png"/><Relationship Id="rId5" Type="http://schemas.openxmlformats.org/officeDocument/2006/relationships/image" Target="../media/image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.png"/><Relationship Id="rId4" Type="http://schemas.openxmlformats.org/officeDocument/2006/relationships/image" Target="../media/image19.png"/><Relationship Id="rId5" Type="http://schemas.openxmlformats.org/officeDocument/2006/relationships/image" Target="../media/image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.png"/><Relationship Id="rId4" Type="http://schemas.openxmlformats.org/officeDocument/2006/relationships/image" Target="../media/image24.png"/><Relationship Id="rId5" Type="http://schemas.openxmlformats.org/officeDocument/2006/relationships/image" Target="../media/image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.png"/><Relationship Id="rId4" Type="http://schemas.openxmlformats.org/officeDocument/2006/relationships/image" Target="../media/image17.png"/><Relationship Id="rId5" Type="http://schemas.openxmlformats.org/officeDocument/2006/relationships/image" Target="../media/image3.png"/><Relationship Id="rId6" Type="http://schemas.openxmlformats.org/officeDocument/2006/relationships/image" Target="../media/image1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.png"/><Relationship Id="rId4" Type="http://schemas.openxmlformats.org/officeDocument/2006/relationships/image" Target="../media/image5.png"/><Relationship Id="rId5" Type="http://schemas.openxmlformats.org/officeDocument/2006/relationships/image" Target="../media/image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.png"/><Relationship Id="rId4" Type="http://schemas.openxmlformats.org/officeDocument/2006/relationships/image" Target="../media/image10.png"/><Relationship Id="rId5" Type="http://schemas.openxmlformats.org/officeDocument/2006/relationships/image" Target="../media/image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2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.png"/><Relationship Id="rId4" Type="http://schemas.openxmlformats.org/officeDocument/2006/relationships/image" Target="../media/image25.png"/><Relationship Id="rId5" Type="http://schemas.openxmlformats.org/officeDocument/2006/relationships/image" Target="../media/image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2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6.png"/><Relationship Id="rId4" Type="http://schemas.openxmlformats.org/officeDocument/2006/relationships/image" Target="../media/image2.png"/><Relationship Id="rId5" Type="http://schemas.openxmlformats.org/officeDocument/2006/relationships/image" Target="../media/image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27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.png"/><Relationship Id="rId4" Type="http://schemas.openxmlformats.org/officeDocument/2006/relationships/image" Target="../media/image20.png"/><Relationship Id="rId5" Type="http://schemas.openxmlformats.org/officeDocument/2006/relationships/image" Target="../media/image3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33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2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.png"/><Relationship Id="rId4" Type="http://schemas.openxmlformats.org/officeDocument/2006/relationships/image" Target="../media/image28.png"/><Relationship Id="rId5" Type="http://schemas.openxmlformats.org/officeDocument/2006/relationships/image" Target="../media/image3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1.png"/><Relationship Id="rId4" Type="http://schemas.openxmlformats.org/officeDocument/2006/relationships/image" Target="../media/image2.png"/><Relationship Id="rId5" Type="http://schemas.openxmlformats.org/officeDocument/2006/relationships/image" Target="../media/image3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.png"/><Relationship Id="rId4" Type="http://schemas.openxmlformats.org/officeDocument/2006/relationships/image" Target="../media/image30.jpg"/><Relationship Id="rId5" Type="http://schemas.openxmlformats.org/officeDocument/2006/relationships/image" Target="../media/image3.png"/><Relationship Id="rId6" Type="http://schemas.openxmlformats.org/officeDocument/2006/relationships/hyperlink" Target="mailto:gradadmission@csueastbay.edu" TargetMode="External"/><Relationship Id="rId7" Type="http://schemas.openxmlformats.org/officeDocument/2006/relationships/hyperlink" Target="https://www.csueastbay.edu/online/degree-programs/online-programs.html" TargetMode="External"/><Relationship Id="rId8" Type="http://schemas.openxmlformats.org/officeDocument/2006/relationships/hyperlink" Target="https://www.csueastbay.edu/aps/graduate-studies/graduate-program-directory.html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hyperlink" Target="https://www.csueastbay.edu/aps/graduate-studies/graduate-program-directory.html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1.png"/><Relationship Id="rId4" Type="http://schemas.openxmlformats.org/officeDocument/2006/relationships/image" Target="../media/image2.png"/><Relationship Id="rId5" Type="http://schemas.openxmlformats.org/officeDocument/2006/relationships/image" Target="../media/image29.png"/><Relationship Id="rId6" Type="http://schemas.openxmlformats.org/officeDocument/2006/relationships/image" Target="../media/image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Relationship Id="rId4" Type="http://schemas.openxmlformats.org/officeDocument/2006/relationships/image" Target="../media/image32.png"/><Relationship Id="rId5" Type="http://schemas.openxmlformats.org/officeDocument/2006/relationships/image" Target="../media/image3.png"/><Relationship Id="rId6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/>
          <p:nvPr>
            <p:ph idx="12" type="sldNum"/>
          </p:nvPr>
        </p:nvSpPr>
        <p:spPr>
          <a:xfrm>
            <a:off x="6583680" y="6377940"/>
            <a:ext cx="21030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C:\Users\krish\Desktop\1280px-California_State_University_logo.svg.png" id="51" name="Google Shape;51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675" y="303902"/>
            <a:ext cx="6096670" cy="7239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krish\Desktop\csueb.logo.png" id="52" name="Google Shape;52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86600" y="237300"/>
            <a:ext cx="1981200" cy="532879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7"/>
          <p:cNvSpPr txBox="1"/>
          <p:nvPr/>
        </p:nvSpPr>
        <p:spPr>
          <a:xfrm>
            <a:off x="609830" y="2733626"/>
            <a:ext cx="75993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Office of Admission</a:t>
            </a:r>
            <a:endParaRPr b="1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28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gradadmission@csueastbay.edu</a:t>
            </a:r>
            <a:r>
              <a:rPr b="1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1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510-885-3500 option 3</a:t>
            </a:r>
            <a:endParaRPr b="1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1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1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1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Jasmin Magallanes</a:t>
            </a:r>
            <a:endParaRPr b="1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Assistant Director-Office of Admission</a:t>
            </a:r>
            <a:endParaRPr b="1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krish\Desktop\1280px-California_State_University_logo.svg.png" id="139" name="Google Shape;139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00" y="151696"/>
            <a:ext cx="3856038" cy="457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6"/>
          <p:cNvPicPr preferRelativeResize="0"/>
          <p:nvPr/>
        </p:nvPicPr>
        <p:blipFill rotWithShape="1">
          <a:blip r:embed="rId4">
            <a:alphaModFix/>
          </a:blip>
          <a:srcRect b="11531" l="15842" r="17316" t="12222"/>
          <a:stretch/>
        </p:blipFill>
        <p:spPr>
          <a:xfrm>
            <a:off x="0" y="762000"/>
            <a:ext cx="9144000" cy="5867400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6"/>
          <p:cNvSpPr/>
          <p:nvPr/>
        </p:nvSpPr>
        <p:spPr>
          <a:xfrm>
            <a:off x="4648200" y="4114800"/>
            <a:ext cx="2743200" cy="685800"/>
          </a:xfrm>
          <a:prstGeom prst="frame">
            <a:avLst>
              <a:gd fmla="val 12500" name="adj1"/>
            </a:avLst>
          </a:prstGeom>
          <a:solidFill>
            <a:srgbClr val="C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C:\Users\krish\Desktop\csueb.logo.png" id="142" name="Google Shape;142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086600" y="76200"/>
            <a:ext cx="1981200" cy="5328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krish\Desktop\1280px-California_State_University_logo.svg.png" id="148" name="Google Shape;148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00" y="151696"/>
            <a:ext cx="3856038" cy="457904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17"/>
          <p:cNvSpPr txBox="1"/>
          <p:nvPr>
            <p:ph type="title"/>
          </p:nvPr>
        </p:nvSpPr>
        <p:spPr>
          <a:xfrm>
            <a:off x="2628900" y="685800"/>
            <a:ext cx="3886200" cy="5155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350">
                <a:solidFill>
                  <a:srgbClr val="CC0B2A"/>
                </a:solidFill>
                <a:latin typeface="Arial"/>
                <a:ea typeface="Arial"/>
                <a:cs typeface="Arial"/>
                <a:sym typeface="Arial"/>
              </a:rPr>
              <a:t>Create an Account</a:t>
            </a:r>
            <a:endParaRPr sz="335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0" name="Google Shape;150;p17"/>
          <p:cNvPicPr preferRelativeResize="0"/>
          <p:nvPr/>
        </p:nvPicPr>
        <p:blipFill rotWithShape="1">
          <a:blip r:embed="rId4">
            <a:alphaModFix/>
          </a:blip>
          <a:srcRect b="5554" l="31250" r="33747" t="13333"/>
          <a:stretch/>
        </p:blipFill>
        <p:spPr>
          <a:xfrm>
            <a:off x="4724400" y="1447800"/>
            <a:ext cx="3974926" cy="518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7"/>
          <p:cNvPicPr preferRelativeResize="0"/>
          <p:nvPr/>
        </p:nvPicPr>
        <p:blipFill rotWithShape="1">
          <a:blip r:embed="rId5">
            <a:alphaModFix/>
          </a:blip>
          <a:srcRect b="14445" l="31875" r="34375" t="28889"/>
          <a:stretch/>
        </p:blipFill>
        <p:spPr>
          <a:xfrm>
            <a:off x="304800" y="1905000"/>
            <a:ext cx="4114800" cy="3886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krish\Desktop\csueb.logo.png" id="152" name="Google Shape;152;p1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086600" y="76200"/>
            <a:ext cx="1981200" cy="5328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krish\Desktop\1280px-California_State_University_logo.svg.png" id="158" name="Google Shape;158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00" y="151696"/>
            <a:ext cx="3856038" cy="457904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18"/>
          <p:cNvSpPr txBox="1"/>
          <p:nvPr>
            <p:ph type="title"/>
          </p:nvPr>
        </p:nvSpPr>
        <p:spPr>
          <a:xfrm>
            <a:off x="2381250" y="685800"/>
            <a:ext cx="4381500" cy="5155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350">
                <a:solidFill>
                  <a:srgbClr val="CC0B2A"/>
                </a:solidFill>
                <a:latin typeface="Arial"/>
                <a:ea typeface="Arial"/>
                <a:cs typeface="Arial"/>
                <a:sym typeface="Arial"/>
              </a:rPr>
              <a:t>Complete you Profile</a:t>
            </a:r>
            <a:endParaRPr sz="335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0" name="Google Shape;160;p18"/>
          <p:cNvPicPr preferRelativeResize="0"/>
          <p:nvPr/>
        </p:nvPicPr>
        <p:blipFill rotWithShape="1">
          <a:blip r:embed="rId4">
            <a:alphaModFix/>
          </a:blip>
          <a:srcRect b="13333" l="32500" r="35000" t="31110"/>
          <a:stretch/>
        </p:blipFill>
        <p:spPr>
          <a:xfrm>
            <a:off x="4562856" y="1371600"/>
            <a:ext cx="4200144" cy="40386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krish\Desktop\csueb.logo.png" id="161" name="Google Shape;161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086600" y="76200"/>
            <a:ext cx="1981200" cy="532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52400" y="1353725"/>
            <a:ext cx="4258050" cy="2768625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18"/>
          <p:cNvSpPr/>
          <p:nvPr/>
        </p:nvSpPr>
        <p:spPr>
          <a:xfrm>
            <a:off x="2327175" y="4509868"/>
            <a:ext cx="1905000" cy="685800"/>
          </a:xfrm>
          <a:prstGeom prst="wedgeRectCallout">
            <a:avLst>
              <a:gd fmla="val -138895" name="adj1"/>
              <a:gd fmla="val -204198" name="adj2"/>
            </a:avLst>
          </a:prstGeom>
          <a:solidFill>
            <a:srgbClr val="C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degree goal</a:t>
            </a:r>
            <a:endParaRPr b="1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krish\Desktop\1280px-California_State_University_logo.svg.png" id="169" name="Google Shape;169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00" y="151696"/>
            <a:ext cx="3856038" cy="457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19"/>
          <p:cNvPicPr preferRelativeResize="0"/>
          <p:nvPr/>
        </p:nvPicPr>
        <p:blipFill rotWithShape="1">
          <a:blip r:embed="rId4">
            <a:alphaModFix/>
          </a:blip>
          <a:srcRect b="25556" l="25000" r="26249" t="17778"/>
          <a:stretch/>
        </p:blipFill>
        <p:spPr>
          <a:xfrm>
            <a:off x="376518" y="990600"/>
            <a:ext cx="8390964" cy="5486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krish\Desktop\csueb.logo.png" id="171" name="Google Shape;171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086600" y="76200"/>
            <a:ext cx="1981200" cy="5328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krish\Desktop\1280px-California_State_University_logo.svg.png" id="177" name="Google Shape;177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00" y="151696"/>
            <a:ext cx="3856038" cy="457904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0"/>
          <p:cNvSpPr txBox="1"/>
          <p:nvPr>
            <p:ph type="title"/>
          </p:nvPr>
        </p:nvSpPr>
        <p:spPr>
          <a:xfrm>
            <a:off x="190500" y="685800"/>
            <a:ext cx="8763000" cy="5155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127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350">
                <a:solidFill>
                  <a:srgbClr val="CC0B2A"/>
                </a:solidFill>
                <a:latin typeface="Arial"/>
                <a:ea typeface="Arial"/>
                <a:cs typeface="Arial"/>
                <a:sym typeface="Arial"/>
              </a:rPr>
              <a:t>Select the Programs</a:t>
            </a:r>
            <a:endParaRPr sz="335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:\Users\krish\Desktop\csueb.logo.png" id="179" name="Google Shape;179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86600" y="76200"/>
            <a:ext cx="1981200" cy="532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2400" y="1353726"/>
            <a:ext cx="8113772" cy="53518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krish\Desktop\1280px-California_State_University_logo.svg.png" id="186" name="Google Shape;186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00" y="151696"/>
            <a:ext cx="3856038" cy="457904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1"/>
          <p:cNvSpPr txBox="1"/>
          <p:nvPr>
            <p:ph type="title"/>
          </p:nvPr>
        </p:nvSpPr>
        <p:spPr>
          <a:xfrm>
            <a:off x="190500" y="685800"/>
            <a:ext cx="8763000" cy="5155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127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350">
                <a:solidFill>
                  <a:srgbClr val="CC0B2A"/>
                </a:solidFill>
                <a:latin typeface="Arial"/>
                <a:ea typeface="Arial"/>
                <a:cs typeface="Arial"/>
                <a:sym typeface="Arial"/>
              </a:rPr>
              <a:t>Application Dashboard</a:t>
            </a:r>
            <a:endParaRPr sz="335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8" name="Google Shape;188;p21"/>
          <p:cNvPicPr preferRelativeResize="0"/>
          <p:nvPr/>
        </p:nvPicPr>
        <p:blipFill rotWithShape="1">
          <a:blip r:embed="rId4">
            <a:alphaModFix/>
          </a:blip>
          <a:srcRect b="7778" l="20573" r="20177" t="23630"/>
          <a:stretch/>
        </p:blipFill>
        <p:spPr>
          <a:xfrm>
            <a:off x="636138" y="1436278"/>
            <a:ext cx="7871724" cy="5126029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21"/>
          <p:cNvSpPr/>
          <p:nvPr/>
        </p:nvSpPr>
        <p:spPr>
          <a:xfrm>
            <a:off x="3581400" y="1752600"/>
            <a:ext cx="4495799" cy="4419599"/>
          </a:xfrm>
          <a:custGeom>
            <a:rect b="b" l="l" r="r" t="t"/>
            <a:pathLst>
              <a:path extrusionOk="0" h="3828415" w="3767454">
                <a:moveTo>
                  <a:pt x="3747731" y="0"/>
                </a:moveTo>
                <a:lnTo>
                  <a:pt x="19596" y="0"/>
                </a:lnTo>
                <a:lnTo>
                  <a:pt x="12814" y="2806"/>
                </a:lnTo>
                <a:lnTo>
                  <a:pt x="2806" y="12814"/>
                </a:lnTo>
                <a:lnTo>
                  <a:pt x="0" y="19596"/>
                </a:lnTo>
                <a:lnTo>
                  <a:pt x="0" y="3808691"/>
                </a:lnTo>
                <a:lnTo>
                  <a:pt x="2806" y="3815473"/>
                </a:lnTo>
                <a:lnTo>
                  <a:pt x="12814" y="3825481"/>
                </a:lnTo>
                <a:lnTo>
                  <a:pt x="19596" y="3828288"/>
                </a:lnTo>
                <a:lnTo>
                  <a:pt x="1890737" y="3828288"/>
                </a:lnTo>
                <a:lnTo>
                  <a:pt x="1897519" y="3825481"/>
                </a:lnTo>
                <a:lnTo>
                  <a:pt x="1907527" y="3815473"/>
                </a:lnTo>
                <a:lnTo>
                  <a:pt x="1909582" y="3810508"/>
                </a:lnTo>
                <a:lnTo>
                  <a:pt x="24307" y="3810508"/>
                </a:lnTo>
                <a:lnTo>
                  <a:pt x="22047" y="3809568"/>
                </a:lnTo>
                <a:lnTo>
                  <a:pt x="18719" y="3806240"/>
                </a:lnTo>
                <a:lnTo>
                  <a:pt x="17779" y="3803980"/>
                </a:lnTo>
                <a:lnTo>
                  <a:pt x="17779" y="24307"/>
                </a:lnTo>
                <a:lnTo>
                  <a:pt x="18719" y="22047"/>
                </a:lnTo>
                <a:lnTo>
                  <a:pt x="22047" y="18719"/>
                </a:lnTo>
                <a:lnTo>
                  <a:pt x="24307" y="17780"/>
                </a:lnTo>
                <a:lnTo>
                  <a:pt x="3766576" y="17780"/>
                </a:lnTo>
                <a:lnTo>
                  <a:pt x="3764521" y="12814"/>
                </a:lnTo>
                <a:lnTo>
                  <a:pt x="3754513" y="2806"/>
                </a:lnTo>
                <a:lnTo>
                  <a:pt x="3747731" y="0"/>
                </a:lnTo>
                <a:close/>
              </a:path>
              <a:path extrusionOk="0" h="3828415" w="3767454">
                <a:moveTo>
                  <a:pt x="3766576" y="17780"/>
                </a:moveTo>
                <a:lnTo>
                  <a:pt x="3743020" y="17780"/>
                </a:lnTo>
                <a:lnTo>
                  <a:pt x="3745280" y="18719"/>
                </a:lnTo>
                <a:lnTo>
                  <a:pt x="3748608" y="22047"/>
                </a:lnTo>
                <a:lnTo>
                  <a:pt x="3749548" y="24307"/>
                </a:lnTo>
                <a:lnTo>
                  <a:pt x="3749548" y="1886026"/>
                </a:lnTo>
                <a:lnTo>
                  <a:pt x="3748608" y="1888286"/>
                </a:lnTo>
                <a:lnTo>
                  <a:pt x="3745280" y="1891614"/>
                </a:lnTo>
                <a:lnTo>
                  <a:pt x="3743020" y="1892554"/>
                </a:lnTo>
                <a:lnTo>
                  <a:pt x="1896529" y="1892554"/>
                </a:lnTo>
                <a:lnTo>
                  <a:pt x="1892553" y="1896529"/>
                </a:lnTo>
                <a:lnTo>
                  <a:pt x="1892553" y="3803980"/>
                </a:lnTo>
                <a:lnTo>
                  <a:pt x="1891614" y="3806240"/>
                </a:lnTo>
                <a:lnTo>
                  <a:pt x="1888286" y="3809568"/>
                </a:lnTo>
                <a:lnTo>
                  <a:pt x="1886013" y="3810508"/>
                </a:lnTo>
                <a:lnTo>
                  <a:pt x="1909582" y="3810508"/>
                </a:lnTo>
                <a:lnTo>
                  <a:pt x="1910333" y="3808691"/>
                </a:lnTo>
                <a:lnTo>
                  <a:pt x="1910333" y="1910333"/>
                </a:lnTo>
                <a:lnTo>
                  <a:pt x="1901444" y="1910333"/>
                </a:lnTo>
                <a:lnTo>
                  <a:pt x="1901444" y="1901444"/>
                </a:lnTo>
                <a:lnTo>
                  <a:pt x="3760597" y="1901444"/>
                </a:lnTo>
                <a:lnTo>
                  <a:pt x="3764521" y="1897519"/>
                </a:lnTo>
                <a:lnTo>
                  <a:pt x="3767328" y="1890737"/>
                </a:lnTo>
                <a:lnTo>
                  <a:pt x="3767328" y="19596"/>
                </a:lnTo>
                <a:lnTo>
                  <a:pt x="3766576" y="17780"/>
                </a:lnTo>
                <a:close/>
              </a:path>
              <a:path extrusionOk="0" h="3828415" w="3767454">
                <a:moveTo>
                  <a:pt x="3722878" y="35560"/>
                </a:moveTo>
                <a:lnTo>
                  <a:pt x="42113" y="35560"/>
                </a:lnTo>
                <a:lnTo>
                  <a:pt x="39814" y="36512"/>
                </a:lnTo>
                <a:lnTo>
                  <a:pt x="36512" y="39814"/>
                </a:lnTo>
                <a:lnTo>
                  <a:pt x="35560" y="42113"/>
                </a:lnTo>
                <a:lnTo>
                  <a:pt x="35560" y="3786174"/>
                </a:lnTo>
                <a:lnTo>
                  <a:pt x="36512" y="3788473"/>
                </a:lnTo>
                <a:lnTo>
                  <a:pt x="39814" y="3791775"/>
                </a:lnTo>
                <a:lnTo>
                  <a:pt x="42113" y="3792728"/>
                </a:lnTo>
                <a:lnTo>
                  <a:pt x="1868220" y="3792728"/>
                </a:lnTo>
                <a:lnTo>
                  <a:pt x="44450" y="3783838"/>
                </a:lnTo>
                <a:lnTo>
                  <a:pt x="44450" y="3774948"/>
                </a:lnTo>
                <a:lnTo>
                  <a:pt x="53339" y="3774948"/>
                </a:lnTo>
                <a:lnTo>
                  <a:pt x="53339" y="53339"/>
                </a:lnTo>
                <a:lnTo>
                  <a:pt x="44450" y="53340"/>
                </a:lnTo>
                <a:lnTo>
                  <a:pt x="44450" y="44450"/>
                </a:lnTo>
                <a:lnTo>
                  <a:pt x="3722878" y="44450"/>
                </a:lnTo>
                <a:lnTo>
                  <a:pt x="3722878" y="35560"/>
                </a:lnTo>
                <a:close/>
              </a:path>
              <a:path extrusionOk="0" h="3828415" w="3767454">
                <a:moveTo>
                  <a:pt x="53339" y="3774948"/>
                </a:moveTo>
                <a:lnTo>
                  <a:pt x="44450" y="3774948"/>
                </a:lnTo>
                <a:lnTo>
                  <a:pt x="44450" y="3783838"/>
                </a:lnTo>
                <a:lnTo>
                  <a:pt x="53339" y="3783838"/>
                </a:lnTo>
                <a:lnTo>
                  <a:pt x="53339" y="3774948"/>
                </a:lnTo>
                <a:close/>
              </a:path>
              <a:path extrusionOk="0" h="3828415" w="3767454">
                <a:moveTo>
                  <a:pt x="1856994" y="3774948"/>
                </a:moveTo>
                <a:lnTo>
                  <a:pt x="53339" y="3774948"/>
                </a:lnTo>
                <a:lnTo>
                  <a:pt x="53339" y="3783838"/>
                </a:lnTo>
                <a:lnTo>
                  <a:pt x="1856994" y="3783838"/>
                </a:lnTo>
                <a:lnTo>
                  <a:pt x="1856994" y="3774948"/>
                </a:lnTo>
                <a:close/>
              </a:path>
              <a:path extrusionOk="0" h="3828415" w="3767454">
                <a:moveTo>
                  <a:pt x="3713988" y="1856994"/>
                </a:moveTo>
                <a:lnTo>
                  <a:pt x="1876590" y="1856994"/>
                </a:lnTo>
                <a:lnTo>
                  <a:pt x="1869808" y="1859800"/>
                </a:lnTo>
                <a:lnTo>
                  <a:pt x="1859800" y="1869808"/>
                </a:lnTo>
                <a:lnTo>
                  <a:pt x="1856994" y="1876590"/>
                </a:lnTo>
                <a:lnTo>
                  <a:pt x="1856994" y="3783838"/>
                </a:lnTo>
                <a:lnTo>
                  <a:pt x="1865883" y="3783838"/>
                </a:lnTo>
                <a:lnTo>
                  <a:pt x="1865883" y="3774948"/>
                </a:lnTo>
                <a:lnTo>
                  <a:pt x="1874773" y="3774948"/>
                </a:lnTo>
                <a:lnTo>
                  <a:pt x="1874773" y="1881301"/>
                </a:lnTo>
                <a:lnTo>
                  <a:pt x="1875713" y="1879041"/>
                </a:lnTo>
                <a:lnTo>
                  <a:pt x="1879041" y="1875713"/>
                </a:lnTo>
                <a:lnTo>
                  <a:pt x="1881301" y="1874774"/>
                </a:lnTo>
                <a:lnTo>
                  <a:pt x="3725214" y="1874774"/>
                </a:lnTo>
                <a:lnTo>
                  <a:pt x="3727513" y="1873821"/>
                </a:lnTo>
                <a:lnTo>
                  <a:pt x="3730815" y="1870519"/>
                </a:lnTo>
                <a:lnTo>
                  <a:pt x="3731767" y="1868220"/>
                </a:lnTo>
                <a:lnTo>
                  <a:pt x="3731767" y="1865883"/>
                </a:lnTo>
                <a:lnTo>
                  <a:pt x="3713988" y="1865883"/>
                </a:lnTo>
                <a:lnTo>
                  <a:pt x="3713988" y="1856994"/>
                </a:lnTo>
                <a:close/>
              </a:path>
              <a:path extrusionOk="0" h="3828415" w="3767454">
                <a:moveTo>
                  <a:pt x="1874773" y="3774948"/>
                </a:moveTo>
                <a:lnTo>
                  <a:pt x="1865883" y="3774948"/>
                </a:lnTo>
                <a:lnTo>
                  <a:pt x="1865883" y="3783838"/>
                </a:lnTo>
                <a:lnTo>
                  <a:pt x="1874773" y="3783838"/>
                </a:lnTo>
                <a:lnTo>
                  <a:pt x="1874773" y="3774948"/>
                </a:lnTo>
                <a:close/>
              </a:path>
              <a:path extrusionOk="0" h="3828415" w="3767454">
                <a:moveTo>
                  <a:pt x="1910333" y="1901444"/>
                </a:moveTo>
                <a:lnTo>
                  <a:pt x="1901444" y="1901444"/>
                </a:lnTo>
                <a:lnTo>
                  <a:pt x="1901444" y="1910333"/>
                </a:lnTo>
                <a:lnTo>
                  <a:pt x="1910333" y="1910333"/>
                </a:lnTo>
                <a:lnTo>
                  <a:pt x="1910333" y="1901444"/>
                </a:lnTo>
                <a:close/>
              </a:path>
              <a:path extrusionOk="0" h="3828415" w="3767454">
                <a:moveTo>
                  <a:pt x="3760597" y="1901444"/>
                </a:moveTo>
                <a:lnTo>
                  <a:pt x="1910333" y="1901444"/>
                </a:lnTo>
                <a:lnTo>
                  <a:pt x="1910333" y="1910333"/>
                </a:lnTo>
                <a:lnTo>
                  <a:pt x="3747731" y="1910333"/>
                </a:lnTo>
                <a:lnTo>
                  <a:pt x="3754513" y="1907527"/>
                </a:lnTo>
                <a:lnTo>
                  <a:pt x="3760597" y="1901444"/>
                </a:lnTo>
                <a:close/>
              </a:path>
              <a:path extrusionOk="0" h="3828415" w="3767454">
                <a:moveTo>
                  <a:pt x="3722878" y="44450"/>
                </a:moveTo>
                <a:lnTo>
                  <a:pt x="3713988" y="44450"/>
                </a:lnTo>
                <a:lnTo>
                  <a:pt x="3713988" y="1865883"/>
                </a:lnTo>
                <a:lnTo>
                  <a:pt x="3722878" y="1865883"/>
                </a:lnTo>
                <a:lnTo>
                  <a:pt x="3722878" y="1856994"/>
                </a:lnTo>
                <a:lnTo>
                  <a:pt x="3731767" y="1856994"/>
                </a:lnTo>
                <a:lnTo>
                  <a:pt x="3731767" y="53339"/>
                </a:lnTo>
                <a:lnTo>
                  <a:pt x="3722878" y="53340"/>
                </a:lnTo>
                <a:lnTo>
                  <a:pt x="3722878" y="44450"/>
                </a:lnTo>
                <a:close/>
              </a:path>
              <a:path extrusionOk="0" h="3828415" w="3767454">
                <a:moveTo>
                  <a:pt x="3731767" y="1856994"/>
                </a:moveTo>
                <a:lnTo>
                  <a:pt x="3722878" y="1856994"/>
                </a:lnTo>
                <a:lnTo>
                  <a:pt x="3722878" y="1865883"/>
                </a:lnTo>
                <a:lnTo>
                  <a:pt x="3731767" y="1865883"/>
                </a:lnTo>
                <a:lnTo>
                  <a:pt x="3731767" y="1856994"/>
                </a:lnTo>
                <a:close/>
              </a:path>
              <a:path extrusionOk="0" h="3828415" w="3767454">
                <a:moveTo>
                  <a:pt x="53339" y="44450"/>
                </a:moveTo>
                <a:lnTo>
                  <a:pt x="44450" y="44450"/>
                </a:lnTo>
                <a:lnTo>
                  <a:pt x="44450" y="53340"/>
                </a:lnTo>
                <a:lnTo>
                  <a:pt x="53339" y="53339"/>
                </a:lnTo>
                <a:lnTo>
                  <a:pt x="53339" y="44450"/>
                </a:lnTo>
                <a:close/>
              </a:path>
              <a:path extrusionOk="0" h="3828415" w="3767454">
                <a:moveTo>
                  <a:pt x="3713988" y="44450"/>
                </a:moveTo>
                <a:lnTo>
                  <a:pt x="53339" y="44450"/>
                </a:lnTo>
                <a:lnTo>
                  <a:pt x="53339" y="53339"/>
                </a:lnTo>
                <a:lnTo>
                  <a:pt x="3713988" y="53340"/>
                </a:lnTo>
                <a:lnTo>
                  <a:pt x="3713988" y="44450"/>
                </a:lnTo>
                <a:close/>
              </a:path>
              <a:path extrusionOk="0" h="3828415" w="3767454">
                <a:moveTo>
                  <a:pt x="3725214" y="35560"/>
                </a:moveTo>
                <a:lnTo>
                  <a:pt x="3722878" y="35560"/>
                </a:lnTo>
                <a:lnTo>
                  <a:pt x="3722878" y="53340"/>
                </a:lnTo>
                <a:lnTo>
                  <a:pt x="3731767" y="53339"/>
                </a:lnTo>
                <a:lnTo>
                  <a:pt x="3731767" y="42113"/>
                </a:lnTo>
                <a:lnTo>
                  <a:pt x="3730815" y="39814"/>
                </a:lnTo>
                <a:lnTo>
                  <a:pt x="3727513" y="36512"/>
                </a:lnTo>
                <a:lnTo>
                  <a:pt x="3725214" y="35560"/>
                </a:lnTo>
                <a:close/>
              </a:path>
            </a:pathLst>
          </a:custGeom>
          <a:solidFill>
            <a:srgbClr val="BD3747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21"/>
          <p:cNvSpPr/>
          <p:nvPr/>
        </p:nvSpPr>
        <p:spPr>
          <a:xfrm>
            <a:off x="6096000" y="4114800"/>
            <a:ext cx="1819910" cy="1981200"/>
          </a:xfrm>
          <a:custGeom>
            <a:rect b="b" l="l" r="r" t="t"/>
            <a:pathLst>
              <a:path extrusionOk="0" h="1793875" w="1819909">
                <a:moveTo>
                  <a:pt x="0" y="298957"/>
                </a:moveTo>
                <a:lnTo>
                  <a:pt x="3912" y="250464"/>
                </a:lnTo>
                <a:lnTo>
                  <a:pt x="15240" y="204463"/>
                </a:lnTo>
                <a:lnTo>
                  <a:pt x="33368" y="161568"/>
                </a:lnTo>
                <a:lnTo>
                  <a:pt x="57680" y="122396"/>
                </a:lnTo>
                <a:lnTo>
                  <a:pt x="87561" y="87561"/>
                </a:lnTo>
                <a:lnTo>
                  <a:pt x="122396" y="57680"/>
                </a:lnTo>
                <a:lnTo>
                  <a:pt x="161568" y="33368"/>
                </a:lnTo>
                <a:lnTo>
                  <a:pt x="204463" y="15240"/>
                </a:lnTo>
                <a:lnTo>
                  <a:pt x="250464" y="3912"/>
                </a:lnTo>
                <a:lnTo>
                  <a:pt x="298958" y="0"/>
                </a:lnTo>
                <a:lnTo>
                  <a:pt x="1520698" y="0"/>
                </a:lnTo>
                <a:lnTo>
                  <a:pt x="1569191" y="3912"/>
                </a:lnTo>
                <a:lnTo>
                  <a:pt x="1615192" y="15240"/>
                </a:lnTo>
                <a:lnTo>
                  <a:pt x="1658087" y="33368"/>
                </a:lnTo>
                <a:lnTo>
                  <a:pt x="1697259" y="57680"/>
                </a:lnTo>
                <a:lnTo>
                  <a:pt x="1732094" y="87561"/>
                </a:lnTo>
                <a:lnTo>
                  <a:pt x="1761975" y="122396"/>
                </a:lnTo>
                <a:lnTo>
                  <a:pt x="1786287" y="161568"/>
                </a:lnTo>
                <a:lnTo>
                  <a:pt x="1804415" y="204463"/>
                </a:lnTo>
                <a:lnTo>
                  <a:pt x="1815743" y="250464"/>
                </a:lnTo>
                <a:lnTo>
                  <a:pt x="1819656" y="298957"/>
                </a:lnTo>
                <a:lnTo>
                  <a:pt x="1819656" y="1494777"/>
                </a:lnTo>
                <a:lnTo>
                  <a:pt x="1815743" y="1543270"/>
                </a:lnTo>
                <a:lnTo>
                  <a:pt x="1804415" y="1589273"/>
                </a:lnTo>
                <a:lnTo>
                  <a:pt x="1786287" y="1632169"/>
                </a:lnTo>
                <a:lnTo>
                  <a:pt x="1761975" y="1671343"/>
                </a:lnTo>
                <a:lnTo>
                  <a:pt x="1732094" y="1706179"/>
                </a:lnTo>
                <a:lnTo>
                  <a:pt x="1697259" y="1736062"/>
                </a:lnTo>
                <a:lnTo>
                  <a:pt x="1658087" y="1760376"/>
                </a:lnTo>
                <a:lnTo>
                  <a:pt x="1615192" y="1778505"/>
                </a:lnTo>
                <a:lnTo>
                  <a:pt x="1569191" y="1789834"/>
                </a:lnTo>
                <a:lnTo>
                  <a:pt x="1520698" y="1793748"/>
                </a:lnTo>
                <a:lnTo>
                  <a:pt x="298958" y="1793748"/>
                </a:lnTo>
                <a:lnTo>
                  <a:pt x="250464" y="1789834"/>
                </a:lnTo>
                <a:lnTo>
                  <a:pt x="204463" y="1778505"/>
                </a:lnTo>
                <a:lnTo>
                  <a:pt x="161568" y="1760376"/>
                </a:lnTo>
                <a:lnTo>
                  <a:pt x="122396" y="1736062"/>
                </a:lnTo>
                <a:lnTo>
                  <a:pt x="87561" y="1706179"/>
                </a:lnTo>
                <a:lnTo>
                  <a:pt x="57680" y="1671343"/>
                </a:lnTo>
                <a:lnTo>
                  <a:pt x="33368" y="1632169"/>
                </a:lnTo>
                <a:lnTo>
                  <a:pt x="15240" y="1589273"/>
                </a:lnTo>
                <a:lnTo>
                  <a:pt x="3912" y="1543270"/>
                </a:lnTo>
                <a:lnTo>
                  <a:pt x="0" y="1494777"/>
                </a:lnTo>
                <a:lnTo>
                  <a:pt x="0" y="298957"/>
                </a:lnTo>
                <a:close/>
              </a:path>
            </a:pathLst>
          </a:custGeom>
          <a:noFill/>
          <a:ln cap="flat" cmpd="sng" w="609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C:\Users\krish\Desktop\csueb.logo.png" id="191" name="Google Shape;191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086600" y="76200"/>
            <a:ext cx="1981200" cy="5328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krish\Desktop\1280px-California_State_University_logo.svg.png" id="197" name="Google Shape;197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00" y="151696"/>
            <a:ext cx="3856038" cy="457904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22"/>
          <p:cNvSpPr txBox="1"/>
          <p:nvPr>
            <p:ph type="title"/>
          </p:nvPr>
        </p:nvSpPr>
        <p:spPr>
          <a:xfrm>
            <a:off x="190500" y="685800"/>
            <a:ext cx="8763000" cy="5155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127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350">
                <a:solidFill>
                  <a:srgbClr val="CC0B2A"/>
                </a:solidFill>
                <a:latin typeface="Arial"/>
                <a:ea typeface="Arial"/>
                <a:cs typeface="Arial"/>
                <a:sym typeface="Arial"/>
              </a:rPr>
              <a:t>Personal Information</a:t>
            </a:r>
            <a:endParaRPr sz="335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9" name="Google Shape;199;p22"/>
          <p:cNvPicPr preferRelativeResize="0"/>
          <p:nvPr/>
        </p:nvPicPr>
        <p:blipFill rotWithShape="1">
          <a:blip r:embed="rId4">
            <a:alphaModFix/>
          </a:blip>
          <a:srcRect b="13849" l="41971" r="22596" t="18814"/>
          <a:stretch/>
        </p:blipFill>
        <p:spPr>
          <a:xfrm>
            <a:off x="2019300" y="1248103"/>
            <a:ext cx="5105400" cy="54574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krish\Desktop\csueb.logo.png" id="200" name="Google Shape;200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086600" y="76200"/>
            <a:ext cx="1981200" cy="5328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krish\Desktop\1280px-California_State_University_logo.svg.png" id="206" name="Google Shape;206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00" y="151696"/>
            <a:ext cx="3856038" cy="457904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23"/>
          <p:cNvSpPr txBox="1"/>
          <p:nvPr>
            <p:ph type="title"/>
          </p:nvPr>
        </p:nvSpPr>
        <p:spPr>
          <a:xfrm>
            <a:off x="190500" y="685800"/>
            <a:ext cx="8763000" cy="5155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127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350">
                <a:solidFill>
                  <a:srgbClr val="CC0B2A"/>
                </a:solidFill>
                <a:latin typeface="Arial"/>
                <a:ea typeface="Arial"/>
                <a:cs typeface="Arial"/>
                <a:sym typeface="Arial"/>
              </a:rPr>
              <a:t>Release Statement</a:t>
            </a:r>
            <a:endParaRPr sz="335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8" name="Google Shape;208;p23"/>
          <p:cNvPicPr preferRelativeResize="0"/>
          <p:nvPr/>
        </p:nvPicPr>
        <p:blipFill rotWithShape="1">
          <a:blip r:embed="rId4">
            <a:alphaModFix/>
          </a:blip>
          <a:srcRect b="18889" l="12500" r="41250" t="27777"/>
          <a:stretch/>
        </p:blipFill>
        <p:spPr>
          <a:xfrm>
            <a:off x="695326" y="1371600"/>
            <a:ext cx="7753349" cy="5029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krish\Desktop\csueb.logo.png" id="209" name="Google Shape;209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086600" y="76200"/>
            <a:ext cx="1981200" cy="532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91320" y="1201326"/>
            <a:ext cx="7557355" cy="45368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krish\Desktop\1280px-California_State_University_logo.svg.png" id="216" name="Google Shape;216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00" y="151696"/>
            <a:ext cx="3856038" cy="457904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24"/>
          <p:cNvSpPr txBox="1"/>
          <p:nvPr>
            <p:ph type="title"/>
          </p:nvPr>
        </p:nvSpPr>
        <p:spPr>
          <a:xfrm>
            <a:off x="190500" y="685800"/>
            <a:ext cx="8763000" cy="5155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127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350">
                <a:solidFill>
                  <a:srgbClr val="CC0B2A"/>
                </a:solidFill>
                <a:latin typeface="Arial"/>
                <a:ea typeface="Arial"/>
                <a:cs typeface="Arial"/>
                <a:sym typeface="Arial"/>
              </a:rPr>
              <a:t>Citizenship/Residency Information</a:t>
            </a:r>
            <a:endParaRPr sz="335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24"/>
          <p:cNvSpPr/>
          <p:nvPr/>
        </p:nvSpPr>
        <p:spPr>
          <a:xfrm>
            <a:off x="6233747" y="1201326"/>
            <a:ext cx="1905000" cy="990600"/>
          </a:xfrm>
          <a:prstGeom prst="wedgeRectCallout">
            <a:avLst>
              <a:gd fmla="val -64365" name="adj1"/>
              <a:gd fmla="val 98500" name="adj2"/>
            </a:avLst>
          </a:prstGeom>
          <a:solidFill>
            <a:srgbClr val="C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AB540 Applicants should select None</a:t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24"/>
          <p:cNvSpPr/>
          <p:nvPr/>
        </p:nvSpPr>
        <p:spPr>
          <a:xfrm>
            <a:off x="6298223" y="3071446"/>
            <a:ext cx="2286000" cy="1219200"/>
          </a:xfrm>
          <a:prstGeom prst="wedgeRectCallout">
            <a:avLst>
              <a:gd fmla="val -64365" name="adj1"/>
              <a:gd fmla="val 98500" name="adj2"/>
            </a:avLst>
          </a:prstGeom>
          <a:solidFill>
            <a:srgbClr val="C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Applicants that reside in CA should select CA regardless of US Citizenship status</a:t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C:\Users\krish\Desktop\csueb.logo.png" id="220" name="Google Shape;220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86600" y="76200"/>
            <a:ext cx="1981200" cy="532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83298" y="2180858"/>
            <a:ext cx="4667250" cy="421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krish\Desktop\1280px-California_State_University_logo.svg.png" id="227" name="Google Shape;227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00" y="151696"/>
            <a:ext cx="3856038" cy="457904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25"/>
          <p:cNvSpPr txBox="1"/>
          <p:nvPr>
            <p:ph type="title"/>
          </p:nvPr>
        </p:nvSpPr>
        <p:spPr>
          <a:xfrm>
            <a:off x="190500" y="685800"/>
            <a:ext cx="8763000" cy="10695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127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35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Other Information</a:t>
            </a:r>
            <a:br>
              <a:rPr lang="en-US" sz="335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600">
                <a:solidFill>
                  <a:srgbClr val="C00000"/>
                </a:solidFill>
              </a:rPr>
              <a:t> Social Security</a:t>
            </a:r>
            <a:endParaRPr sz="335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9" name="Google Shape;229;p25"/>
          <p:cNvPicPr preferRelativeResize="0"/>
          <p:nvPr/>
        </p:nvPicPr>
        <p:blipFill rotWithShape="1">
          <a:blip r:embed="rId4">
            <a:alphaModFix/>
          </a:blip>
          <a:srcRect b="33333" l="14375" r="39375" t="35556"/>
          <a:stretch/>
        </p:blipFill>
        <p:spPr>
          <a:xfrm>
            <a:off x="152400" y="2438400"/>
            <a:ext cx="8256814" cy="3124200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25"/>
          <p:cNvSpPr/>
          <p:nvPr/>
        </p:nvSpPr>
        <p:spPr>
          <a:xfrm>
            <a:off x="381000" y="3200400"/>
            <a:ext cx="7010400" cy="533400"/>
          </a:xfrm>
          <a:prstGeom prst="frame">
            <a:avLst>
              <a:gd fmla="val 12500" name="adj1"/>
            </a:avLst>
          </a:prstGeom>
          <a:solidFill>
            <a:srgbClr val="C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25"/>
          <p:cNvSpPr/>
          <p:nvPr/>
        </p:nvSpPr>
        <p:spPr>
          <a:xfrm>
            <a:off x="6934200" y="1600200"/>
            <a:ext cx="1905000" cy="990600"/>
          </a:xfrm>
          <a:prstGeom prst="wedgeRectCallout">
            <a:avLst>
              <a:gd fmla="val -58921" name="adj1"/>
              <a:gd fmla="val 115868" name="adj2"/>
            </a:avLst>
          </a:prstGeom>
          <a:solidFill>
            <a:srgbClr val="C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Recommend entering a SSN  </a:t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C:\Users\krish\Desktop\csueb.logo.png" id="232" name="Google Shape;232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086600" y="76200"/>
            <a:ext cx="1981200" cy="5328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8"/>
          <p:cNvSpPr txBox="1"/>
          <p:nvPr>
            <p:ph idx="12" type="sldNum"/>
          </p:nvPr>
        </p:nvSpPr>
        <p:spPr>
          <a:xfrm>
            <a:off x="6583680" y="6377940"/>
            <a:ext cx="21030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C:\Users\krish\Desktop\1280px-California_State_University_logo.svg.png" id="60" name="Google Shape;60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675" y="303902"/>
            <a:ext cx="6096670" cy="7239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krish\Desktop\csueb.logo.png" id="61" name="Google Shape;61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86600" y="237300"/>
            <a:ext cx="1981200" cy="532879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8"/>
          <p:cNvSpPr txBox="1"/>
          <p:nvPr/>
        </p:nvSpPr>
        <p:spPr>
          <a:xfrm>
            <a:off x="328472" y="1111101"/>
            <a:ext cx="7599285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What We Are Recognized For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8"/>
          <p:cNvSpPr txBox="1"/>
          <p:nvPr/>
        </p:nvSpPr>
        <p:spPr>
          <a:xfrm>
            <a:off x="497150" y="1628598"/>
            <a:ext cx="7759200" cy="550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Diversity – Consistently named one of the top 10 colleges in the west for diversity: #1 by U.S. News and World Report, #3 by Chronicle of Higher Education among others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Online Program – #1 Best online college in 2017-2018 awarded by AffordableCollegesOnline.org and #19 by OnlineColleges.net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Best Business Schools - #23 in 2018 awarded by Princeton Review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Best Schools for Computer Science Majors by Salary - #56 out of 466 awarded by Payscale.com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Best Online Hospitality Management Programs - #13 awarded by BestColleges.com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Social Mobility Index - #9 in the United States awarded by CollegeNet, #14 by Money Magazine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968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968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6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6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6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6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6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6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63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63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63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63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63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end="11" st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63">
                                            <p:txEl>
                                              <p:pRg end="11" st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end="12" st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63">
                                            <p:txEl>
                                              <p:pRg end="12" st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end="13" st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63">
                                            <p:txEl>
                                              <p:pRg end="13" st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end="14" st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63">
                                            <p:txEl>
                                              <p:pRg end="14" st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krish\Desktop\1280px-California_State_University_logo.svg.png" id="238" name="Google Shape;238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00" y="151696"/>
            <a:ext cx="3856038" cy="457904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26"/>
          <p:cNvSpPr txBox="1"/>
          <p:nvPr>
            <p:ph type="title"/>
          </p:nvPr>
        </p:nvSpPr>
        <p:spPr>
          <a:xfrm>
            <a:off x="190500" y="685800"/>
            <a:ext cx="8763000" cy="5155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127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350">
                <a:solidFill>
                  <a:srgbClr val="CC0B2A"/>
                </a:solidFill>
                <a:latin typeface="Arial"/>
                <a:ea typeface="Arial"/>
                <a:cs typeface="Arial"/>
                <a:sym typeface="Arial"/>
              </a:rPr>
              <a:t>Financial and Parental Information</a:t>
            </a:r>
            <a:endParaRPr sz="335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0" name="Google Shape;240;p26"/>
          <p:cNvPicPr preferRelativeResize="0"/>
          <p:nvPr/>
        </p:nvPicPr>
        <p:blipFill rotWithShape="1">
          <a:blip r:embed="rId4">
            <a:alphaModFix/>
          </a:blip>
          <a:srcRect b="18887" l="18125" r="20000" t="17778"/>
          <a:stretch/>
        </p:blipFill>
        <p:spPr>
          <a:xfrm>
            <a:off x="403058" y="1371600"/>
            <a:ext cx="8337884" cy="4800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krish\Desktop\csueb.logo.png" id="241" name="Google Shape;241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086600" y="76200"/>
            <a:ext cx="1981200" cy="5328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krish\Desktop\1280px-California_State_University_logo.svg.png" id="247" name="Google Shape;247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00" y="151696"/>
            <a:ext cx="3856038" cy="457904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27"/>
          <p:cNvSpPr txBox="1"/>
          <p:nvPr>
            <p:ph type="title"/>
          </p:nvPr>
        </p:nvSpPr>
        <p:spPr>
          <a:xfrm>
            <a:off x="190500" y="685800"/>
            <a:ext cx="8763000" cy="5155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127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350">
                <a:solidFill>
                  <a:srgbClr val="CC0B2A"/>
                </a:solidFill>
                <a:latin typeface="Arial"/>
                <a:ea typeface="Arial"/>
                <a:cs typeface="Arial"/>
                <a:sym typeface="Arial"/>
              </a:rPr>
              <a:t>Financial and Parental Information</a:t>
            </a:r>
            <a:endParaRPr sz="335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:\Users\krish\Desktop\csueb.logo.png" id="249" name="Google Shape;249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86600" y="76200"/>
            <a:ext cx="1981200" cy="532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33766" y="1784472"/>
            <a:ext cx="8237685" cy="36227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krish\Desktop\1280px-California_State_University_logo.svg.png" id="256" name="Google Shape;256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00" y="151696"/>
            <a:ext cx="3856038" cy="457904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28"/>
          <p:cNvSpPr txBox="1"/>
          <p:nvPr>
            <p:ph type="title"/>
          </p:nvPr>
        </p:nvSpPr>
        <p:spPr>
          <a:xfrm>
            <a:off x="190500" y="685800"/>
            <a:ext cx="8763000" cy="5155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127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350">
                <a:solidFill>
                  <a:srgbClr val="CC0B2A"/>
                </a:solidFill>
                <a:latin typeface="Arial"/>
                <a:ea typeface="Arial"/>
                <a:cs typeface="Arial"/>
                <a:sym typeface="Arial"/>
              </a:rPr>
              <a:t>Academic History</a:t>
            </a:r>
            <a:endParaRPr sz="335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:\Users\krish\Desktop\csueb.logo.png" id="258" name="Google Shape;258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86600" y="76200"/>
            <a:ext cx="1981200" cy="532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14463" y="1429201"/>
            <a:ext cx="6315075" cy="4181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krish\Desktop\1280px-California_State_University_logo.svg.png" id="265" name="Google Shape;265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00" y="151696"/>
            <a:ext cx="3856038" cy="457904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29"/>
          <p:cNvSpPr txBox="1"/>
          <p:nvPr>
            <p:ph type="title"/>
          </p:nvPr>
        </p:nvSpPr>
        <p:spPr>
          <a:xfrm>
            <a:off x="190500" y="685800"/>
            <a:ext cx="8763000" cy="5155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127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350">
                <a:solidFill>
                  <a:srgbClr val="CC0B2A"/>
                </a:solidFill>
                <a:latin typeface="Arial"/>
                <a:ea typeface="Arial"/>
                <a:cs typeface="Arial"/>
                <a:sym typeface="Arial"/>
              </a:rPr>
              <a:t>Colleges Schools Attended</a:t>
            </a:r>
            <a:endParaRPr sz="335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7" name="Google Shape;267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9162" y="1201326"/>
            <a:ext cx="7685665" cy="5351874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29"/>
          <p:cNvSpPr/>
          <p:nvPr/>
        </p:nvSpPr>
        <p:spPr>
          <a:xfrm>
            <a:off x="1344474" y="3336499"/>
            <a:ext cx="2438400" cy="533400"/>
          </a:xfrm>
          <a:prstGeom prst="frame">
            <a:avLst>
              <a:gd fmla="val 12500" name="adj1"/>
            </a:avLst>
          </a:prstGeom>
          <a:solidFill>
            <a:srgbClr val="C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C:\Users\krish\Desktop\csueb.logo.png" id="269" name="Google Shape;269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086600" y="76200"/>
            <a:ext cx="1981200" cy="5328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krish\Desktop\1280px-California_State_University_logo.svg.png" id="275" name="Google Shape;275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00" y="151696"/>
            <a:ext cx="3856038" cy="457904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30"/>
          <p:cNvSpPr txBox="1"/>
          <p:nvPr>
            <p:ph type="title"/>
          </p:nvPr>
        </p:nvSpPr>
        <p:spPr>
          <a:xfrm>
            <a:off x="190500" y="685800"/>
            <a:ext cx="8763000" cy="5155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127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350">
                <a:solidFill>
                  <a:srgbClr val="CC0B2A"/>
                </a:solidFill>
                <a:latin typeface="Arial"/>
                <a:ea typeface="Arial"/>
                <a:cs typeface="Arial"/>
                <a:sym typeface="Arial"/>
              </a:rPr>
              <a:t>Colleges Attended</a:t>
            </a:r>
            <a:endParaRPr sz="335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:\Users\krish\Desktop\csueb.logo.png" id="277" name="Google Shape;277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86600" y="76200"/>
            <a:ext cx="1981200" cy="532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2733" y="1439008"/>
            <a:ext cx="6915150" cy="30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30"/>
          <p:cNvSpPr/>
          <p:nvPr/>
        </p:nvSpPr>
        <p:spPr>
          <a:xfrm>
            <a:off x="5556006" y="1717432"/>
            <a:ext cx="1905000" cy="990600"/>
          </a:xfrm>
          <a:prstGeom prst="wedgeRectCallout">
            <a:avLst>
              <a:gd fmla="val -178921" name="adj1"/>
              <a:gd fmla="val -31247" name="adj2"/>
            </a:avLst>
          </a:prstGeom>
          <a:solidFill>
            <a:srgbClr val="C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Enter school name and Select from drop down</a:t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285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09650" y="1201326"/>
            <a:ext cx="7124700" cy="5153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krish\Desktop\1280px-California_State_University_logo.svg.png" id="286" name="Google Shape;286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200" y="151696"/>
            <a:ext cx="3856038" cy="457904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31"/>
          <p:cNvSpPr txBox="1"/>
          <p:nvPr>
            <p:ph type="title"/>
          </p:nvPr>
        </p:nvSpPr>
        <p:spPr>
          <a:xfrm>
            <a:off x="190500" y="685800"/>
            <a:ext cx="8763000" cy="5155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127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350">
                <a:solidFill>
                  <a:srgbClr val="CC0B2A"/>
                </a:solidFill>
                <a:latin typeface="Arial"/>
                <a:ea typeface="Arial"/>
                <a:cs typeface="Arial"/>
                <a:sym typeface="Arial"/>
              </a:rPr>
              <a:t>Colleges Attended</a:t>
            </a:r>
            <a:endParaRPr sz="335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:\Users\krish\Desktop\csueb.logo.png" id="288" name="Google Shape;288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086600" y="76200"/>
            <a:ext cx="1981200" cy="5328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krish\Desktop\1280px-California_State_University_logo.svg.png" id="294" name="Google Shape;294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00" y="151696"/>
            <a:ext cx="3856038" cy="457904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32"/>
          <p:cNvSpPr txBox="1"/>
          <p:nvPr>
            <p:ph type="title"/>
          </p:nvPr>
        </p:nvSpPr>
        <p:spPr>
          <a:xfrm>
            <a:off x="190500" y="685800"/>
            <a:ext cx="8763000" cy="5155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127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350">
                <a:solidFill>
                  <a:srgbClr val="CC0B2A"/>
                </a:solidFill>
                <a:latin typeface="Arial"/>
                <a:ea typeface="Arial"/>
                <a:cs typeface="Arial"/>
                <a:sym typeface="Arial"/>
              </a:rPr>
              <a:t>GPA Entry</a:t>
            </a:r>
            <a:endParaRPr sz="335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:\Users\krish\Desktop\csueb.logo.png" id="296" name="Google Shape;296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86600" y="76200"/>
            <a:ext cx="1981200" cy="532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84425" y="1368799"/>
            <a:ext cx="7177141" cy="3780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krish\Desktop\1280px-California_State_University_logo.svg.png" id="303" name="Google Shape;303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00" y="151696"/>
            <a:ext cx="3856038" cy="457904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33"/>
          <p:cNvSpPr txBox="1"/>
          <p:nvPr>
            <p:ph type="title"/>
          </p:nvPr>
        </p:nvSpPr>
        <p:spPr>
          <a:xfrm>
            <a:off x="190500" y="685800"/>
            <a:ext cx="8763000" cy="5155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127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350">
                <a:solidFill>
                  <a:srgbClr val="CC0B2A"/>
                </a:solidFill>
                <a:latin typeface="Arial"/>
                <a:ea typeface="Arial"/>
                <a:cs typeface="Arial"/>
                <a:sym typeface="Arial"/>
              </a:rPr>
              <a:t>Standardized Tests</a:t>
            </a:r>
            <a:endParaRPr sz="335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5" name="Google Shape;305;p33"/>
          <p:cNvPicPr preferRelativeResize="0"/>
          <p:nvPr/>
        </p:nvPicPr>
        <p:blipFill rotWithShape="1">
          <a:blip r:embed="rId4">
            <a:alphaModFix/>
          </a:blip>
          <a:srcRect b="21108" l="15625" r="29370" t="13334"/>
          <a:stretch/>
        </p:blipFill>
        <p:spPr>
          <a:xfrm>
            <a:off x="647700" y="1291070"/>
            <a:ext cx="7848600" cy="52621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krish\Desktop\csueb.logo.png" id="306" name="Google Shape;306;p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086600" y="76200"/>
            <a:ext cx="1981200" cy="5328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krish\Desktop\1280px-California_State_University_logo.svg.png" id="312" name="Google Shape;312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00" y="151696"/>
            <a:ext cx="3856038" cy="457904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34"/>
          <p:cNvSpPr txBox="1"/>
          <p:nvPr>
            <p:ph type="title"/>
          </p:nvPr>
        </p:nvSpPr>
        <p:spPr>
          <a:xfrm>
            <a:off x="190500" y="685800"/>
            <a:ext cx="8763000" cy="5155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127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350">
                <a:solidFill>
                  <a:srgbClr val="CC0B2A"/>
                </a:solidFill>
                <a:latin typeface="Arial"/>
                <a:ea typeface="Arial"/>
                <a:cs typeface="Arial"/>
                <a:sym typeface="Arial"/>
              </a:rPr>
              <a:t>Supporting Information</a:t>
            </a:r>
            <a:endParaRPr sz="335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:\Users\krish\Desktop\csueb.logo.png" id="314" name="Google Shape;314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86600" y="76200"/>
            <a:ext cx="1981200" cy="532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46650" y="2080101"/>
            <a:ext cx="6200775" cy="3114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krish\Desktop\1280px-California_State_University_logo.svg.png" id="321" name="Google Shape;321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00" y="151696"/>
            <a:ext cx="3856037" cy="457904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35"/>
          <p:cNvSpPr txBox="1"/>
          <p:nvPr>
            <p:ph type="title"/>
          </p:nvPr>
        </p:nvSpPr>
        <p:spPr>
          <a:xfrm>
            <a:off x="190500" y="685800"/>
            <a:ext cx="8763000" cy="5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127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350">
                <a:solidFill>
                  <a:srgbClr val="CC0B2A"/>
                </a:solidFill>
                <a:latin typeface="Arial"/>
                <a:ea typeface="Arial"/>
                <a:cs typeface="Arial"/>
                <a:sym typeface="Arial"/>
              </a:rPr>
              <a:t>Supporting Information</a:t>
            </a:r>
            <a:endParaRPr sz="335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:\Users\krish\Desktop\csueb.logo.png" id="323" name="Google Shape;323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86600" y="76200"/>
            <a:ext cx="1981200" cy="532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3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2400" y="1353600"/>
            <a:ext cx="8839197" cy="47526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9"/>
          <p:cNvSpPr txBox="1"/>
          <p:nvPr>
            <p:ph idx="12" type="sldNum"/>
          </p:nvPr>
        </p:nvSpPr>
        <p:spPr>
          <a:xfrm>
            <a:off x="6583680" y="6377940"/>
            <a:ext cx="21030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C:\Users\krish\Desktop\1280px-California_State_University_logo.svg.png" id="70" name="Google Shape;70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675" y="303902"/>
            <a:ext cx="6096670" cy="7239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krish\Desktop\csueb.logo.png" id="71" name="Google Shape;71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86600" y="237300"/>
            <a:ext cx="1981200" cy="532879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9"/>
          <p:cNvSpPr txBox="1"/>
          <p:nvPr/>
        </p:nvSpPr>
        <p:spPr>
          <a:xfrm>
            <a:off x="328472" y="1111101"/>
            <a:ext cx="75993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Why Graduate School?</a:t>
            </a:r>
            <a:endParaRPr b="1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9"/>
          <p:cNvSpPr txBox="1"/>
          <p:nvPr/>
        </p:nvSpPr>
        <p:spPr>
          <a:xfrm>
            <a:off x="693400" y="1736400"/>
            <a:ext cx="7599300" cy="48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●"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Career Advancement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○"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Provide you with skills and knowledge to better position you for better opportunities for advancement in your career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○"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Gr</a:t>
            </a: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eat tool to negotiate pay raise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●"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Career Change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○"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Can prepare you for a bigger career transition, such as switching sectors, industries, or professions by gaining advanced skills and in-depth knowledge of an area outside your specialty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●"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Job opportunities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○"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Some jobs require graduate degrees or credentials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○"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Distinguish yourself from the applicant pool &amp; become more competitive 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968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krish\Desktop\1280px-California_State_University_logo.svg.png" id="330" name="Google Shape;330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00" y="151696"/>
            <a:ext cx="3856038" cy="457904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36"/>
          <p:cNvSpPr txBox="1"/>
          <p:nvPr>
            <p:ph type="title"/>
          </p:nvPr>
        </p:nvSpPr>
        <p:spPr>
          <a:xfrm>
            <a:off x="190500" y="685800"/>
            <a:ext cx="8763000" cy="5155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127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350">
                <a:solidFill>
                  <a:srgbClr val="CC0B2A"/>
                </a:solidFill>
                <a:latin typeface="Arial"/>
                <a:ea typeface="Arial"/>
                <a:cs typeface="Arial"/>
                <a:sym typeface="Arial"/>
              </a:rPr>
              <a:t>Submit Application</a:t>
            </a:r>
            <a:endParaRPr sz="335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2" name="Google Shape;332;p36"/>
          <p:cNvPicPr preferRelativeResize="0"/>
          <p:nvPr/>
        </p:nvPicPr>
        <p:blipFill rotWithShape="1">
          <a:blip r:embed="rId4">
            <a:alphaModFix/>
          </a:blip>
          <a:srcRect b="8889" l="3125" r="1875" t="11110"/>
          <a:stretch/>
        </p:blipFill>
        <p:spPr>
          <a:xfrm>
            <a:off x="148167" y="1600200"/>
            <a:ext cx="8847667" cy="4191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krish\Desktop\csueb.logo.png" id="333" name="Google Shape;333;p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086600" y="76200"/>
            <a:ext cx="1981200" cy="5328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Google Shape;339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3713" y="1654750"/>
            <a:ext cx="8216573" cy="41364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krish\Desktop\1280px-California_State_University_logo.svg.png" id="340" name="Google Shape;340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200" y="151696"/>
            <a:ext cx="3856038" cy="457904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37"/>
          <p:cNvSpPr txBox="1"/>
          <p:nvPr>
            <p:ph type="title"/>
          </p:nvPr>
        </p:nvSpPr>
        <p:spPr>
          <a:xfrm>
            <a:off x="190500" y="685800"/>
            <a:ext cx="8763000" cy="5155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127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350">
                <a:solidFill>
                  <a:srgbClr val="CC0B2A"/>
                </a:solidFill>
                <a:latin typeface="Arial"/>
                <a:ea typeface="Arial"/>
                <a:cs typeface="Arial"/>
                <a:sym typeface="Arial"/>
              </a:rPr>
              <a:t>Submit Application</a:t>
            </a:r>
            <a:endParaRPr sz="335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342;p37"/>
          <p:cNvSpPr/>
          <p:nvPr/>
        </p:nvSpPr>
        <p:spPr>
          <a:xfrm>
            <a:off x="4495800" y="4800600"/>
            <a:ext cx="1905000" cy="990600"/>
          </a:xfrm>
          <a:prstGeom prst="wedgeRectCallout">
            <a:avLst>
              <a:gd fmla="val 80079" name="adj1"/>
              <a:gd fmla="val -216824" name="adj2"/>
            </a:avLst>
          </a:prstGeom>
          <a:solidFill>
            <a:srgbClr val="C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Submit App</a:t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C:\Users\krish\Desktop\csueb.logo.png" id="343" name="Google Shape;343;p3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086600" y="76200"/>
            <a:ext cx="1981200" cy="5328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38"/>
          <p:cNvSpPr txBox="1"/>
          <p:nvPr>
            <p:ph idx="12" type="sldNum"/>
          </p:nvPr>
        </p:nvSpPr>
        <p:spPr>
          <a:xfrm>
            <a:off x="6583680" y="6377940"/>
            <a:ext cx="21030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C:\Users\krish\Desktop\1280px-California_State_University_logo.svg.png" id="350" name="Google Shape;350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675" y="303902"/>
            <a:ext cx="6096670" cy="7239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krish\Desktop\csueb.logo.png" id="351" name="Google Shape;351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86600" y="237300"/>
            <a:ext cx="1981200" cy="532879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38"/>
          <p:cNvSpPr txBox="1"/>
          <p:nvPr/>
        </p:nvSpPr>
        <p:spPr>
          <a:xfrm>
            <a:off x="568170" y="1068824"/>
            <a:ext cx="7599285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Next Steps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" name="Google Shape;353;p38"/>
          <p:cNvSpPr txBox="1"/>
          <p:nvPr/>
        </p:nvSpPr>
        <p:spPr>
          <a:xfrm>
            <a:off x="603675" y="2130657"/>
            <a:ext cx="7661400" cy="350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Set up your NetID password 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Check Your Horizon Email for Communication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Follow up with your academic program for deadlines and additional requirements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Check Your Admission Status and To Do List on your Student Portal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Pay Attention to Document Deadlines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Accept Admission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Enroll in classes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•"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Pay your tuition fees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968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68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68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krish\Desktop\1280px-California_State_University_logo.svg.png" id="359" name="Google Shape;359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00" y="151696"/>
            <a:ext cx="3856038" cy="457904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39"/>
          <p:cNvSpPr/>
          <p:nvPr/>
        </p:nvSpPr>
        <p:spPr>
          <a:xfrm>
            <a:off x="555499" y="1305038"/>
            <a:ext cx="8033100" cy="28560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C:\Users\krish\Desktop\csueb.logo.png" id="361" name="Google Shape;361;p3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086600" y="76200"/>
            <a:ext cx="1981200" cy="532879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39"/>
          <p:cNvSpPr txBox="1"/>
          <p:nvPr/>
        </p:nvSpPr>
        <p:spPr>
          <a:xfrm>
            <a:off x="1374600" y="4368050"/>
            <a:ext cx="63948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highlight>
                  <a:srgbClr val="F8F9F9"/>
                </a:highlight>
                <a:latin typeface="Arial"/>
                <a:ea typeface="Arial"/>
                <a:cs typeface="Arial"/>
                <a:sym typeface="Arial"/>
              </a:rPr>
              <a:t>Contact the Office of Admissions by phone at (510) 885-3500 (option #3), Monday through Thursday 8 a.m. – 4 p.m. and Friday: 10 a.m. - 4 p.m. or </a:t>
            </a:r>
            <a:endParaRPr b="1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28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gradadmission@csueastbay.edu</a:t>
            </a:r>
            <a:r>
              <a:rPr b="1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1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0" lang="en-US" sz="11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7"/>
              </a:rPr>
              <a:t>https://www.csueastbay.edu/online/degree-programs/online-programs.html</a:t>
            </a:r>
            <a:endParaRPr b="1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1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8"/>
              </a:rPr>
              <a:t>https://www.csueastbay.edu/aps/graduate-studies/graduate-program-directory.html</a:t>
            </a:r>
            <a:r>
              <a:rPr b="0" i="0" lang="en-US" sz="1200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endParaRPr b="1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highlight>
                <a:srgbClr val="F8F9F9"/>
              </a:highlight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0"/>
          <p:cNvSpPr txBox="1"/>
          <p:nvPr>
            <p:ph idx="12" type="sldNum"/>
          </p:nvPr>
        </p:nvSpPr>
        <p:spPr>
          <a:xfrm>
            <a:off x="6583680" y="6377940"/>
            <a:ext cx="21030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C:\Users\krish\Desktop\1280px-California_State_University_logo.svg.png" id="80" name="Google Shape;80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675" y="303902"/>
            <a:ext cx="6096670" cy="7239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krish\Desktop\csueb.logo.png" id="81" name="Google Shape;81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86600" y="237300"/>
            <a:ext cx="1981200" cy="532879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0"/>
          <p:cNvSpPr txBox="1"/>
          <p:nvPr/>
        </p:nvSpPr>
        <p:spPr>
          <a:xfrm>
            <a:off x="568170" y="1068824"/>
            <a:ext cx="75993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What we offer</a:t>
            </a:r>
            <a:endParaRPr b="1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10"/>
          <p:cNvSpPr txBox="1"/>
          <p:nvPr/>
        </p:nvSpPr>
        <p:spPr>
          <a:xfrm>
            <a:off x="693400" y="1736400"/>
            <a:ext cx="7599300" cy="48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●"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Small class sizes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●"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More one-on-one time with professors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●"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Hybrid and online instruction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●"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Late afternoon, evening, and weekend classes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1"/>
          <p:cNvSpPr txBox="1"/>
          <p:nvPr>
            <p:ph idx="12" type="sldNum"/>
          </p:nvPr>
        </p:nvSpPr>
        <p:spPr>
          <a:xfrm>
            <a:off x="6583680" y="6377940"/>
            <a:ext cx="21030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C:\Users\krish\Desktop\1280px-California_State_University_logo.svg.png" id="90" name="Google Shape;90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675" y="303902"/>
            <a:ext cx="6096670" cy="7239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krish\Desktop\csueb.logo.png" id="91" name="Google Shape;91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86600" y="237300"/>
            <a:ext cx="1981200" cy="532879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1"/>
          <p:cNvSpPr txBox="1"/>
          <p:nvPr/>
        </p:nvSpPr>
        <p:spPr>
          <a:xfrm>
            <a:off x="568170" y="1068824"/>
            <a:ext cx="7599285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University Admission Requirements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11"/>
          <p:cNvSpPr txBox="1"/>
          <p:nvPr/>
        </p:nvSpPr>
        <p:spPr>
          <a:xfrm>
            <a:off x="675150" y="1686750"/>
            <a:ext cx="7563900" cy="348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AutoNum type="arabicPeriod"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Have completed a four-year college course of study and hold an acceptable baccalaureate degree from an institution accredited by a regional accrediting association or shall have completed equivalent academic preparation as determined by appropriate campus authorities.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AutoNum type="arabicPeriod"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Be in good academic standing at the last college or university attended.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AutoNum type="arabicPeriod"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Have attained a cumulative grade point average of at least </a:t>
            </a:r>
            <a:r>
              <a:rPr b="1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2.5</a:t>
            </a: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in an acceptable earned baccalaureate degree, or a grade point average of at least 2.5 in the last 60 semester units (90 quarter units) attempted, or hold an acceptable post-baccalaureate degree earned at a regionally accredited institution.</a:t>
            </a:r>
            <a:br>
              <a:rPr b="0" i="0" lang="en-US" sz="1200" u="none" cap="none" strike="noStrike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</a:br>
            <a:endParaRPr b="0" i="0" sz="1200" u="none" cap="none" strike="noStrike">
              <a:solidFill>
                <a:schemeClr val="dk1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Applicants must also meet the graduate program admission requirements.  </a:t>
            </a:r>
            <a:endParaRPr b="1" i="0" sz="1200" u="none" cap="none" strike="noStrike">
              <a:solidFill>
                <a:schemeClr val="dk1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Individual graduate departments may have additional admission standards for their programs. Contact your academic department for more information. </a:t>
            </a:r>
            <a:endParaRPr b="0" i="0" sz="1200" u="none" cap="none" strike="noStrike">
              <a:solidFill>
                <a:schemeClr val="dk1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https://www.csueastbay.edu/aps/graduate-studies/graduate-program-directory.html</a:t>
            </a:r>
            <a:r>
              <a:rPr b="0" i="0" lang="en-US" sz="1200" u="none" cap="none" strike="noStrike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200" u="none" cap="none" strike="noStrike">
              <a:solidFill>
                <a:schemeClr val="dk1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2"/>
          <p:cNvSpPr txBox="1"/>
          <p:nvPr>
            <p:ph idx="12" type="sldNum"/>
          </p:nvPr>
        </p:nvSpPr>
        <p:spPr>
          <a:xfrm>
            <a:off x="6583680" y="6377940"/>
            <a:ext cx="21030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C:\Users\krish\Desktop\1280px-California_State_University_logo.svg.png" id="100" name="Google Shape;100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675" y="303902"/>
            <a:ext cx="6096670" cy="7239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krish\Desktop\csueb.logo.png" id="101" name="Google Shape;101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86600" y="237300"/>
            <a:ext cx="1981200" cy="532879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2"/>
          <p:cNvSpPr txBox="1"/>
          <p:nvPr/>
        </p:nvSpPr>
        <p:spPr>
          <a:xfrm>
            <a:off x="328472" y="1111101"/>
            <a:ext cx="7599285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When to Apply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12"/>
          <p:cNvSpPr txBox="1"/>
          <p:nvPr/>
        </p:nvSpPr>
        <p:spPr>
          <a:xfrm>
            <a:off x="416475" y="1869800"/>
            <a:ext cx="7969800" cy="405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Spring Admission</a:t>
            </a:r>
            <a:endParaRPr b="1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August 1 – November 1 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Fall Admission</a:t>
            </a:r>
            <a:endParaRPr b="1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October 1 – June 1 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Summer Admission</a:t>
            </a:r>
            <a:endParaRPr b="1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February 1 – April 15 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highlight>
                  <a:srgbClr val="F8F9F9"/>
                </a:highlight>
                <a:latin typeface="Arial"/>
                <a:ea typeface="Arial"/>
                <a:cs typeface="Arial"/>
                <a:sym typeface="Arial"/>
              </a:rPr>
              <a:t>Some programs will have earlier application cycles and departmental deadlines. Please reach out to the individual academic department for details.</a:t>
            </a:r>
            <a:endParaRPr b="0" i="0" sz="1200" u="none" cap="none" strike="noStrike">
              <a:solidFill>
                <a:schemeClr val="dk1"/>
              </a:solidFill>
              <a:highlight>
                <a:srgbClr val="F8F9F9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highlight>
                <a:srgbClr val="F8F9F9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3"/>
          <p:cNvSpPr txBox="1"/>
          <p:nvPr>
            <p:ph idx="12" type="sldNum"/>
          </p:nvPr>
        </p:nvSpPr>
        <p:spPr>
          <a:xfrm>
            <a:off x="6583680" y="6377940"/>
            <a:ext cx="21030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C:\Users\krish\Desktop\1280px-California_State_University_logo.svg.png" id="110" name="Google Shape;110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675" y="303902"/>
            <a:ext cx="6096670" cy="7239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krish\Desktop\csueb.logo.png" id="111" name="Google Shape;111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86600" y="237300"/>
            <a:ext cx="1981200" cy="532879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3"/>
          <p:cNvSpPr txBox="1"/>
          <p:nvPr/>
        </p:nvSpPr>
        <p:spPr>
          <a:xfrm>
            <a:off x="568170" y="1068824"/>
            <a:ext cx="7599285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How to Apply to East Bay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13"/>
          <p:cNvSpPr txBox="1"/>
          <p:nvPr/>
        </p:nvSpPr>
        <p:spPr>
          <a:xfrm>
            <a:off x="665800" y="1744725"/>
            <a:ext cx="7599300" cy="4771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•"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What You Need On Hand: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○"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 list of all the institutions attended prior to and after your B.A. or B.S. degree with dates of attendance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○"/>
            </a:pPr>
            <a:r>
              <a:rPr b="1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Social Security number</a:t>
            </a: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if you have one. 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○"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Your </a:t>
            </a:r>
            <a:r>
              <a:rPr b="1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citizenship </a:t>
            </a: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status 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○"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 method of </a:t>
            </a:r>
            <a:r>
              <a:rPr b="1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payment </a:t>
            </a: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You can pay the application fee by credit card. 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○"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Annual </a:t>
            </a:r>
            <a:r>
              <a:rPr b="1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income </a:t>
            </a: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Your parents’ if you are a dependent; your income if you are independent 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68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68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14"/>
          <p:cNvPicPr preferRelativeResize="0"/>
          <p:nvPr/>
        </p:nvPicPr>
        <p:blipFill rotWithShape="1">
          <a:blip r:embed="rId3">
            <a:alphaModFix/>
          </a:blip>
          <a:srcRect b="0" l="0" r="0" t="14914"/>
          <a:stretch/>
        </p:blipFill>
        <p:spPr>
          <a:xfrm>
            <a:off x="0" y="1295400"/>
            <a:ext cx="9144000" cy="463266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krish\Desktop\1280px-California_State_University_logo.svg.png" id="120" name="Google Shape;120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200" y="151696"/>
            <a:ext cx="3856038" cy="457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4"/>
          <p:cNvPicPr preferRelativeResize="0"/>
          <p:nvPr/>
        </p:nvPicPr>
        <p:blipFill rotWithShape="1">
          <a:blip r:embed="rId5">
            <a:alphaModFix/>
          </a:blip>
          <a:srcRect b="5554" l="23124" r="24997" t="65554"/>
          <a:stretch/>
        </p:blipFill>
        <p:spPr>
          <a:xfrm>
            <a:off x="1409700" y="4191000"/>
            <a:ext cx="6324600" cy="1981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krish\Desktop\csueb.logo.png" id="122" name="Google Shape;122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086600" y="76200"/>
            <a:ext cx="1981200" cy="5328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krish\Desktop\1280px-California_State_University_logo.svg.png" id="128" name="Google Shape;128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00" y="151696"/>
            <a:ext cx="3856038" cy="457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5"/>
          <p:cNvPicPr preferRelativeResize="0"/>
          <p:nvPr/>
        </p:nvPicPr>
        <p:blipFill rotWithShape="1">
          <a:blip r:embed="rId4">
            <a:alphaModFix/>
          </a:blip>
          <a:srcRect b="10449" l="22500" r="23750" t="15251"/>
          <a:stretch/>
        </p:blipFill>
        <p:spPr>
          <a:xfrm>
            <a:off x="952500" y="1153396"/>
            <a:ext cx="7239000" cy="5628404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15"/>
          <p:cNvSpPr/>
          <p:nvPr/>
        </p:nvSpPr>
        <p:spPr>
          <a:xfrm>
            <a:off x="2841815" y="685800"/>
            <a:ext cx="3646908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WWW.calstate.edu/apply</a:t>
            </a:r>
            <a:endParaRPr b="1" i="0" sz="2400" u="none" cap="none" strike="noStrik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15"/>
          <p:cNvSpPr/>
          <p:nvPr/>
        </p:nvSpPr>
        <p:spPr>
          <a:xfrm>
            <a:off x="304800" y="3365739"/>
            <a:ext cx="1905000" cy="457200"/>
          </a:xfrm>
          <a:prstGeom prst="wedgeRectCallout">
            <a:avLst>
              <a:gd fmla="val 93683" name="adj1"/>
              <a:gd fmla="val 62748" name="adj2"/>
            </a:avLst>
          </a:prstGeom>
          <a:solidFill>
            <a:srgbClr val="C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term </a:t>
            </a:r>
            <a:endParaRPr b="1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:\Users\krish\Desktop\csueb.logo.png" id="132" name="Google Shape;132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086600" y="76200"/>
            <a:ext cx="1981200" cy="532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170238" y="3803640"/>
            <a:ext cx="762000" cy="276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