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7.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8.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9.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0.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2" r:id="rId4"/>
    <p:sldMasterId id="2147484086" r:id="rId5"/>
    <p:sldMasterId id="2147484120" r:id="rId6"/>
    <p:sldMasterId id="2147484137" r:id="rId7"/>
    <p:sldMasterId id="2147484154" r:id="rId8"/>
    <p:sldMasterId id="2147484368" r:id="rId9"/>
    <p:sldMasterId id="2147484415" r:id="rId10"/>
    <p:sldMasterId id="2147484431" r:id="rId11"/>
    <p:sldMasterId id="2147484447" r:id="rId12"/>
    <p:sldMasterId id="2147484472" r:id="rId13"/>
    <p:sldMasterId id="2147484488" r:id="rId14"/>
  </p:sldMasterIdLst>
  <p:notesMasterIdLst>
    <p:notesMasterId r:id="rId59"/>
  </p:notesMasterIdLst>
  <p:handoutMasterIdLst>
    <p:handoutMasterId r:id="rId60"/>
  </p:handoutMasterIdLst>
  <p:sldIdLst>
    <p:sldId id="573" r:id="rId15"/>
    <p:sldId id="538" r:id="rId16"/>
    <p:sldId id="490" r:id="rId17"/>
    <p:sldId id="584" r:id="rId18"/>
    <p:sldId id="546" r:id="rId19"/>
    <p:sldId id="574" r:id="rId20"/>
    <p:sldId id="499" r:id="rId21"/>
    <p:sldId id="500" r:id="rId22"/>
    <p:sldId id="581" r:id="rId23"/>
    <p:sldId id="580" r:id="rId24"/>
    <p:sldId id="582" r:id="rId25"/>
    <p:sldId id="585" r:id="rId26"/>
    <p:sldId id="577" r:id="rId27"/>
    <p:sldId id="601" r:id="rId28"/>
    <p:sldId id="600" r:id="rId29"/>
    <p:sldId id="599" r:id="rId30"/>
    <p:sldId id="625" r:id="rId31"/>
    <p:sldId id="604" r:id="rId32"/>
    <p:sldId id="626" r:id="rId33"/>
    <p:sldId id="627" r:id="rId34"/>
    <p:sldId id="575" r:id="rId35"/>
    <p:sldId id="610" r:id="rId36"/>
    <p:sldId id="623" r:id="rId37"/>
    <p:sldId id="615" r:id="rId38"/>
    <p:sldId id="611" r:id="rId39"/>
    <p:sldId id="617" r:id="rId40"/>
    <p:sldId id="619" r:id="rId41"/>
    <p:sldId id="612" r:id="rId42"/>
    <p:sldId id="620" r:id="rId43"/>
    <p:sldId id="613" r:id="rId44"/>
    <p:sldId id="614" r:id="rId45"/>
    <p:sldId id="621" r:id="rId46"/>
    <p:sldId id="622" r:id="rId47"/>
    <p:sldId id="588" r:id="rId48"/>
    <p:sldId id="589" r:id="rId49"/>
    <p:sldId id="587" r:id="rId50"/>
    <p:sldId id="590" r:id="rId51"/>
    <p:sldId id="591" r:id="rId52"/>
    <p:sldId id="592" r:id="rId53"/>
    <p:sldId id="593" r:id="rId54"/>
    <p:sldId id="594" r:id="rId55"/>
    <p:sldId id="629" r:id="rId56"/>
    <p:sldId id="597" r:id="rId57"/>
    <p:sldId id="598" r:id="rId58"/>
  </p:sldIdLst>
  <p:sldSz cx="9144000" cy="5143500" type="screen16x9"/>
  <p:notesSz cx="20104100" cy="11309350"/>
  <p:defaultTextStyle>
    <a:defPPr>
      <a:defRPr lang="en-US"/>
    </a:defPPr>
    <a:lvl1pPr marL="0" algn="l" defTabSz="415869" rtl="0" eaLnBrk="1" latinLnBrk="0" hangingPunct="1">
      <a:defRPr sz="819" kern="1200">
        <a:solidFill>
          <a:schemeClr val="tx1"/>
        </a:solidFill>
        <a:latin typeface="+mn-lt"/>
        <a:ea typeface="+mn-ea"/>
        <a:cs typeface="+mn-cs"/>
      </a:defRPr>
    </a:lvl1pPr>
    <a:lvl2pPr marL="207935" algn="l" defTabSz="415869" rtl="0" eaLnBrk="1" latinLnBrk="0" hangingPunct="1">
      <a:defRPr sz="819" kern="1200">
        <a:solidFill>
          <a:schemeClr val="tx1"/>
        </a:solidFill>
        <a:latin typeface="+mn-lt"/>
        <a:ea typeface="+mn-ea"/>
        <a:cs typeface="+mn-cs"/>
      </a:defRPr>
    </a:lvl2pPr>
    <a:lvl3pPr marL="415869" algn="l" defTabSz="415869" rtl="0" eaLnBrk="1" latinLnBrk="0" hangingPunct="1">
      <a:defRPr sz="819" kern="1200">
        <a:solidFill>
          <a:schemeClr val="tx1"/>
        </a:solidFill>
        <a:latin typeface="+mn-lt"/>
        <a:ea typeface="+mn-ea"/>
        <a:cs typeface="+mn-cs"/>
      </a:defRPr>
    </a:lvl3pPr>
    <a:lvl4pPr marL="623804" algn="l" defTabSz="415869" rtl="0" eaLnBrk="1" latinLnBrk="0" hangingPunct="1">
      <a:defRPr sz="819" kern="1200">
        <a:solidFill>
          <a:schemeClr val="tx1"/>
        </a:solidFill>
        <a:latin typeface="+mn-lt"/>
        <a:ea typeface="+mn-ea"/>
        <a:cs typeface="+mn-cs"/>
      </a:defRPr>
    </a:lvl4pPr>
    <a:lvl5pPr marL="831738" algn="l" defTabSz="415869" rtl="0" eaLnBrk="1" latinLnBrk="0" hangingPunct="1">
      <a:defRPr sz="819" kern="1200">
        <a:solidFill>
          <a:schemeClr val="tx1"/>
        </a:solidFill>
        <a:latin typeface="+mn-lt"/>
        <a:ea typeface="+mn-ea"/>
        <a:cs typeface="+mn-cs"/>
      </a:defRPr>
    </a:lvl5pPr>
    <a:lvl6pPr marL="1039673" algn="l" defTabSz="415869" rtl="0" eaLnBrk="1" latinLnBrk="0" hangingPunct="1">
      <a:defRPr sz="819" kern="1200">
        <a:solidFill>
          <a:schemeClr val="tx1"/>
        </a:solidFill>
        <a:latin typeface="+mn-lt"/>
        <a:ea typeface="+mn-ea"/>
        <a:cs typeface="+mn-cs"/>
      </a:defRPr>
    </a:lvl6pPr>
    <a:lvl7pPr marL="1247607" algn="l" defTabSz="415869" rtl="0" eaLnBrk="1" latinLnBrk="0" hangingPunct="1">
      <a:defRPr sz="819" kern="1200">
        <a:solidFill>
          <a:schemeClr val="tx1"/>
        </a:solidFill>
        <a:latin typeface="+mn-lt"/>
        <a:ea typeface="+mn-ea"/>
        <a:cs typeface="+mn-cs"/>
      </a:defRPr>
    </a:lvl7pPr>
    <a:lvl8pPr marL="1455542" algn="l" defTabSz="415869" rtl="0" eaLnBrk="1" latinLnBrk="0" hangingPunct="1">
      <a:defRPr sz="819" kern="1200">
        <a:solidFill>
          <a:schemeClr val="tx1"/>
        </a:solidFill>
        <a:latin typeface="+mn-lt"/>
        <a:ea typeface="+mn-ea"/>
        <a:cs typeface="+mn-cs"/>
      </a:defRPr>
    </a:lvl8pPr>
    <a:lvl9pPr marL="1663476" algn="l" defTabSz="415869" rtl="0" eaLnBrk="1" latinLnBrk="0" hangingPunct="1">
      <a:defRPr sz="81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10" userDrawn="1">
          <p15:clr>
            <a:srgbClr val="A4A3A4"/>
          </p15:clr>
        </p15:guide>
        <p15:guide id="2" pos="98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D922"/>
    <a:srgbClr val="F91B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5" autoAdjust="0"/>
    <p:restoredTop sz="92866" autoAdjust="0"/>
  </p:normalViewPr>
  <p:slideViewPr>
    <p:cSldViewPr>
      <p:cViewPr varScale="1">
        <p:scale>
          <a:sx n="107" d="100"/>
          <a:sy n="107" d="100"/>
        </p:scale>
        <p:origin x="835" y="67"/>
      </p:cViewPr>
      <p:guideLst>
        <p:guide orient="horz" pos="1310"/>
        <p:guide pos="982"/>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13" d="100"/>
          <a:sy n="113" d="100"/>
        </p:scale>
        <p:origin x="1184"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5.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37.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notesMaster" Target="notesMasters/notesMaster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51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11387138" y="0"/>
            <a:ext cx="8712200" cy="565150"/>
          </a:xfrm>
          <a:prstGeom prst="rect">
            <a:avLst/>
          </a:prstGeom>
        </p:spPr>
        <p:txBody>
          <a:bodyPr vert="horz" lIns="91440" tIns="45720" rIns="91440" bIns="45720" rtlCol="0"/>
          <a:lstStyle>
            <a:lvl1pPr algn="r">
              <a:defRPr sz="1200"/>
            </a:lvl1pPr>
          </a:lstStyle>
          <a:p>
            <a:fld id="{5D32CD69-91FE-4245-818E-17FA02DDC970}" type="datetimeFigureOut">
              <a:rPr lang="en-US" smtClean="0"/>
              <a:t>2/27/2020</a:t>
            </a:fld>
            <a:endParaRPr lang="en-US"/>
          </a:p>
        </p:txBody>
      </p:sp>
      <p:sp>
        <p:nvSpPr>
          <p:cNvPr id="4" name="Footer Placeholder 3"/>
          <p:cNvSpPr>
            <a:spLocks noGrp="1"/>
          </p:cNvSpPr>
          <p:nvPr>
            <p:ph type="ftr" sz="quarter" idx="2"/>
          </p:nvPr>
        </p:nvSpPr>
        <p:spPr>
          <a:xfrm>
            <a:off x="0" y="10742613"/>
            <a:ext cx="8712200" cy="5651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11387138" y="10742613"/>
            <a:ext cx="8712200" cy="565150"/>
          </a:xfrm>
          <a:prstGeom prst="rect">
            <a:avLst/>
          </a:prstGeom>
        </p:spPr>
        <p:txBody>
          <a:bodyPr vert="horz" lIns="91440" tIns="45720" rIns="91440" bIns="45720" rtlCol="0" anchor="b"/>
          <a:lstStyle>
            <a:lvl1pPr algn="r">
              <a:defRPr sz="1200"/>
            </a:lvl1pPr>
          </a:lstStyle>
          <a:p>
            <a:fld id="{71CF6675-FDC5-9843-8D9B-506D192D14FE}" type="slidenum">
              <a:rPr lang="en-US" smtClean="0"/>
              <a:t>‹#›</a:t>
            </a:fld>
            <a:endParaRPr lang="en-US"/>
          </a:p>
        </p:txBody>
      </p:sp>
    </p:spTree>
    <p:extLst>
      <p:ext uri="{BB962C8B-B14F-4D97-AF65-F5344CB8AC3E}">
        <p14:creationId xmlns:p14="http://schemas.microsoft.com/office/powerpoint/2010/main" val="3209994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2473416"/>
      </p:ext>
    </p:extLst>
  </p:cSld>
  <p:clrMap bg1="lt1" tx1="dk1" bg2="lt2" tx2="dk2" accent1="accent1" accent2="accent2" accent3="accent3" accent4="accent4" accent5="accent5" accent6="accent6" hlink="hlink" folHlink="folHlink"/>
  <p:notesStyle>
    <a:lvl1pPr marL="0" algn="l" defTabSz="415869" rtl="0" eaLnBrk="1" latinLnBrk="0" hangingPunct="1">
      <a:defRPr sz="546" kern="1200">
        <a:solidFill>
          <a:schemeClr val="tx1"/>
        </a:solidFill>
        <a:latin typeface="+mn-lt"/>
        <a:ea typeface="+mn-ea"/>
        <a:cs typeface="+mn-cs"/>
      </a:defRPr>
    </a:lvl1pPr>
    <a:lvl2pPr marL="207935" algn="l" defTabSz="415869" rtl="0" eaLnBrk="1" latinLnBrk="0" hangingPunct="1">
      <a:defRPr sz="546" kern="1200">
        <a:solidFill>
          <a:schemeClr val="tx1"/>
        </a:solidFill>
        <a:latin typeface="+mn-lt"/>
        <a:ea typeface="+mn-ea"/>
        <a:cs typeface="+mn-cs"/>
      </a:defRPr>
    </a:lvl2pPr>
    <a:lvl3pPr marL="415869" algn="l" defTabSz="415869" rtl="0" eaLnBrk="1" latinLnBrk="0" hangingPunct="1">
      <a:defRPr sz="546" kern="1200">
        <a:solidFill>
          <a:schemeClr val="tx1"/>
        </a:solidFill>
        <a:latin typeface="+mn-lt"/>
        <a:ea typeface="+mn-ea"/>
        <a:cs typeface="+mn-cs"/>
      </a:defRPr>
    </a:lvl3pPr>
    <a:lvl4pPr marL="623804" algn="l" defTabSz="415869" rtl="0" eaLnBrk="1" latinLnBrk="0" hangingPunct="1">
      <a:defRPr sz="546" kern="1200">
        <a:solidFill>
          <a:schemeClr val="tx1"/>
        </a:solidFill>
        <a:latin typeface="+mn-lt"/>
        <a:ea typeface="+mn-ea"/>
        <a:cs typeface="+mn-cs"/>
      </a:defRPr>
    </a:lvl4pPr>
    <a:lvl5pPr marL="831738" algn="l" defTabSz="415869" rtl="0" eaLnBrk="1" latinLnBrk="0" hangingPunct="1">
      <a:defRPr sz="546" kern="1200">
        <a:solidFill>
          <a:schemeClr val="tx1"/>
        </a:solidFill>
        <a:latin typeface="+mn-lt"/>
        <a:ea typeface="+mn-ea"/>
        <a:cs typeface="+mn-cs"/>
      </a:defRPr>
    </a:lvl5pPr>
    <a:lvl6pPr marL="1039673" algn="l" defTabSz="415869" rtl="0" eaLnBrk="1" latinLnBrk="0" hangingPunct="1">
      <a:defRPr sz="546" kern="1200">
        <a:solidFill>
          <a:schemeClr val="tx1"/>
        </a:solidFill>
        <a:latin typeface="+mn-lt"/>
        <a:ea typeface="+mn-ea"/>
        <a:cs typeface="+mn-cs"/>
      </a:defRPr>
    </a:lvl6pPr>
    <a:lvl7pPr marL="1247607" algn="l" defTabSz="415869" rtl="0" eaLnBrk="1" latinLnBrk="0" hangingPunct="1">
      <a:defRPr sz="546" kern="1200">
        <a:solidFill>
          <a:schemeClr val="tx1"/>
        </a:solidFill>
        <a:latin typeface="+mn-lt"/>
        <a:ea typeface="+mn-ea"/>
        <a:cs typeface="+mn-cs"/>
      </a:defRPr>
    </a:lvl7pPr>
    <a:lvl8pPr marL="1455542" algn="l" defTabSz="415869" rtl="0" eaLnBrk="1" latinLnBrk="0" hangingPunct="1">
      <a:defRPr sz="546" kern="1200">
        <a:solidFill>
          <a:schemeClr val="tx1"/>
        </a:solidFill>
        <a:latin typeface="+mn-lt"/>
        <a:ea typeface="+mn-ea"/>
        <a:cs typeface="+mn-cs"/>
      </a:defRPr>
    </a:lvl8pPr>
    <a:lvl9pPr marL="1663476" algn="l" defTabSz="415869" rtl="0" eaLnBrk="1" latinLnBrk="0" hangingPunct="1">
      <a:defRPr sz="54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gmac.com/frequently-asked-questions/gmat-select-section-order.asp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581797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pPr marL="0" marR="0" lvl="0" indent="0" algn="l" defTabSz="415869" rtl="0" eaLnBrk="1" fontAlgn="auto" latinLnBrk="0" hangingPunct="1">
              <a:lnSpc>
                <a:spcPct val="100000"/>
              </a:lnSpc>
              <a:spcBef>
                <a:spcPct val="0"/>
              </a:spcBef>
              <a:spcAft>
                <a:spcPts val="0"/>
              </a:spcAft>
              <a:buClrTx/>
              <a:buSzTx/>
              <a:buFontTx/>
              <a:buNone/>
              <a:tabLst/>
              <a:defRPr/>
            </a:pPr>
            <a:r>
              <a:rPr kumimoji="0" lang="en-US" altLang="en-US" sz="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What the GMAT actually measures, more often than not, is how good a test-taker you are.</a:t>
            </a:r>
          </a:p>
          <a:p>
            <a:pPr marL="0" marR="0" lvl="0" indent="0" algn="l" defTabSz="415869" rtl="0" eaLnBrk="1" fontAlgn="auto" latinLnBrk="0" hangingPunct="1">
              <a:lnSpc>
                <a:spcPct val="100000"/>
              </a:lnSpc>
              <a:spcBef>
                <a:spcPct val="0"/>
              </a:spcBef>
              <a:spcAft>
                <a:spcPts val="0"/>
              </a:spcAft>
              <a:buClrTx/>
              <a:buSzTx/>
              <a:buFontTx/>
              <a:buNone/>
              <a:tabLst/>
              <a:defRPr/>
            </a:pPr>
            <a:endParaRPr kumimoji="0" lang="en-US" altLang="en-US" sz="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415869" rtl="0" eaLnBrk="1" fontAlgn="auto" latinLnBrk="0" hangingPunct="1">
              <a:lnSpc>
                <a:spcPct val="100000"/>
              </a:lnSpc>
              <a:spcBef>
                <a:spcPct val="0"/>
              </a:spcBef>
              <a:spcAft>
                <a:spcPts val="0"/>
              </a:spcAft>
              <a:buClrTx/>
              <a:buSzTx/>
              <a:buFontTx/>
              <a:buNone/>
              <a:tabLst/>
              <a:defRPr/>
            </a:pPr>
            <a:r>
              <a:rPr kumimoji="0" lang="en-US" altLang="en-US" sz="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First, what’s adaptive?</a:t>
            </a:r>
            <a:endParaRPr kumimoji="0" lang="en-US" altLang="en-US" sz="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415869" rtl="0" eaLnBrk="1" fontAlgn="auto" latinLnBrk="0" hangingPunct="1">
              <a:lnSpc>
                <a:spcPct val="100000"/>
              </a:lnSpc>
              <a:spcBef>
                <a:spcPct val="0"/>
              </a:spcBef>
              <a:spcAft>
                <a:spcPts val="0"/>
              </a:spcAft>
              <a:buClrTx/>
              <a:buSzTx/>
              <a:buFontTx/>
              <a:buNone/>
              <a:tabLst/>
              <a:defRPr/>
            </a:pPr>
            <a:r>
              <a:rPr kumimoji="0" lang="en-US" altLang="en-US" sz="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Adaptive means that the difficulty of the test adjusts to the test taker. The computer uses your performance on the questions you have been given to determine what question you will be given next. When you answer a question correctly, the next question is more </a:t>
            </a:r>
            <a:r>
              <a:rPr kumimoji="0" lang="en-US" altLang="en-US" sz="7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difficult. When you answer a question incorrectly, the next question is easier.</a:t>
            </a:r>
          </a:p>
          <a:p>
            <a:pPr marL="0" marR="0" lvl="0" indent="0" algn="l" defTabSz="415869" rtl="0" eaLnBrk="1" fontAlgn="auto" latinLnBrk="0" hangingPunct="1">
              <a:lnSpc>
                <a:spcPct val="100000"/>
              </a:lnSpc>
              <a:spcBef>
                <a:spcPct val="0"/>
              </a:spcBef>
              <a:spcAft>
                <a:spcPts val="0"/>
              </a:spcAft>
              <a:buClrTx/>
              <a:buSzTx/>
              <a:buFontTx/>
              <a:buNone/>
              <a:tabLst/>
              <a:defRPr/>
            </a:pPr>
            <a:endParaRPr kumimoji="0" lang="en-US" altLang="en-US" sz="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415869" rtl="0" eaLnBrk="1" fontAlgn="auto" latinLnBrk="0" hangingPunct="1">
              <a:lnSpc>
                <a:spcPct val="100000"/>
              </a:lnSpc>
              <a:spcBef>
                <a:spcPct val="0"/>
              </a:spcBef>
              <a:spcAft>
                <a:spcPts val="0"/>
              </a:spcAft>
              <a:buClrTx/>
              <a:buSzTx/>
              <a:buFontTx/>
              <a:buNone/>
              <a:tabLst/>
              <a:defRPr/>
            </a:pPr>
            <a:r>
              <a:rPr kumimoji="0" lang="en-US" altLang="en-US" sz="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The reason that the computer operates in this way is that it is trying to “get to know you”. As you move through the test, the computer learns about you. It determines the type and difficulty of questions you tend to miss and get correct, and uses this information to </a:t>
            </a:r>
            <a:r>
              <a:rPr kumimoji="0" lang="en-US" altLang="en-US" sz="7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home</a:t>
            </a:r>
            <a:r>
              <a:rPr kumimoji="0" lang="en-US" altLang="en-US" sz="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in on your final scores.</a:t>
            </a:r>
          </a:p>
          <a:p>
            <a:pPr marL="0" marR="0" lvl="0" indent="0" algn="l" defTabSz="415869" rtl="0" eaLnBrk="1" fontAlgn="auto" latinLnBrk="0" hangingPunct="1">
              <a:lnSpc>
                <a:spcPct val="100000"/>
              </a:lnSpc>
              <a:spcBef>
                <a:spcPct val="0"/>
              </a:spcBef>
              <a:spcAft>
                <a:spcPts val="0"/>
              </a:spcAft>
              <a:buClrTx/>
              <a:buSzTx/>
              <a:buFontTx/>
              <a:buNone/>
              <a:tabLst/>
              <a:defRPr/>
            </a:pPr>
            <a:endParaRPr kumimoji="0" lang="en-US" altLang="en-US" sz="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415869" rtl="0" eaLnBrk="1" fontAlgn="auto" latinLnBrk="0" hangingPunct="1">
              <a:lnSpc>
                <a:spcPct val="100000"/>
              </a:lnSpc>
              <a:spcBef>
                <a:spcPct val="0"/>
              </a:spcBef>
              <a:spcAft>
                <a:spcPts val="0"/>
              </a:spcAft>
              <a:buClrTx/>
              <a:buSzTx/>
              <a:buFontTx/>
              <a:buNone/>
              <a:tabLst/>
              <a:defRPr/>
            </a:pPr>
            <a:r>
              <a:rPr kumimoji="0" lang="en-US" altLang="en-US" sz="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When you sit down in front of the monitor, the computer assumes that you’re an average test taker (around 540) and starts testing you with a medium difficulty question. If you get it right, it “rewards” you by increasing its estimate of your score (say 570), and it gives you a harder question. If you get the second one right as well, it increases your score again (maybe 590), and raises the difficulty again. Now, suppose you got the first one wrong. Your score would go down (around 510) and the next question would be easier. If you missed the second one as well, your score would decrease again (say 490), and the difficulty would decrease as well.</a:t>
            </a:r>
          </a:p>
          <a:p>
            <a:pPr marL="0" marR="0" lvl="0" indent="0" algn="l" defTabSz="415869" rtl="0" eaLnBrk="1" fontAlgn="auto" latinLnBrk="0" hangingPunct="1">
              <a:lnSpc>
                <a:spcPct val="100000"/>
              </a:lnSpc>
              <a:spcBef>
                <a:spcPct val="0"/>
              </a:spcBef>
              <a:spcAft>
                <a:spcPts val="0"/>
              </a:spcAft>
              <a:buClrTx/>
              <a:buSzTx/>
              <a:buFontTx/>
              <a:buNone/>
              <a:tabLst/>
              <a:defRPr/>
            </a:pPr>
            <a:endParaRPr kumimoji="0" lang="en-US" altLang="en-US" sz="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415869" rtl="0" eaLnBrk="1" fontAlgn="auto" latinLnBrk="0" hangingPunct="1">
              <a:lnSpc>
                <a:spcPct val="100000"/>
              </a:lnSpc>
              <a:spcBef>
                <a:spcPct val="0"/>
              </a:spcBef>
              <a:spcAft>
                <a:spcPts val="0"/>
              </a:spcAft>
              <a:buClrTx/>
              <a:buSzTx/>
              <a:buFontTx/>
              <a:buNone/>
              <a:tabLst/>
              <a:defRPr/>
            </a:pPr>
            <a:r>
              <a:rPr kumimoji="0" lang="en-US" altLang="en-US" sz="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the beginning of a section, the computer puts you in a wide score range because it has no data on you yet. Even though you start the section at a 540, the computer is actually placing you into a score range that stretches all the way from 200 (the lowest possible score) to 800 (the highest possible score). By the end of the section </a:t>
            </a:r>
            <a:r>
              <a:rPr kumimoji="0" lang="en-US" altLang="en-US" sz="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because the computer is now familiar with you </a:t>
            </a:r>
            <a:r>
              <a:rPr kumimoji="0" lang="en-US" altLang="en-US" sz="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the score range is very narrow. For example, if you have a score of 540, then your score range runs from about 530 to about 550.</a:t>
            </a:r>
          </a:p>
          <a:p>
            <a:pPr marL="0" marR="0" lvl="0" indent="0" algn="l" defTabSz="415869" rtl="0" eaLnBrk="1" fontAlgn="auto" latinLnBrk="0" hangingPunct="1">
              <a:lnSpc>
                <a:spcPct val="100000"/>
              </a:lnSpc>
              <a:spcBef>
                <a:spcPct val="0"/>
              </a:spcBef>
              <a:spcAft>
                <a:spcPts val="0"/>
              </a:spcAft>
              <a:buClrTx/>
              <a:buSzTx/>
              <a:buFontTx/>
              <a:buNone/>
              <a:tabLst/>
              <a:defRPr/>
            </a:pPr>
            <a:endParaRPr kumimoji="0" lang="en-US" altLang="en-US" sz="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415869" rtl="0" eaLnBrk="1" fontAlgn="auto" latinLnBrk="0" hangingPunct="1">
              <a:lnSpc>
                <a:spcPct val="100000"/>
              </a:lnSpc>
              <a:spcBef>
                <a:spcPct val="0"/>
              </a:spcBef>
              <a:spcAft>
                <a:spcPts val="0"/>
              </a:spcAft>
              <a:buClrTx/>
              <a:buSzTx/>
              <a:buFontTx/>
              <a:buNone/>
              <a:tabLst/>
              <a:defRPr/>
            </a:pPr>
            <a:r>
              <a:rPr kumimoji="0" lang="en-US" altLang="en-US" sz="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Essentially, three factors generate a tester’s score on the GMAT: 1) the # of questions answered, 2) the # of questions answered correctly, and 3) the difficulty level of the questions served by the testing engine.</a:t>
            </a:r>
          </a:p>
          <a:p>
            <a:pPr marL="0" marR="0" lvl="0" indent="0" algn="l" defTabSz="415869" rtl="0" eaLnBrk="1" fontAlgn="auto" latinLnBrk="0" hangingPunct="1">
              <a:lnSpc>
                <a:spcPct val="100000"/>
              </a:lnSpc>
              <a:spcBef>
                <a:spcPct val="0"/>
              </a:spcBef>
              <a:spcAft>
                <a:spcPts val="0"/>
              </a:spcAft>
              <a:buClrTx/>
              <a:buSzTx/>
              <a:buFontTx/>
              <a:buNone/>
              <a:tabLst/>
              <a:defRPr/>
            </a:pPr>
            <a:endParaRPr kumimoji="0" lang="en-US" altLang="en-US" sz="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415869" rtl="0" eaLnBrk="1" fontAlgn="auto" latinLnBrk="0" hangingPunct="1">
              <a:lnSpc>
                <a:spcPct val="100000"/>
              </a:lnSpc>
              <a:spcBef>
                <a:spcPct val="0"/>
              </a:spcBef>
              <a:spcAft>
                <a:spcPts val="0"/>
              </a:spcAft>
              <a:buClrTx/>
              <a:buSzTx/>
              <a:buFontTx/>
              <a:buNone/>
              <a:tabLst/>
              <a:defRPr/>
            </a:pPr>
            <a:r>
              <a:rPr kumimoji="0" lang="en-US" altLang="en-US" sz="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Strategy Points</a:t>
            </a:r>
            <a:endParaRPr kumimoji="0" lang="en-US" altLang="en-US" sz="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415869" rtl="0" eaLnBrk="1" fontAlgn="auto" latinLnBrk="0" hangingPunct="1">
              <a:lnSpc>
                <a:spcPct val="100000"/>
              </a:lnSpc>
              <a:spcBef>
                <a:spcPct val="0"/>
              </a:spcBef>
              <a:spcAft>
                <a:spcPts val="0"/>
              </a:spcAft>
              <a:buClrTx/>
              <a:buSzTx/>
              <a:buFontTx/>
              <a:buNone/>
              <a:tabLst/>
              <a:defRPr/>
            </a:pPr>
            <a:r>
              <a:rPr kumimoji="0" lang="en-US" altLang="en-US" sz="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Earlier questions are more important to your score than later questions, so spend more time at the beginning of the section and speed up toward the end.</a:t>
            </a:r>
          </a:p>
          <a:p>
            <a:pPr marL="0" marR="0" lvl="0" indent="0" algn="l" defTabSz="415869" rtl="0" eaLnBrk="1" fontAlgn="auto" latinLnBrk="0" hangingPunct="1">
              <a:lnSpc>
                <a:spcPct val="100000"/>
              </a:lnSpc>
              <a:spcBef>
                <a:spcPct val="0"/>
              </a:spcBef>
              <a:spcAft>
                <a:spcPts val="0"/>
              </a:spcAft>
              <a:buClrTx/>
              <a:buSzTx/>
              <a:buFontTx/>
              <a:buNone/>
              <a:tabLst/>
              <a:defRPr/>
            </a:pPr>
            <a:r>
              <a:rPr kumimoji="0" lang="en-US" altLang="en-US" sz="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You can’t skip questions. Since each one relies on your answer to the previous one, you have to answer each one in order to move on to the next.</a:t>
            </a:r>
          </a:p>
          <a:p>
            <a:pPr marL="0" marR="0" lvl="0" indent="0" algn="l" defTabSz="415869" rtl="0" eaLnBrk="1" fontAlgn="auto" latinLnBrk="0" hangingPunct="1">
              <a:lnSpc>
                <a:spcPct val="100000"/>
              </a:lnSpc>
              <a:spcBef>
                <a:spcPct val="0"/>
              </a:spcBef>
              <a:spcAft>
                <a:spcPts val="0"/>
              </a:spcAft>
              <a:buClrTx/>
              <a:buSzTx/>
              <a:buFontTx/>
              <a:buNone/>
              <a:tabLst/>
              <a:defRPr/>
            </a:pPr>
            <a:endParaRPr kumimoji="0" lang="en-US" altLang="en-US" sz="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415869" rtl="0" eaLnBrk="1" fontAlgn="auto" latinLnBrk="0" hangingPunct="1">
              <a:lnSpc>
                <a:spcPct val="100000"/>
              </a:lnSpc>
              <a:spcBef>
                <a:spcPct val="0"/>
              </a:spcBef>
              <a:spcAft>
                <a:spcPts val="0"/>
              </a:spcAft>
              <a:buClrTx/>
              <a:buSzTx/>
              <a:buFontTx/>
              <a:buNone/>
              <a:tabLst/>
              <a:defRPr/>
            </a:pPr>
            <a:r>
              <a:rPr kumimoji="0" lang="en-US" altLang="en-US" sz="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You can’t go back and change answers. Once you’ve answered a question, that answer is used to choose the next question, so that answer is locked in.</a:t>
            </a:r>
          </a:p>
          <a:p>
            <a:pPr marL="0" marR="0" lvl="0" indent="0" algn="l" defTabSz="415869" rtl="0" eaLnBrk="1" fontAlgn="auto" latinLnBrk="0" hangingPunct="1">
              <a:lnSpc>
                <a:spcPct val="100000"/>
              </a:lnSpc>
              <a:spcBef>
                <a:spcPct val="0"/>
              </a:spcBef>
              <a:spcAft>
                <a:spcPts val="0"/>
              </a:spcAft>
              <a:buClrTx/>
              <a:buSzTx/>
              <a:buFontTx/>
              <a:buNone/>
              <a:tabLst/>
              <a:defRPr/>
            </a:pPr>
            <a:endParaRPr kumimoji="0" lang="en-US" altLang="en-US" sz="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415869" rtl="0" eaLnBrk="1" fontAlgn="auto" latinLnBrk="0" hangingPunct="1">
              <a:lnSpc>
                <a:spcPct val="100000"/>
              </a:lnSpc>
              <a:spcBef>
                <a:spcPct val="0"/>
              </a:spcBef>
              <a:spcAft>
                <a:spcPts val="0"/>
              </a:spcAft>
              <a:buClrTx/>
              <a:buSzTx/>
              <a:buFontTx/>
              <a:buNone/>
              <a:tabLst/>
              <a:defRPr/>
            </a:pPr>
            <a:r>
              <a:rPr kumimoji="0" lang="en-US" altLang="en-US" sz="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Don’t worry if you are having trouble at the end of a section </a:t>
            </a:r>
            <a:r>
              <a:rPr kumimoji="0" lang="en-US" altLang="en-US" sz="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r>
              <a:rPr kumimoji="0" lang="en-US" altLang="en-US" sz="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the questions are supposed to be challenging all the way through.</a:t>
            </a:r>
          </a:p>
          <a:p>
            <a:pPr marL="0" marR="0" lvl="0" indent="0" algn="l" defTabSz="415869" rtl="0" eaLnBrk="1" fontAlgn="auto" latinLnBrk="0" hangingPunct="1">
              <a:lnSpc>
                <a:spcPct val="100000"/>
              </a:lnSpc>
              <a:spcBef>
                <a:spcPct val="0"/>
              </a:spcBef>
              <a:spcAft>
                <a:spcPts val="0"/>
              </a:spcAft>
              <a:buClrTx/>
              <a:buSzTx/>
              <a:buFontTx/>
              <a:buNone/>
              <a:tabLst/>
              <a:defRPr/>
            </a:pPr>
            <a:endParaRPr kumimoji="0" lang="en-US" altLang="en-US" sz="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415869" rtl="0" eaLnBrk="1" fontAlgn="auto" latinLnBrk="0" hangingPunct="1">
              <a:lnSpc>
                <a:spcPct val="100000"/>
              </a:lnSpc>
              <a:spcBef>
                <a:spcPct val="0"/>
              </a:spcBef>
              <a:spcAft>
                <a:spcPts val="0"/>
              </a:spcAft>
              <a:buClrTx/>
              <a:buSzTx/>
              <a:buFontTx/>
              <a:buNone/>
              <a:tabLst/>
              <a:defRPr/>
            </a:pPr>
            <a:r>
              <a:rPr kumimoji="0" lang="en-US" altLang="en-US" sz="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Finish your sections. You will be penalized for leaving questions blank, so you should guess on any remaining questions when you have about a minute or two left.</a:t>
            </a:r>
          </a:p>
          <a:p>
            <a:pPr marL="0" marR="0" lvl="0" indent="0" algn="l" defTabSz="415869" rtl="0" eaLnBrk="1" fontAlgn="auto" latinLnBrk="0" hangingPunct="1">
              <a:lnSpc>
                <a:spcPct val="100000"/>
              </a:lnSpc>
              <a:spcBef>
                <a:spcPct val="0"/>
              </a:spcBef>
              <a:spcAft>
                <a:spcPts val="0"/>
              </a:spcAft>
              <a:buClrTx/>
              <a:buSzTx/>
              <a:buFontTx/>
              <a:buNone/>
              <a:tabLst/>
              <a:defRPr/>
            </a:pPr>
            <a:endParaRPr kumimoji="0" lang="en-US" altLang="en-US" sz="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415869" rtl="0" eaLnBrk="1" fontAlgn="auto" latinLnBrk="0" hangingPunct="1">
              <a:lnSpc>
                <a:spcPct val="100000"/>
              </a:lnSpc>
              <a:spcBef>
                <a:spcPct val="0"/>
              </a:spcBef>
              <a:spcAft>
                <a:spcPts val="0"/>
              </a:spcAft>
              <a:buClrTx/>
              <a:buSzTx/>
              <a:buFontTx/>
              <a:buNone/>
              <a:tabLst/>
              <a:defRPr/>
            </a:pPr>
            <a:r>
              <a:rPr kumimoji="0" lang="en-US" altLang="en-US" sz="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Experimental questions</a:t>
            </a:r>
            <a:endParaRPr kumimoji="0" lang="en-US" altLang="en-US" sz="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415869" rtl="0" eaLnBrk="1" fontAlgn="auto" latinLnBrk="0" hangingPunct="1">
              <a:lnSpc>
                <a:spcPct val="100000"/>
              </a:lnSpc>
              <a:spcBef>
                <a:spcPct val="0"/>
              </a:spcBef>
              <a:spcAft>
                <a:spcPts val="0"/>
              </a:spcAft>
              <a:buClrTx/>
              <a:buSzTx/>
              <a:buFontTx/>
              <a:buNone/>
              <a:tabLst/>
              <a:defRPr/>
            </a:pPr>
            <a:r>
              <a:rPr kumimoji="0" lang="en-US" altLang="en-US" sz="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Experimental questions will be sprinkled throughout your regular section. They are not difficulty rated, so don’t flip out if you suddenly get a really easy or really hard question unexpectedly. These questions don’t count toward your score and won’t affect the difficulty of your questions to follow. However, don’t try to guess which questions are experimental; do your best on every question without spending more than about 3 minutes on any single question.</a:t>
            </a:r>
          </a:p>
          <a:p>
            <a:pPr eaLnBrk="1" hangingPunct="1">
              <a:spcBef>
                <a:spcPct val="0"/>
              </a:spcBef>
              <a:defRPr/>
            </a:pPr>
            <a:endParaRPr lang="en-US" dirty="0"/>
          </a:p>
        </p:txBody>
      </p:sp>
    </p:spTree>
    <p:extLst>
      <p:ext uri="{BB962C8B-B14F-4D97-AF65-F5344CB8AC3E}">
        <p14:creationId xmlns:p14="http://schemas.microsoft.com/office/powerpoint/2010/main" val="4267876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pPr marL="0" marR="0">
              <a:spcBef>
                <a:spcPts val="0"/>
              </a:spcBef>
              <a:spcAft>
                <a:spcPts val="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GMAC has just announced that, </a:t>
            </a:r>
            <a:r>
              <a:rPr lang="en-US" sz="800" b="1" dirty="0">
                <a:effectLst/>
                <a:latin typeface="Calibri" panose="020F0502020204030204" pitchFamily="34" charset="0"/>
                <a:ea typeface="Times New Roman" panose="02020603050405020304" pitchFamily="18" charset="0"/>
                <a:cs typeface="Times New Roman" panose="02020603050405020304" pitchFamily="18" charset="0"/>
              </a:rPr>
              <a:t>starting July 11</a:t>
            </a:r>
            <a:r>
              <a:rPr lang="en-US" sz="800" dirty="0">
                <a:effectLst/>
                <a:latin typeface="Calibri" panose="020F0502020204030204" pitchFamily="34" charset="0"/>
                <a:ea typeface="Times New Roman" panose="02020603050405020304" pitchFamily="18" charset="0"/>
                <a:cs typeface="Times New Roman" panose="02020603050405020304" pitchFamily="18" charset="0"/>
              </a:rPr>
              <a:t>, students taking the GMAT “will be able to choose the order in which they complete the four sections of the GMAT exam.” Test takers will be provided with THREE options for section order, and you can read lots more on this topic </a:t>
            </a:r>
            <a:r>
              <a:rPr lang="en-US" sz="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here</a:t>
            </a:r>
            <a:r>
              <a:rPr lang="en-US" sz="800" dirty="0">
                <a:effectLst/>
                <a:latin typeface="Calibri" panose="020F0502020204030204" pitchFamily="34" charset="0"/>
                <a:ea typeface="Times New Roman" panose="02020603050405020304" pitchFamily="18" charset="0"/>
                <a:cs typeface="Times New Roman" panose="02020603050405020304" pitchFamily="18" charset="0"/>
              </a:rPr>
              <a:t>. If you talk to or work with GMAT students, please get familiar with this update, as they will surely have questions about how to decide their personal section order. The section options will be: </a:t>
            </a:r>
          </a:p>
          <a:p>
            <a:pPr marL="0" marR="0">
              <a:spcBef>
                <a:spcPts val="0"/>
              </a:spcBef>
              <a:spcAft>
                <a:spcPts val="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Analytical Writing Assessment, Integrated Reasoning, Quantitative, Verbal (original order)</a:t>
            </a:r>
          </a:p>
          <a:p>
            <a:pPr marL="342900" marR="0" lvl="0" indent="-342900">
              <a:spcBef>
                <a:spcPts val="0"/>
              </a:spcBef>
              <a:spcAft>
                <a:spcPts val="0"/>
              </a:spcAft>
              <a:buFont typeface="Symbol" panose="05050102010706020507" pitchFamily="18" charset="2"/>
              <a:buChar char=""/>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Verbal, Quantitative, Integrated Reasoning, Analytical Writing Assessment</a:t>
            </a:r>
          </a:p>
          <a:p>
            <a:pPr marL="342900" marR="0" lvl="0" indent="-342900">
              <a:spcBef>
                <a:spcPts val="0"/>
              </a:spcBef>
              <a:spcAft>
                <a:spcPts val="0"/>
              </a:spcAft>
              <a:buFont typeface="Symbol" panose="05050102010706020507" pitchFamily="18" charset="2"/>
              <a:buChar char=""/>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Quantitative, Verbal, Integrated Reasoning, Analytical Writing Assessment</a:t>
            </a:r>
          </a:p>
          <a:p>
            <a:pPr marL="0" marR="0">
              <a:spcBef>
                <a:spcPts val="0"/>
              </a:spcBef>
              <a:spcAft>
                <a:spcPts val="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WHY IS THIS GOOD FOR GMAT TEST-TAKERS?</a:t>
            </a:r>
          </a:p>
          <a:p>
            <a:pPr marL="0" marR="0">
              <a:spcBef>
                <a:spcPts val="0"/>
              </a:spcBef>
              <a:spcAft>
                <a:spcPts val="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marR="0" lvl="0" indent="-342900">
              <a:spcBef>
                <a:spcPts val="0"/>
              </a:spcBef>
              <a:spcAft>
                <a:spcPts val="0"/>
              </a:spcAft>
              <a:buFont typeface="+mj-lt"/>
              <a:buAutoNum type="arabicPeriod"/>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It can </a:t>
            </a:r>
            <a:r>
              <a:rPr lang="en-US" sz="800" b="1" dirty="0">
                <a:effectLst/>
                <a:latin typeface="Calibri" panose="020F0502020204030204" pitchFamily="34" charset="0"/>
                <a:ea typeface="Times New Roman" panose="02020603050405020304" pitchFamily="18" charset="0"/>
                <a:cs typeface="Times New Roman" panose="02020603050405020304" pitchFamily="18" charset="0"/>
              </a:rPr>
              <a:t>help decrease anxiety</a:t>
            </a:r>
            <a:r>
              <a:rPr lang="en-US" sz="800" dirty="0">
                <a:effectLst/>
                <a:latin typeface="Calibri" panose="020F0502020204030204" pitchFamily="34" charset="0"/>
                <a:ea typeface="Times New Roman" panose="02020603050405020304" pitchFamily="18" charset="0"/>
                <a:cs typeface="Times New Roman" panose="02020603050405020304" pitchFamily="18" charset="0"/>
              </a:rPr>
              <a:t>: students now have the option to get their “worst” section out of the way first, or to start with a strength—whichever approach will help them feel more confident</a:t>
            </a:r>
          </a:p>
          <a:p>
            <a:pPr marL="342900" marR="0" lvl="0" indent="-342900">
              <a:spcBef>
                <a:spcPts val="0"/>
              </a:spcBef>
              <a:spcAft>
                <a:spcPts val="0"/>
              </a:spcAft>
              <a:buFont typeface="+mj-lt"/>
              <a:buAutoNum type="arabicPeriod"/>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It can </a:t>
            </a:r>
            <a:r>
              <a:rPr lang="en-US" sz="800" b="1" dirty="0">
                <a:effectLst/>
                <a:latin typeface="Calibri" panose="020F0502020204030204" pitchFamily="34" charset="0"/>
                <a:ea typeface="Times New Roman" panose="02020603050405020304" pitchFamily="18" charset="0"/>
                <a:cs typeface="Times New Roman" panose="02020603050405020304" pitchFamily="18" charset="0"/>
              </a:rPr>
              <a:t>help with test-taking fatigue</a:t>
            </a:r>
            <a:r>
              <a:rPr lang="en-US" sz="800" dirty="0">
                <a:effectLst/>
                <a:latin typeface="Calibri" panose="020F0502020204030204" pitchFamily="34" charset="0"/>
                <a:ea typeface="Times New Roman" panose="02020603050405020304" pitchFamily="18" charset="0"/>
                <a:cs typeface="Times New Roman" panose="02020603050405020304" pitchFamily="18" charset="0"/>
              </a:rPr>
              <a:t>: in the current order, students do an hour’s worth of testing time </a:t>
            </a:r>
            <a:r>
              <a:rPr lang="en-US" sz="800" b="1" dirty="0">
                <a:effectLst/>
                <a:latin typeface="Calibri" panose="020F0502020204030204" pitchFamily="34" charset="0"/>
                <a:ea typeface="Times New Roman" panose="02020603050405020304" pitchFamily="18" charset="0"/>
                <a:cs typeface="Times New Roman" panose="02020603050405020304" pitchFamily="18" charset="0"/>
              </a:rPr>
              <a:t>before</a:t>
            </a:r>
            <a:r>
              <a:rPr lang="en-US" sz="800" dirty="0">
                <a:effectLst/>
                <a:latin typeface="Calibri" panose="020F0502020204030204" pitchFamily="34" charset="0"/>
                <a:ea typeface="Times New Roman" panose="02020603050405020304" pitchFamily="18" charset="0"/>
                <a:cs typeface="Times New Roman" panose="02020603050405020304" pitchFamily="18" charset="0"/>
              </a:rPr>
              <a:t> they get to the sections that are most important to schools. Integrated Reasoning in particular can be an exhausting section—some students may prefer to prioritize the Quantitative and Verbal sections, which contribute to their overall score, while they are fresh. </a:t>
            </a:r>
          </a:p>
          <a:p>
            <a:pPr marL="0" marR="0">
              <a:spcBef>
                <a:spcPts val="0"/>
              </a:spcBef>
              <a:spcAft>
                <a:spcPts val="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While the decision about which order to choose will be up to the individual student, we expect most students will want to start with Quant or Verbal now that they have the option to do so. Those students who prefer to ease into a test and treat the writing/IR sections as a warm up may want to stay with the standard order. </a:t>
            </a:r>
          </a:p>
          <a:p>
            <a:pPr marL="0" marR="0">
              <a:spcBef>
                <a:spcPts val="0"/>
              </a:spcBef>
              <a:spcAft>
                <a:spcPts val="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Note that students who have an exam scheduled before July 11 and want to take advantage of this change CAN reschedule their exam with no reschedule or phone fee, </a:t>
            </a:r>
            <a:r>
              <a:rPr lang="en-US" sz="800" b="1" dirty="0">
                <a:effectLst/>
                <a:latin typeface="Calibri" panose="020F0502020204030204" pitchFamily="34" charset="0"/>
                <a:ea typeface="Times New Roman" panose="02020603050405020304" pitchFamily="18" charset="0"/>
                <a:cs typeface="Times New Roman" panose="02020603050405020304" pitchFamily="18" charset="0"/>
              </a:rPr>
              <a:t>as long as that request is received by June 22, 2017</a:t>
            </a:r>
            <a:r>
              <a:rPr lang="en-US" sz="800" dirty="0">
                <a:effectLst/>
                <a:latin typeface="Calibri" panose="020F0502020204030204" pitchFamily="34" charset="0"/>
                <a:ea typeface="Times New Roman" panose="02020603050405020304" pitchFamily="18" charset="0"/>
                <a:cs typeface="Times New Roman" panose="02020603050405020304" pitchFamily="18" charset="0"/>
              </a:rPr>
              <a:t>. Finally, you should remind students that pacing within sections will still be key to test success, no matter which section order they choose.  </a:t>
            </a:r>
          </a:p>
          <a:p>
            <a:pPr marL="0" marR="0">
              <a:spcBef>
                <a:spcPts val="0"/>
              </a:spcBef>
              <a:spcAft>
                <a:spcPts val="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Thanks, </a:t>
            </a:r>
          </a:p>
          <a:p>
            <a:pPr marL="0" marR="0">
              <a:spcBef>
                <a:spcPts val="0"/>
              </a:spcBef>
              <a:spcAft>
                <a:spcPts val="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Shadna</a:t>
            </a:r>
          </a:p>
          <a:p>
            <a:pPr>
              <a:defRPr/>
            </a:pPr>
            <a:endParaRPr lang="en-US" dirty="0"/>
          </a:p>
        </p:txBody>
      </p:sp>
    </p:spTree>
    <p:extLst>
      <p:ext uri="{BB962C8B-B14F-4D97-AF65-F5344CB8AC3E}">
        <p14:creationId xmlns:p14="http://schemas.microsoft.com/office/powerpoint/2010/main" val="3215517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pPr eaLnBrk="1" hangingPunct="1">
              <a:spcBef>
                <a:spcPct val="0"/>
              </a:spcBef>
            </a:pPr>
            <a:r>
              <a:rPr lang="en-US" altLang="en-US" sz="600" dirty="0">
                <a:latin typeface="Times New Roman" panose="02020603050405020304" pitchFamily="18" charset="0"/>
              </a:rPr>
              <a:t>The current GMAT is scored on a 200-800 scale, with sub-scores for Math and Verbal (0-60).</a:t>
            </a:r>
          </a:p>
          <a:p>
            <a:pPr eaLnBrk="1" hangingPunct="1">
              <a:spcBef>
                <a:spcPct val="0"/>
              </a:spcBef>
            </a:pPr>
            <a:r>
              <a:rPr lang="en-US" altLang="en-US" sz="600" dirty="0">
                <a:latin typeface="Times New Roman" panose="02020603050405020304" pitchFamily="18" charset="0"/>
              </a:rPr>
              <a:t>The essay is scored by two graders on a scale of 0-6, and your score is the average of the two scores, rounded to the nearest half point.</a:t>
            </a:r>
          </a:p>
          <a:p>
            <a:pPr eaLnBrk="1" hangingPunct="1">
              <a:spcBef>
                <a:spcPct val="0"/>
              </a:spcBef>
            </a:pPr>
            <a:r>
              <a:rPr lang="en-US" altLang="en-US" sz="600" dirty="0">
                <a:latin typeface="Times New Roman" panose="02020603050405020304" pitchFamily="18" charset="0"/>
              </a:rPr>
              <a:t>Mean GMAT Score (2015-2017) is 556.04</a:t>
            </a:r>
          </a:p>
          <a:p>
            <a:pPr eaLnBrk="1" hangingPunct="1">
              <a:spcBef>
                <a:spcPct val="0"/>
              </a:spcBef>
            </a:pPr>
            <a:endParaRPr lang="en-US" altLang="en-US" sz="600" dirty="0">
              <a:latin typeface="Times New Roman" panose="02020603050405020304" pitchFamily="18" charset="0"/>
            </a:endParaRPr>
          </a:p>
          <a:p>
            <a:pPr eaLnBrk="1" hangingPunct="1">
              <a:spcBef>
                <a:spcPct val="0"/>
              </a:spcBef>
            </a:pPr>
            <a:r>
              <a:rPr lang="en-US" altLang="en-US" sz="600" dirty="0">
                <a:latin typeface="Times New Roman" panose="02020603050405020304" pitchFamily="18" charset="0"/>
              </a:rPr>
              <a:t>Integrated Reasoning scores will range from 1-8, in single-digit intervals. </a:t>
            </a:r>
            <a:r>
              <a:rPr lang="en-US" altLang="en-US" sz="600" dirty="0"/>
              <a:t>The IR score will not be on the unofficial score report you receive immediately after the exam, but it will be on the Official Score Report delivered within 20 days. </a:t>
            </a:r>
          </a:p>
          <a:p>
            <a:pPr eaLnBrk="1" hangingPunct="1">
              <a:spcBef>
                <a:spcPct val="0"/>
              </a:spcBef>
            </a:pPr>
            <a:endParaRPr lang="en-US" altLang="en-US" sz="600" dirty="0">
              <a:latin typeface="Times New Roman" panose="02020603050405020304" pitchFamily="18" charset="0"/>
            </a:endParaRPr>
          </a:p>
          <a:p>
            <a:pPr eaLnBrk="1" hangingPunct="1">
              <a:spcBef>
                <a:spcPct val="0"/>
              </a:spcBef>
            </a:pPr>
            <a:r>
              <a:rPr lang="en-US" altLang="en-US" sz="600" dirty="0">
                <a:latin typeface="Times New Roman" panose="02020603050405020304" pitchFamily="18" charset="0"/>
              </a:rPr>
              <a:t>For the Math and Verbal, the scoring software calculates your score based on: The number of questions you complete, the number of questions you answer correctly, and the difficulty of the questions you answer.</a:t>
            </a:r>
          </a:p>
          <a:p>
            <a:pPr eaLnBrk="1" hangingPunct="1">
              <a:spcBef>
                <a:spcPct val="0"/>
              </a:spcBef>
            </a:pPr>
            <a:endParaRPr lang="en-US" altLang="en-US" sz="600" dirty="0">
              <a:latin typeface="Times New Roman" panose="02020603050405020304" pitchFamily="18" charset="0"/>
            </a:endParaRPr>
          </a:p>
          <a:p>
            <a:pPr eaLnBrk="1" hangingPunct="1">
              <a:spcBef>
                <a:spcPct val="0"/>
              </a:spcBef>
            </a:pPr>
            <a:r>
              <a:rPr lang="en-US" altLang="en-US" sz="600" dirty="0">
                <a:latin typeface="Times New Roman" panose="02020603050405020304" pitchFamily="18" charset="0"/>
              </a:rPr>
              <a:t>So, what’s a good GMAT score? </a:t>
            </a:r>
            <a:r>
              <a:rPr lang="en-US" altLang="en-US" sz="600" i="1" dirty="0">
                <a:latin typeface="Times New Roman" panose="02020603050405020304" pitchFamily="18" charset="0"/>
              </a:rPr>
              <a:t>(Teachers: Wait for audience response.)</a:t>
            </a:r>
            <a:r>
              <a:rPr lang="en-US" altLang="en-US" sz="600" dirty="0">
                <a:latin typeface="Times New Roman" panose="02020603050405020304" pitchFamily="18" charset="0"/>
              </a:rPr>
              <a:t> The score that gets you in is a good score. Different programs have different standards.</a:t>
            </a:r>
          </a:p>
          <a:p>
            <a:pPr eaLnBrk="1" hangingPunct="1">
              <a:spcBef>
                <a:spcPct val="0"/>
              </a:spcBef>
            </a:pPr>
            <a:endParaRPr lang="en-US" altLang="en-US" sz="600" dirty="0">
              <a:latin typeface="Times New Roman" panose="02020603050405020304" pitchFamily="18" charset="0"/>
            </a:endParaRPr>
          </a:p>
          <a:p>
            <a:pPr eaLnBrk="1" hangingPunct="1">
              <a:spcBef>
                <a:spcPct val="0"/>
              </a:spcBef>
            </a:pPr>
            <a:r>
              <a:rPr lang="en-US" altLang="en-US" sz="600" dirty="0">
                <a:latin typeface="Times New Roman" panose="02020603050405020304" pitchFamily="18" charset="0"/>
              </a:rPr>
              <a:t>GRE:</a:t>
            </a: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546" b="0" i="0" u="none" strike="noStrike" kern="1200" cap="none" spc="0" normalizeH="0" baseline="0" noProof="0" dirty="0">
                <a:ln>
                  <a:noFill/>
                </a:ln>
                <a:solidFill>
                  <a:prstClr val="black"/>
                </a:solidFill>
                <a:effectLst/>
                <a:uLnTx/>
                <a:uFillTx/>
                <a:latin typeface="+mn-lt"/>
                <a:ea typeface="+mn-ea"/>
                <a:cs typeface="+mn-cs"/>
              </a:rPr>
              <a:t>Score Percentiles: Updated 7/25/17</a:t>
            </a: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546" b="0" i="0" u="none" strike="noStrike" kern="1200" cap="none" spc="0" normalizeH="0" baseline="0" noProof="0" dirty="0">
                <a:ln>
                  <a:noFill/>
                </a:ln>
                <a:solidFill>
                  <a:prstClr val="black"/>
                </a:solidFill>
                <a:effectLst/>
                <a:uLnTx/>
                <a:uFillTx/>
                <a:latin typeface="+mn-lt"/>
                <a:ea typeface="+mn-ea"/>
                <a:cs typeface="+mn-cs"/>
              </a:rPr>
              <a:t>Mean Verbal Score =  149.97                                      Mean AWA = 3.48  </a:t>
            </a: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546" b="0" i="0" u="none" strike="noStrike" kern="1200" cap="none" spc="0" normalizeH="0" baseline="0" noProof="0" dirty="0">
                <a:ln>
                  <a:noFill/>
                </a:ln>
                <a:solidFill>
                  <a:prstClr val="black"/>
                </a:solidFill>
                <a:effectLst/>
                <a:uLnTx/>
                <a:uFillTx/>
                <a:latin typeface="+mn-lt"/>
                <a:ea typeface="+mn-ea"/>
                <a:cs typeface="+mn-cs"/>
              </a:rPr>
              <a:t>Mean Math Score = 152.57</a:t>
            </a:r>
          </a:p>
          <a:p>
            <a:pPr eaLnBrk="1" hangingPunct="1">
              <a:spcBef>
                <a:spcPct val="0"/>
              </a:spcBef>
            </a:pPr>
            <a:r>
              <a:rPr lang="en-US" altLang="en-US" sz="600" dirty="0">
                <a:latin typeface="Times New Roman" panose="02020603050405020304" pitchFamily="18" charset="0"/>
              </a:rPr>
              <a:t>http://www.ets.org/s/gre/pdf/gre_interpreting_scores.pdf </a:t>
            </a:r>
          </a:p>
        </p:txBody>
      </p:sp>
    </p:spTree>
    <p:extLst>
      <p:ext uri="{BB962C8B-B14F-4D97-AF65-F5344CB8AC3E}">
        <p14:creationId xmlns:p14="http://schemas.microsoft.com/office/powerpoint/2010/main" val="1285823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1" u="sng" strike="noStrike" kern="0" cap="none" spc="0" normalizeH="0" baseline="0" noProof="0" dirty="0">
                <a:ln>
                  <a:noFill/>
                </a:ln>
                <a:solidFill>
                  <a:sysClr val="windowText" lastClr="000000"/>
                </a:solidFill>
                <a:effectLst/>
                <a:uLnTx/>
                <a:uFillTx/>
                <a:latin typeface="Helvetica" panose="020B0604020202020204" pitchFamily="34" charset="0"/>
                <a:ea typeface="+mn-ea"/>
                <a:cs typeface="Helvetica" panose="020B0604020202020204" pitchFamily="34" charset="0"/>
              </a:rPr>
              <a:t>Note</a:t>
            </a:r>
            <a:r>
              <a:rPr kumimoji="0" lang="en-US" sz="1200" b="0" i="1" u="none" strike="noStrike" kern="0" cap="none" spc="0" normalizeH="0" baseline="0" noProof="0" dirty="0">
                <a:ln>
                  <a:noFill/>
                </a:ln>
                <a:solidFill>
                  <a:sysClr val="windowText" lastClr="000000"/>
                </a:solidFill>
                <a:effectLst/>
                <a:uLnTx/>
                <a:uFillTx/>
                <a:latin typeface="Helvetica" panose="020B0604020202020204" pitchFamily="34" charset="0"/>
                <a:ea typeface="+mn-ea"/>
                <a:cs typeface="Helvetica" panose="020B0604020202020204" pitchFamily="34" charset="0"/>
              </a:rPr>
              <a:t>: While the content is similar, the hardest GMAT Quantitative questions are harder than the hardest GRE Quantitative questions</a:t>
            </a:r>
          </a:p>
          <a:p>
            <a:br>
              <a:rPr lang="en-US" i="0" dirty="0"/>
            </a:br>
            <a:r>
              <a:rPr lang="en-US" i="0" dirty="0"/>
              <a:t>GRE:</a:t>
            </a:r>
          </a:p>
          <a:p>
            <a:r>
              <a:rPr lang="en-US" sz="700" b="0" i="0" kern="1200" dirty="0">
                <a:solidFill>
                  <a:schemeClr val="tx1"/>
                </a:solidFill>
                <a:effectLst/>
                <a:latin typeface="+mn-lt"/>
                <a:ea typeface="+mn-ea"/>
                <a:cs typeface="+mn-cs"/>
              </a:rPr>
              <a:t>The content in these areas includes high school mathematics and statistics at a level that is generally no higher than a second course in algebra; it does not include trigonometry, calculus or other higher-level mathematics.</a:t>
            </a:r>
          </a:p>
          <a:p>
            <a:endParaRPr lang="en-US" sz="700" b="0" i="0" kern="1200" dirty="0">
              <a:solidFill>
                <a:schemeClr val="tx1"/>
              </a:solidFill>
              <a:effectLst/>
              <a:latin typeface="+mn-lt"/>
              <a:ea typeface="+mn-ea"/>
              <a:cs typeface="+mn-cs"/>
            </a:endParaRPr>
          </a:p>
          <a:p>
            <a:r>
              <a:rPr lang="en-US" sz="700" b="1" i="0" kern="1200" dirty="0">
                <a:solidFill>
                  <a:schemeClr val="tx1"/>
                </a:solidFill>
                <a:effectLst/>
                <a:latin typeface="+mn-lt"/>
                <a:ea typeface="+mn-ea"/>
                <a:cs typeface="+mn-cs"/>
              </a:rPr>
              <a:t>Quantitative Comparison</a:t>
            </a:r>
          </a:p>
          <a:p>
            <a:pPr fontAlgn="base"/>
            <a:r>
              <a:rPr lang="en-US" sz="700" b="0" i="0" kern="1200" dirty="0">
                <a:solidFill>
                  <a:schemeClr val="tx1"/>
                </a:solidFill>
                <a:effectLst/>
                <a:latin typeface="+mn-lt"/>
                <a:ea typeface="+mn-ea"/>
                <a:cs typeface="+mn-cs"/>
              </a:rPr>
              <a:t>Questions of this type ask you to compare two quantities — Quantity A and Quantity B — and then determine which of the following statements describes the comparison:</a:t>
            </a:r>
          </a:p>
          <a:p>
            <a:pPr fontAlgn="base"/>
            <a:r>
              <a:rPr lang="en-US" sz="700" b="0" i="0" kern="1200" dirty="0">
                <a:solidFill>
                  <a:schemeClr val="tx1"/>
                </a:solidFill>
                <a:effectLst/>
                <a:latin typeface="+mn-lt"/>
                <a:ea typeface="+mn-ea"/>
                <a:cs typeface="+mn-cs"/>
              </a:rPr>
              <a:t>-Quantity A is greater.</a:t>
            </a:r>
          </a:p>
          <a:p>
            <a:pPr fontAlgn="base"/>
            <a:r>
              <a:rPr lang="en-US" sz="700" b="0" i="0" kern="1200" dirty="0">
                <a:solidFill>
                  <a:schemeClr val="tx1"/>
                </a:solidFill>
                <a:effectLst/>
                <a:latin typeface="+mn-lt"/>
                <a:ea typeface="+mn-ea"/>
                <a:cs typeface="+mn-cs"/>
              </a:rPr>
              <a:t>-Quantity B is greater.</a:t>
            </a:r>
          </a:p>
          <a:p>
            <a:pPr fontAlgn="base"/>
            <a:r>
              <a:rPr lang="en-US" sz="700" b="0" i="0" kern="1200" dirty="0">
                <a:solidFill>
                  <a:schemeClr val="tx1"/>
                </a:solidFill>
                <a:effectLst/>
                <a:latin typeface="+mn-lt"/>
                <a:ea typeface="+mn-ea"/>
                <a:cs typeface="+mn-cs"/>
              </a:rPr>
              <a:t>-The two quantities are equal.</a:t>
            </a:r>
          </a:p>
          <a:p>
            <a:pPr fontAlgn="base"/>
            <a:r>
              <a:rPr lang="en-US" sz="700" b="0" i="0" kern="1200" dirty="0">
                <a:solidFill>
                  <a:schemeClr val="tx1"/>
                </a:solidFill>
                <a:effectLst/>
                <a:latin typeface="+mn-lt"/>
                <a:ea typeface="+mn-ea"/>
                <a:cs typeface="+mn-cs"/>
              </a:rPr>
              <a:t>-The relationship cannot be determined from the information given.</a:t>
            </a:r>
            <a:endParaRPr lang="en-US" i="0" dirty="0"/>
          </a:p>
          <a:p>
            <a:endParaRPr lang="en-US" i="0" dirty="0"/>
          </a:p>
          <a:p>
            <a:r>
              <a:rPr lang="en-US" i="0" dirty="0"/>
              <a:t>GMAT:</a:t>
            </a:r>
          </a:p>
          <a:p>
            <a:pPr eaLnBrk="1" hangingPunct="1">
              <a:spcBef>
                <a:spcPct val="0"/>
              </a:spcBef>
              <a:defRPr/>
            </a:pPr>
            <a:r>
              <a:rPr lang="en-US" altLang="en-US" dirty="0">
                <a:latin typeface="Times New Roman" panose="02020603050405020304" pitchFamily="18" charset="0"/>
              </a:rPr>
              <a:t>The </a:t>
            </a:r>
            <a:r>
              <a:rPr lang="en-US" altLang="en-US" b="1" dirty="0">
                <a:latin typeface="Times New Roman" panose="02020603050405020304" pitchFamily="18" charset="0"/>
              </a:rPr>
              <a:t>Integrated Reasoning</a:t>
            </a:r>
            <a:r>
              <a:rPr lang="en-US" altLang="en-US" dirty="0">
                <a:latin typeface="Times New Roman" panose="02020603050405020304" pitchFamily="18" charset="0"/>
              </a:rPr>
              <a:t> section </a:t>
            </a:r>
            <a:r>
              <a:rPr lang="en-US" altLang="en-US" dirty="0"/>
              <a:t>features</a:t>
            </a:r>
            <a:r>
              <a:rPr lang="en-US" altLang="en-US" baseline="0" dirty="0"/>
              <a:t> four</a:t>
            </a:r>
            <a:r>
              <a:rPr lang="en-US" altLang="en-US" dirty="0"/>
              <a:t> question types that can include sortable tables, graphs, and data or other information about a variety of situations. GMAC states that the section measures skills similar to those used in business school. </a:t>
            </a:r>
            <a:r>
              <a:rPr lang="en-US" altLang="en-US" b="0" dirty="0"/>
              <a:t>A standard basic calculator is provided as an onscreen tool for use during the Integrated Reasoning section.</a:t>
            </a:r>
            <a:endParaRPr lang="en-US" altLang="en-US" dirty="0">
              <a:latin typeface="Times New Roman" panose="02020603050405020304" pitchFamily="18" charset="0"/>
            </a:endParaRPr>
          </a:p>
          <a:p>
            <a:pPr>
              <a:defRPr/>
            </a:pPr>
            <a:r>
              <a:rPr lang="en-US" altLang="en-US" dirty="0">
                <a:latin typeface="Times New Roman" panose="02020603050405020304" pitchFamily="18" charset="0"/>
              </a:rPr>
              <a:t>The </a:t>
            </a:r>
            <a:r>
              <a:rPr lang="en-US" altLang="en-US" b="1" dirty="0">
                <a:latin typeface="Times New Roman" panose="02020603050405020304" pitchFamily="18" charset="0"/>
              </a:rPr>
              <a:t>Quantitative</a:t>
            </a:r>
            <a:r>
              <a:rPr lang="en-US" altLang="en-US" dirty="0">
                <a:latin typeface="Times New Roman" panose="02020603050405020304" pitchFamily="18" charset="0"/>
              </a:rPr>
              <a:t> section measures your basic mathematical skills, understanding of elementary concepts, ability to reason quantitatively, aptitude to solve quantitative problems, and ability to interpret graphic data. </a:t>
            </a:r>
            <a:r>
              <a:rPr lang="en-US" altLang="en-US" b="0" dirty="0">
                <a:latin typeface="Times New Roman" panose="02020603050405020304" pitchFamily="18" charset="0"/>
              </a:rPr>
              <a:t>No calculator is provided for the Quantitative section.</a:t>
            </a:r>
            <a:endParaRPr lang="en-US" altLang="en-US" dirty="0">
              <a:latin typeface="Times New Roman" panose="02020603050405020304" pitchFamily="18" charset="0"/>
            </a:endParaRPr>
          </a:p>
          <a:p>
            <a:pPr>
              <a:defRPr/>
            </a:pPr>
            <a:r>
              <a:rPr lang="en-US" altLang="en-US" dirty="0">
                <a:latin typeface="Times New Roman" panose="02020603050405020304" pitchFamily="18" charset="0"/>
              </a:rPr>
              <a:t>The </a:t>
            </a:r>
            <a:r>
              <a:rPr lang="en-US" altLang="en-US" b="1" dirty="0">
                <a:latin typeface="Times New Roman" panose="02020603050405020304" pitchFamily="18" charset="0"/>
              </a:rPr>
              <a:t>Verbal </a:t>
            </a:r>
            <a:r>
              <a:rPr lang="en-US" altLang="en-US" dirty="0">
                <a:latin typeface="Times New Roman" panose="02020603050405020304" pitchFamily="18" charset="0"/>
              </a:rPr>
              <a:t>section measures your ability to understand and evaluate what is read and to recognize basic conventions of standard written English.</a:t>
            </a:r>
            <a:endParaRPr lang="en-US" dirty="0"/>
          </a:p>
          <a:p>
            <a:endParaRPr lang="en-US" i="0" dirty="0"/>
          </a:p>
          <a:p>
            <a:endParaRPr lang="en-US" i="0" dirty="0"/>
          </a:p>
        </p:txBody>
      </p:sp>
    </p:spTree>
    <p:extLst>
      <p:ext uri="{BB962C8B-B14F-4D97-AF65-F5344CB8AC3E}">
        <p14:creationId xmlns:p14="http://schemas.microsoft.com/office/powerpoint/2010/main" val="2147658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30275" y="3373438"/>
            <a:ext cx="7435850" cy="2760662"/>
          </a:xfrm>
          <a:prstGeom prst="rect">
            <a:avLst/>
          </a:prstGeom>
        </p:spPr>
        <p:txBody>
          <a:bodyPr/>
          <a:lstStyle/>
          <a:p>
            <a:endParaRPr lang="en-US" sz="546"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958420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endParaRPr lang="en-US" dirty="0"/>
          </a:p>
        </p:txBody>
      </p:sp>
    </p:spTree>
    <p:extLst>
      <p:ext uri="{BB962C8B-B14F-4D97-AF65-F5344CB8AC3E}">
        <p14:creationId xmlns:p14="http://schemas.microsoft.com/office/powerpoint/2010/main" val="1466376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71450" indent="-171450">
              <a:buFont typeface="Arial" panose="020B0604020202020204" pitchFamily="34" charset="0"/>
              <a:buChar char="•"/>
            </a:pPr>
            <a:r>
              <a:rPr lang="en-US" sz="546" b="0" i="0" u="none" strike="noStrike" kern="1200" baseline="0" dirty="0">
                <a:solidFill>
                  <a:schemeClr val="tx1"/>
                </a:solidFill>
                <a:latin typeface="+mn-lt"/>
                <a:ea typeface="+mn-ea"/>
                <a:cs typeface="+mn-cs"/>
              </a:rPr>
              <a:t>Students may need to try several FROZEN numbers to find the set that makes Quantity B less than Quantity A. Be prepared to help!</a:t>
            </a:r>
          </a:p>
          <a:p>
            <a:pPr marL="171450" indent="-171450">
              <a:buFont typeface="Arial" panose="020B0604020202020204" pitchFamily="34" charset="0"/>
              <a:buChar char="•"/>
            </a:pPr>
            <a:r>
              <a:rPr lang="en-US" sz="546" b="0" i="0" u="none" strike="noStrike" kern="1200" baseline="0" dirty="0">
                <a:solidFill>
                  <a:schemeClr val="tx1"/>
                </a:solidFill>
                <a:latin typeface="+mn-lt"/>
                <a:ea typeface="+mn-ea"/>
                <a:cs typeface="+mn-cs"/>
              </a:rPr>
              <a:t>You can show how to compare the fractions that result from the second plug in using the Bowtie. Or, discuss using the onscreen calculator.</a:t>
            </a:r>
          </a:p>
          <a:p>
            <a:r>
              <a:rPr lang="en-US" sz="800" b="1" i="0" u="none" strike="noStrike" baseline="0" dirty="0"/>
              <a:t>ANSWER IS D – Relationship cannot be determined</a:t>
            </a:r>
          </a:p>
          <a:p>
            <a:endParaRPr lang="en-US" sz="800" b="1" i="0" u="none" strike="noStrike" baseline="0" dirty="0"/>
          </a:p>
          <a:p>
            <a:r>
              <a:rPr lang="en-US" sz="800" b="0" i="0" u="none" strike="noStrike" baseline="0" dirty="0"/>
              <a:t>Try plugging in values for x and y:</a:t>
            </a:r>
          </a:p>
          <a:p>
            <a:r>
              <a:rPr lang="en-US" sz="800" b="0" i="0" u="none" strike="noStrike" baseline="0" dirty="0"/>
              <a:t>x=-2</a:t>
            </a:r>
          </a:p>
          <a:p>
            <a:r>
              <a:rPr lang="en-US" sz="800" b="0" i="0" u="none" strike="noStrike" baseline="0" dirty="0"/>
              <a:t>y=2</a:t>
            </a:r>
          </a:p>
          <a:p>
            <a:r>
              <a:rPr lang="en-US" sz="800" b="0" i="0" u="none" strike="noStrike" baseline="0" dirty="0"/>
              <a:t>A=-4</a:t>
            </a:r>
          </a:p>
          <a:p>
            <a:r>
              <a:rPr lang="en-US" sz="800" b="0" i="0" u="none" strike="noStrike" baseline="0" dirty="0"/>
              <a:t>B=0</a:t>
            </a:r>
          </a:p>
          <a:p>
            <a:endParaRPr lang="en-US" sz="800" b="0" i="0" u="none" strike="noStrike" baseline="0" dirty="0"/>
          </a:p>
          <a:p>
            <a:r>
              <a:rPr lang="en-US" sz="800" b="0" i="0" u="none" strike="noStrike" baseline="0" dirty="0"/>
              <a:t>x=-1/2</a:t>
            </a:r>
          </a:p>
          <a:p>
            <a:r>
              <a:rPr lang="en-US" sz="800" b="0" i="0" u="none" strike="noStrike" baseline="0" dirty="0"/>
              <a:t>y=1/100</a:t>
            </a:r>
          </a:p>
          <a:p>
            <a:r>
              <a:rPr lang="en-US" sz="800" b="0" i="0" u="none" strike="noStrike" baseline="0" dirty="0"/>
              <a:t>A= -1/200</a:t>
            </a:r>
          </a:p>
          <a:p>
            <a:r>
              <a:rPr lang="en-US" sz="800" b="0" i="0" u="none" strike="noStrike" baseline="0" dirty="0"/>
              <a:t>B=-49/100</a:t>
            </a:r>
          </a:p>
          <a:p>
            <a:endParaRPr lang="en-US" sz="800" b="0" i="0" u="none" strike="noStrike" baseline="0" dirty="0">
              <a:latin typeface="Times New Roman" panose="02020603050405020304" pitchFamily="18" charset="0"/>
            </a:endParaRPr>
          </a:p>
          <a:p>
            <a:endParaRPr lang="en-US" sz="800" b="0" i="0" u="none" strike="noStrike" baseline="0" dirty="0">
              <a:latin typeface="Times New Roman" panose="02020603050405020304" pitchFamily="18" charset="0"/>
            </a:endParaRPr>
          </a:p>
        </p:txBody>
      </p:sp>
    </p:spTree>
    <p:extLst>
      <p:ext uri="{BB962C8B-B14F-4D97-AF65-F5344CB8AC3E}">
        <p14:creationId xmlns:p14="http://schemas.microsoft.com/office/powerpoint/2010/main" val="3445536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mn-lt"/>
                <a:ea typeface="+mn-ea"/>
                <a:cs typeface="+mn-cs"/>
              </a:rPr>
              <a:t>ANSWER IS D – Relationship cannot be determined</a:t>
            </a:r>
          </a:p>
          <a:p>
            <a:pPr marL="171450" indent="-171450">
              <a:buFont typeface="Arial" panose="020B0604020202020204" pitchFamily="34" charset="0"/>
              <a:buChar char="•"/>
            </a:pPr>
            <a:r>
              <a:rPr lang="en-US" sz="546" b="0" i="0" u="none" strike="noStrike" kern="1200" baseline="0" dirty="0">
                <a:solidFill>
                  <a:schemeClr val="tx1"/>
                </a:solidFill>
                <a:latin typeface="+mn-lt"/>
                <a:ea typeface="+mn-ea"/>
                <a:cs typeface="+mn-cs"/>
              </a:rPr>
              <a:t>Students may need to try several FROZEN numbers to find the set that makes Quantity B less than Quantity A. Be prepared to help!</a:t>
            </a:r>
          </a:p>
          <a:p>
            <a:pPr marL="171450" indent="-171450">
              <a:buFont typeface="Arial" panose="020B0604020202020204" pitchFamily="34" charset="0"/>
              <a:buChar char="•"/>
            </a:pPr>
            <a:r>
              <a:rPr lang="en-US" sz="546" b="0" i="0" u="none" strike="noStrike" kern="1200" baseline="0" dirty="0">
                <a:solidFill>
                  <a:schemeClr val="tx1"/>
                </a:solidFill>
                <a:latin typeface="+mn-lt"/>
                <a:ea typeface="+mn-ea"/>
                <a:cs typeface="+mn-cs"/>
              </a:rPr>
              <a:t>You can show how to compare the fractions that result from the second plug in using the Bowtie. Or, discuss using the onscreen calculator.</a:t>
            </a:r>
          </a:p>
          <a:p>
            <a:r>
              <a:rPr lang="en-US" sz="800" b="1" i="0" u="none" strike="noStrike" baseline="0" dirty="0"/>
              <a:t>ANSWER IS D – Relationship cannot be determined</a:t>
            </a:r>
          </a:p>
          <a:p>
            <a:endParaRPr lang="en-US" sz="800" b="1" i="0" u="none" strike="noStrike" baseline="0" dirty="0"/>
          </a:p>
          <a:p>
            <a:r>
              <a:rPr lang="en-US" sz="800" b="0" i="0" u="none" strike="noStrike" baseline="0" dirty="0"/>
              <a:t>Try plugging in values for x and y:</a:t>
            </a:r>
          </a:p>
          <a:p>
            <a:r>
              <a:rPr lang="en-US" sz="800" b="0" i="0" u="none" strike="noStrike" baseline="0" dirty="0"/>
              <a:t>x=-2</a:t>
            </a:r>
          </a:p>
          <a:p>
            <a:r>
              <a:rPr lang="en-US" sz="800" b="0" i="0" u="none" strike="noStrike" baseline="0" dirty="0"/>
              <a:t>y=2</a:t>
            </a:r>
          </a:p>
          <a:p>
            <a:r>
              <a:rPr lang="en-US" sz="800" b="0" i="0" u="none" strike="noStrike" baseline="0" dirty="0"/>
              <a:t>A=-4</a:t>
            </a:r>
          </a:p>
          <a:p>
            <a:r>
              <a:rPr lang="en-US" sz="800" b="0" i="0" u="none" strike="noStrike" baseline="0" dirty="0"/>
              <a:t>B=0</a:t>
            </a:r>
          </a:p>
          <a:p>
            <a:endParaRPr lang="en-US" sz="800" b="0" i="0" u="none" strike="noStrike" baseline="0" dirty="0"/>
          </a:p>
          <a:p>
            <a:r>
              <a:rPr lang="en-US" sz="800" b="0" i="0" u="none" strike="noStrike" baseline="0" dirty="0"/>
              <a:t>x=-1/2</a:t>
            </a:r>
          </a:p>
          <a:p>
            <a:r>
              <a:rPr lang="en-US" sz="800" b="0" i="0" u="none" strike="noStrike" baseline="0" dirty="0"/>
              <a:t>y=1/100</a:t>
            </a:r>
          </a:p>
          <a:p>
            <a:r>
              <a:rPr lang="en-US" sz="800" b="0" i="0" u="none" strike="noStrike" baseline="0" dirty="0"/>
              <a:t>A= -1/200</a:t>
            </a:r>
          </a:p>
          <a:p>
            <a:r>
              <a:rPr lang="en-US" sz="800" b="0" i="0" u="none" strike="noStrike" baseline="0" dirty="0"/>
              <a:t>B=-49/100</a:t>
            </a:r>
          </a:p>
          <a:p>
            <a:endParaRPr lang="en-US" sz="800" b="0" i="0" u="none" strike="noStrike" baseline="0" dirty="0">
              <a:latin typeface="Times New Roman" panose="02020603050405020304" pitchFamily="18" charset="0"/>
            </a:endParaRPr>
          </a:p>
          <a:p>
            <a:endParaRPr lang="en-US" sz="800" b="0" i="0" u="none" strike="noStrike" baseline="0" dirty="0">
              <a:latin typeface="Times New Roman" panose="02020603050405020304" pitchFamily="18" charset="0"/>
            </a:endParaRPr>
          </a:p>
        </p:txBody>
      </p:sp>
    </p:spTree>
    <p:extLst>
      <p:ext uri="{BB962C8B-B14F-4D97-AF65-F5344CB8AC3E}">
        <p14:creationId xmlns:p14="http://schemas.microsoft.com/office/powerpoint/2010/main" val="72572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dirty="0"/>
              <a:t>Go over the Data Sufficiency</a:t>
            </a:r>
            <a:r>
              <a:rPr lang="en-US" baseline="0" dirty="0"/>
              <a:t> directions.</a:t>
            </a:r>
          </a:p>
          <a:p>
            <a:r>
              <a:rPr lang="en-US" baseline="0" dirty="0"/>
              <a:t>Explain how you can quickly split the answer choice options, depending on Statement 1 (AD or BCE)</a:t>
            </a:r>
            <a:endParaRPr dirty="0"/>
          </a:p>
        </p:txBody>
      </p:sp>
    </p:spTree>
    <p:extLst>
      <p:ext uri="{BB962C8B-B14F-4D97-AF65-F5344CB8AC3E}">
        <p14:creationId xmlns:p14="http://schemas.microsoft.com/office/powerpoint/2010/main" val="4289105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228600" indent="-228600">
              <a:buAutoNum type="arabicParenBoth"/>
            </a:pPr>
            <a:r>
              <a:rPr lang="en-US" baseline="0" dirty="0"/>
              <a:t>Alone is not sufficient</a:t>
            </a:r>
          </a:p>
          <a:p>
            <a:pPr marL="228600" indent="-228600">
              <a:buAutoNum type="arabicParenBoth"/>
            </a:pPr>
            <a:r>
              <a:rPr lang="en-US" baseline="0" dirty="0"/>
              <a:t>Alone is sufficient to solve – </a:t>
            </a:r>
            <a:r>
              <a:rPr lang="en-US" b="1" baseline="0" dirty="0"/>
              <a:t>ANSWER CHOCE B</a:t>
            </a:r>
            <a:endParaRPr b="1" dirty="0"/>
          </a:p>
        </p:txBody>
      </p:sp>
    </p:spTree>
    <p:extLst>
      <p:ext uri="{BB962C8B-B14F-4D97-AF65-F5344CB8AC3E}">
        <p14:creationId xmlns:p14="http://schemas.microsoft.com/office/powerpoint/2010/main" val="695868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a:prstGeom prst="rect">
            <a:avLst/>
          </a:prstGeom>
        </p:spPr>
      </p:sp>
      <p:sp>
        <p:nvSpPr>
          <p:cNvPr id="3" name="Notes Placeholder 2"/>
          <p:cNvSpPr>
            <a:spLocks noGrp="1"/>
          </p:cNvSpPr>
          <p:nvPr>
            <p:ph type="body" idx="1"/>
          </p:nvPr>
        </p:nvSpPr>
        <p:spPr>
          <a:xfrm>
            <a:off x="700880" y="4415830"/>
            <a:ext cx="5608640" cy="4182661"/>
          </a:xfrm>
          <a:prstGeom prst="rect">
            <a:avLst/>
          </a:prstGeom>
        </p:spPr>
        <p:txBody>
          <a:bodyPr/>
          <a:lstStyle/>
          <a:p>
            <a:endParaRPr lang="en-US" dirty="0"/>
          </a:p>
        </p:txBody>
      </p:sp>
      <p:sp>
        <p:nvSpPr>
          <p:cNvPr id="4" name="Slide Number Placeholder 3"/>
          <p:cNvSpPr>
            <a:spLocks noGrp="1"/>
          </p:cNvSpPr>
          <p:nvPr>
            <p:ph type="sldNum" sz="quarter" idx="10"/>
          </p:nvPr>
        </p:nvSpPr>
        <p:spPr>
          <a:xfrm>
            <a:off x="3971654" y="8830063"/>
            <a:ext cx="3037146" cy="464740"/>
          </a:xfrm>
          <a:prstGeom prst="rect">
            <a:avLst/>
          </a:prstGeom>
        </p:spPr>
        <p:txBody>
          <a:bodyPr/>
          <a:lstStyle/>
          <a:p>
            <a:pPr>
              <a:defRPr/>
            </a:pPr>
            <a:fld id="{23311254-8A23-488F-B3FD-E54789F0572B}"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3243737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228600" marR="0" lvl="0" indent="-228600" algn="l" defTabSz="415869" rtl="0" eaLnBrk="1" fontAlgn="auto" latinLnBrk="0" hangingPunct="1">
              <a:lnSpc>
                <a:spcPct val="100000"/>
              </a:lnSpc>
              <a:spcBef>
                <a:spcPts val="0"/>
              </a:spcBef>
              <a:spcAft>
                <a:spcPts val="0"/>
              </a:spcAft>
              <a:buClrTx/>
              <a:buSzTx/>
              <a:buFontTx/>
              <a:buAutoNum type="arabicParenBoth"/>
              <a:tabLst/>
              <a:defRPr/>
            </a:pPr>
            <a:r>
              <a:rPr kumimoji="0" lang="en-US" sz="546" b="0" i="0" u="none" strike="noStrike" kern="1200" cap="none" spc="0" normalizeH="0" baseline="0" noProof="0" dirty="0">
                <a:ln>
                  <a:noFill/>
                </a:ln>
                <a:solidFill>
                  <a:prstClr val="black"/>
                </a:solidFill>
                <a:effectLst/>
                <a:uLnTx/>
                <a:uFillTx/>
                <a:latin typeface="+mn-lt"/>
                <a:ea typeface="+mn-ea"/>
                <a:cs typeface="+mn-cs"/>
              </a:rPr>
              <a:t>Alone is not sufficient</a:t>
            </a:r>
          </a:p>
          <a:p>
            <a:pPr marL="228600" marR="0" lvl="0" indent="-228600" algn="l" defTabSz="415869" rtl="0" eaLnBrk="1" fontAlgn="auto" latinLnBrk="0" hangingPunct="1">
              <a:lnSpc>
                <a:spcPct val="100000"/>
              </a:lnSpc>
              <a:spcBef>
                <a:spcPts val="0"/>
              </a:spcBef>
              <a:spcAft>
                <a:spcPts val="0"/>
              </a:spcAft>
              <a:buClrTx/>
              <a:buSzTx/>
              <a:buFontTx/>
              <a:buAutoNum type="arabicParenBoth"/>
              <a:tabLst/>
              <a:defRPr/>
            </a:pPr>
            <a:r>
              <a:rPr kumimoji="0" lang="en-US" sz="546" b="0" i="0" u="none" strike="noStrike" kern="1200" cap="none" spc="0" normalizeH="0" baseline="0" noProof="0" dirty="0">
                <a:ln>
                  <a:noFill/>
                </a:ln>
                <a:solidFill>
                  <a:prstClr val="black"/>
                </a:solidFill>
                <a:effectLst/>
                <a:uLnTx/>
                <a:uFillTx/>
                <a:latin typeface="+mn-lt"/>
                <a:ea typeface="+mn-ea"/>
                <a:cs typeface="+mn-cs"/>
              </a:rPr>
              <a:t>Alone is sufficient to solve – </a:t>
            </a:r>
            <a:r>
              <a:rPr kumimoji="0" lang="en-US" sz="546" b="1" i="0" u="none" strike="noStrike" kern="1200" cap="none" spc="0" normalizeH="0" baseline="0" noProof="0" dirty="0">
                <a:ln>
                  <a:noFill/>
                </a:ln>
                <a:solidFill>
                  <a:prstClr val="black"/>
                </a:solidFill>
                <a:effectLst/>
                <a:uLnTx/>
                <a:uFillTx/>
                <a:latin typeface="+mn-lt"/>
                <a:ea typeface="+mn-ea"/>
                <a:cs typeface="+mn-cs"/>
              </a:rPr>
              <a:t>ANSWER CHOCE B</a:t>
            </a:r>
          </a:p>
          <a:p>
            <a:endParaRPr dirty="0"/>
          </a:p>
        </p:txBody>
      </p:sp>
    </p:spTree>
    <p:extLst>
      <p:ext uri="{BB962C8B-B14F-4D97-AF65-F5344CB8AC3E}">
        <p14:creationId xmlns:p14="http://schemas.microsoft.com/office/powerpoint/2010/main" val="3038561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i="0" dirty="0"/>
              <a:t>GRE:</a:t>
            </a:r>
          </a:p>
          <a:p>
            <a:r>
              <a:rPr lang="en-US" sz="700" b="0" i="0" kern="1200" dirty="0">
                <a:solidFill>
                  <a:schemeClr val="tx1"/>
                </a:solidFill>
                <a:effectLst/>
                <a:latin typeface="+mn-lt"/>
                <a:ea typeface="+mn-ea"/>
                <a:cs typeface="+mn-cs"/>
              </a:rPr>
              <a:t>The content in these areas includes high school mathematics and statistics at a level that is generally no higher than a second course in algebra; it does not include trigonometry, calculus or other higher-level mathematics.</a:t>
            </a:r>
          </a:p>
          <a:p>
            <a:endParaRPr lang="en-US" sz="700" b="0" i="0" kern="1200" dirty="0">
              <a:solidFill>
                <a:schemeClr val="tx1"/>
              </a:solidFill>
              <a:effectLst/>
              <a:latin typeface="+mn-lt"/>
              <a:ea typeface="+mn-ea"/>
              <a:cs typeface="+mn-cs"/>
            </a:endParaRPr>
          </a:p>
          <a:p>
            <a:r>
              <a:rPr lang="en-US" sz="700" b="1" i="0" kern="1200" dirty="0">
                <a:solidFill>
                  <a:schemeClr val="tx1"/>
                </a:solidFill>
                <a:effectLst/>
                <a:latin typeface="+mn-lt"/>
                <a:ea typeface="+mn-ea"/>
                <a:cs typeface="+mn-cs"/>
              </a:rPr>
              <a:t>Quantitative Comparison</a:t>
            </a:r>
          </a:p>
          <a:p>
            <a:pPr fontAlgn="base"/>
            <a:r>
              <a:rPr lang="en-US" sz="700" b="0" i="0" kern="1200" dirty="0">
                <a:solidFill>
                  <a:schemeClr val="tx1"/>
                </a:solidFill>
                <a:effectLst/>
                <a:latin typeface="+mn-lt"/>
                <a:ea typeface="+mn-ea"/>
                <a:cs typeface="+mn-cs"/>
              </a:rPr>
              <a:t>Questions of this type ask you to compare two quantities — Quantity A and Quantity B — and then determine which of the following statements describes the comparison:</a:t>
            </a:r>
          </a:p>
          <a:p>
            <a:pPr fontAlgn="base"/>
            <a:r>
              <a:rPr lang="en-US" sz="700" b="0" i="0" kern="1200" dirty="0">
                <a:solidFill>
                  <a:schemeClr val="tx1"/>
                </a:solidFill>
                <a:effectLst/>
                <a:latin typeface="+mn-lt"/>
                <a:ea typeface="+mn-ea"/>
                <a:cs typeface="+mn-cs"/>
              </a:rPr>
              <a:t>-Quantity A is greater.</a:t>
            </a:r>
          </a:p>
          <a:p>
            <a:pPr fontAlgn="base"/>
            <a:r>
              <a:rPr lang="en-US" sz="700" b="0" i="0" kern="1200" dirty="0">
                <a:solidFill>
                  <a:schemeClr val="tx1"/>
                </a:solidFill>
                <a:effectLst/>
                <a:latin typeface="+mn-lt"/>
                <a:ea typeface="+mn-ea"/>
                <a:cs typeface="+mn-cs"/>
              </a:rPr>
              <a:t>-Quantity B is greater.</a:t>
            </a:r>
          </a:p>
          <a:p>
            <a:pPr fontAlgn="base"/>
            <a:r>
              <a:rPr lang="en-US" sz="700" b="0" i="0" kern="1200" dirty="0">
                <a:solidFill>
                  <a:schemeClr val="tx1"/>
                </a:solidFill>
                <a:effectLst/>
                <a:latin typeface="+mn-lt"/>
                <a:ea typeface="+mn-ea"/>
                <a:cs typeface="+mn-cs"/>
              </a:rPr>
              <a:t>-The two quantities are equal.</a:t>
            </a:r>
          </a:p>
          <a:p>
            <a:pPr fontAlgn="base"/>
            <a:r>
              <a:rPr lang="en-US" sz="700" b="0" i="0" kern="1200" dirty="0">
                <a:solidFill>
                  <a:schemeClr val="tx1"/>
                </a:solidFill>
                <a:effectLst/>
                <a:latin typeface="+mn-lt"/>
                <a:ea typeface="+mn-ea"/>
                <a:cs typeface="+mn-cs"/>
              </a:rPr>
              <a:t>-The relationship cannot be determined from the information given.</a:t>
            </a:r>
            <a:endParaRPr lang="en-US" i="0" dirty="0"/>
          </a:p>
          <a:p>
            <a:endParaRPr lang="en-US" i="0" dirty="0"/>
          </a:p>
          <a:p>
            <a:r>
              <a:rPr lang="en-US" i="0" dirty="0"/>
              <a:t>GMAT:</a:t>
            </a:r>
          </a:p>
          <a:p>
            <a:pPr eaLnBrk="1" hangingPunct="1">
              <a:spcBef>
                <a:spcPct val="0"/>
              </a:spcBef>
              <a:defRPr/>
            </a:pPr>
            <a:r>
              <a:rPr lang="en-US" altLang="en-US" dirty="0">
                <a:latin typeface="Times New Roman" panose="02020603050405020304" pitchFamily="18" charset="0"/>
              </a:rPr>
              <a:t>The </a:t>
            </a:r>
            <a:r>
              <a:rPr lang="en-US" altLang="en-US" b="1" dirty="0">
                <a:latin typeface="Times New Roman" panose="02020603050405020304" pitchFamily="18" charset="0"/>
              </a:rPr>
              <a:t>Integrated Reasoning</a:t>
            </a:r>
            <a:r>
              <a:rPr lang="en-US" altLang="en-US" dirty="0">
                <a:latin typeface="Times New Roman" panose="02020603050405020304" pitchFamily="18" charset="0"/>
              </a:rPr>
              <a:t> section </a:t>
            </a:r>
            <a:r>
              <a:rPr lang="en-US" altLang="en-US" dirty="0"/>
              <a:t>features</a:t>
            </a:r>
            <a:r>
              <a:rPr lang="en-US" altLang="en-US" baseline="0" dirty="0"/>
              <a:t> four</a:t>
            </a:r>
            <a:r>
              <a:rPr lang="en-US" altLang="en-US" dirty="0"/>
              <a:t> question types that can include sortable tables, graphs, and data or other information about a variety of situations. GMAC states that the section measures skills similar to those used in business school. </a:t>
            </a:r>
            <a:r>
              <a:rPr lang="en-US" altLang="en-US" b="0" dirty="0"/>
              <a:t>A standard basic calculator is provided as an onscreen tool for use during the Integrated Reasoning section.</a:t>
            </a:r>
            <a:endParaRPr lang="en-US" altLang="en-US" dirty="0">
              <a:latin typeface="Times New Roman" panose="02020603050405020304" pitchFamily="18" charset="0"/>
            </a:endParaRPr>
          </a:p>
          <a:p>
            <a:pPr>
              <a:defRPr/>
            </a:pPr>
            <a:r>
              <a:rPr lang="en-US" altLang="en-US" dirty="0">
                <a:latin typeface="Times New Roman" panose="02020603050405020304" pitchFamily="18" charset="0"/>
              </a:rPr>
              <a:t>The </a:t>
            </a:r>
            <a:r>
              <a:rPr lang="en-US" altLang="en-US" b="1" dirty="0">
                <a:latin typeface="Times New Roman" panose="02020603050405020304" pitchFamily="18" charset="0"/>
              </a:rPr>
              <a:t>Quantitative</a:t>
            </a:r>
            <a:r>
              <a:rPr lang="en-US" altLang="en-US" dirty="0">
                <a:latin typeface="Times New Roman" panose="02020603050405020304" pitchFamily="18" charset="0"/>
              </a:rPr>
              <a:t> section measures your basic mathematical skills, understanding of elementary concepts, ability to reason quantitatively, aptitude to solve quantitative problems, and ability to interpret graphic data. </a:t>
            </a:r>
            <a:r>
              <a:rPr lang="en-US" altLang="en-US" b="0" dirty="0">
                <a:latin typeface="Times New Roman" panose="02020603050405020304" pitchFamily="18" charset="0"/>
              </a:rPr>
              <a:t>No calculator is provided for the Quantitative section.</a:t>
            </a:r>
            <a:endParaRPr lang="en-US" altLang="en-US" dirty="0">
              <a:latin typeface="Times New Roman" panose="02020603050405020304" pitchFamily="18" charset="0"/>
            </a:endParaRPr>
          </a:p>
          <a:p>
            <a:pPr>
              <a:defRPr/>
            </a:pPr>
            <a:r>
              <a:rPr lang="en-US" altLang="en-US" dirty="0">
                <a:latin typeface="Times New Roman" panose="02020603050405020304" pitchFamily="18" charset="0"/>
              </a:rPr>
              <a:t>The </a:t>
            </a:r>
            <a:r>
              <a:rPr lang="en-US" altLang="en-US" b="1" dirty="0">
                <a:latin typeface="Times New Roman" panose="02020603050405020304" pitchFamily="18" charset="0"/>
              </a:rPr>
              <a:t>Verbal </a:t>
            </a:r>
            <a:r>
              <a:rPr lang="en-US" altLang="en-US" dirty="0">
                <a:latin typeface="Times New Roman" panose="02020603050405020304" pitchFamily="18" charset="0"/>
              </a:rPr>
              <a:t>section measures your ability to understand and evaluate what is read and to recognize basic conventions of standard written English.</a:t>
            </a:r>
            <a:endParaRPr lang="en-US" dirty="0"/>
          </a:p>
          <a:p>
            <a:endParaRPr lang="en-US" i="0" dirty="0"/>
          </a:p>
          <a:p>
            <a:endParaRPr lang="en-US" i="0" dirty="0"/>
          </a:p>
        </p:txBody>
      </p:sp>
    </p:spTree>
    <p:extLst>
      <p:ext uri="{BB962C8B-B14F-4D97-AF65-F5344CB8AC3E}">
        <p14:creationId xmlns:p14="http://schemas.microsoft.com/office/powerpoint/2010/main" val="1321877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30275" y="3373438"/>
            <a:ext cx="7435850" cy="2760662"/>
          </a:xfrm>
          <a:prstGeom prst="rect">
            <a:avLst/>
          </a:prstGeom>
        </p:spPr>
        <p:txBody>
          <a:bodyPr/>
          <a:lstStyle/>
          <a:p>
            <a:pPr marL="0" marR="0" lvl="1" indent="0" algn="l" defTabSz="455613" rtl="0" eaLnBrk="1" fontAlgn="auto" latinLnBrk="0" hangingPunct="1">
              <a:lnSpc>
                <a:spcPct val="100000"/>
              </a:lnSpc>
              <a:spcBef>
                <a:spcPct val="0"/>
              </a:spcBef>
              <a:spcAft>
                <a:spcPts val="0"/>
              </a:spcAft>
              <a:buClrTx/>
              <a:buSzTx/>
              <a:buFontTx/>
              <a:buNone/>
              <a:tabLst/>
              <a:defRPr/>
            </a:pPr>
            <a:r>
              <a:rPr kumimoji="0" lang="en-US" altLang="en-US" sz="546" b="0" i="0" u="none" strike="noStrike" kern="1200" cap="none" spc="0" normalizeH="0" baseline="0" noProof="0" dirty="0">
                <a:ln>
                  <a:noFill/>
                </a:ln>
                <a:solidFill>
                  <a:prstClr val="black"/>
                </a:solidFill>
                <a:effectLst/>
                <a:uLnTx/>
                <a:uFillTx/>
                <a:latin typeface="+mn-lt"/>
                <a:ea typeface="+mn-ea"/>
                <a:cs typeface="+mn-cs"/>
              </a:rPr>
              <a:t>There are a variety of ways to analyze a passage. These include looking for key sentences in each paragraph and determining whether the passage discusses a problem or a change. No matter which way you choose, the important thing is to read the passage for the main idea, what the author wants you to believe, as opposed to the details of the passage.</a:t>
            </a:r>
          </a:p>
          <a:p>
            <a:pPr marL="0" marR="0" lvl="1" indent="0" algn="l" defTabSz="455613" rtl="0" eaLnBrk="1" fontAlgn="auto" latinLnBrk="0" hangingPunct="1">
              <a:lnSpc>
                <a:spcPct val="100000"/>
              </a:lnSpc>
              <a:spcBef>
                <a:spcPct val="0"/>
              </a:spcBef>
              <a:spcAft>
                <a:spcPts val="0"/>
              </a:spcAft>
              <a:buClrTx/>
              <a:buSzTx/>
              <a:buFontTx/>
              <a:buNone/>
              <a:tabLst/>
              <a:defRPr/>
            </a:pPr>
            <a:r>
              <a:rPr kumimoji="0" lang="en-US" altLang="en-US" sz="546" b="0" i="0" u="none" strike="noStrike" kern="1200" cap="none" spc="0" normalizeH="0" baseline="0" noProof="0" dirty="0">
                <a:ln>
                  <a:noFill/>
                </a:ln>
                <a:solidFill>
                  <a:prstClr val="black"/>
                </a:solidFill>
                <a:effectLst/>
                <a:uLnTx/>
                <a:uFillTx/>
                <a:latin typeface="+mn-lt"/>
                <a:ea typeface="+mn-ea"/>
                <a:cs typeface="+mn-cs"/>
              </a:rPr>
              <a:t>Let the questions guide you for more details (if necessary) </a:t>
            </a:r>
          </a:p>
          <a:p>
            <a:pPr marL="0" marR="0" lvl="1" indent="0" algn="l" defTabSz="455613" rtl="0" eaLnBrk="1" fontAlgn="auto" latinLnBrk="0" hangingPunct="1">
              <a:lnSpc>
                <a:spcPct val="100000"/>
              </a:lnSpc>
              <a:spcBef>
                <a:spcPct val="0"/>
              </a:spcBef>
              <a:spcAft>
                <a:spcPts val="0"/>
              </a:spcAft>
              <a:buClrTx/>
              <a:buSzTx/>
              <a:buFontTx/>
              <a:buNone/>
              <a:tabLst/>
              <a:defRPr/>
            </a:pPr>
            <a:endParaRPr kumimoji="0" lang="en-US" altLang="en-US" sz="546" b="0" i="0" u="none" strike="noStrike" kern="1200" cap="none" spc="0" normalizeH="0" baseline="0" noProof="0" dirty="0">
              <a:ln>
                <a:noFill/>
              </a:ln>
              <a:solidFill>
                <a:prstClr val="black"/>
              </a:solidFill>
              <a:effectLst/>
              <a:uLnTx/>
              <a:uFillTx/>
              <a:latin typeface="+mn-lt"/>
              <a:ea typeface="+mn-ea"/>
              <a:cs typeface="+mn-cs"/>
            </a:endParaRPr>
          </a:p>
          <a:p>
            <a:pPr marL="0" marR="0" lvl="1" indent="0" algn="l" defTabSz="455613" rtl="0" eaLnBrk="1" fontAlgn="auto" latinLnBrk="0" hangingPunct="1">
              <a:lnSpc>
                <a:spcPct val="100000"/>
              </a:lnSpc>
              <a:spcBef>
                <a:spcPct val="0"/>
              </a:spcBef>
              <a:spcAft>
                <a:spcPts val="0"/>
              </a:spcAft>
              <a:buClrTx/>
              <a:buSzTx/>
              <a:buFontTx/>
              <a:buNone/>
              <a:tabLst/>
              <a:defRPr/>
            </a:pPr>
            <a:r>
              <a:rPr kumimoji="0" lang="en-US" altLang="en-US" sz="546" b="1" i="0" u="none" strike="noStrike" kern="1200" cap="none" spc="0" normalizeH="0" baseline="0" noProof="0" dirty="0">
                <a:ln>
                  <a:noFill/>
                </a:ln>
                <a:solidFill>
                  <a:prstClr val="black"/>
                </a:solidFill>
                <a:effectLst/>
                <a:uLnTx/>
                <a:uFillTx/>
                <a:latin typeface="+mn-lt"/>
                <a:ea typeface="+mn-ea"/>
                <a:cs typeface="+mn-cs"/>
              </a:rPr>
              <a:t>5 multiple choice answers for GMAT.</a:t>
            </a:r>
          </a:p>
          <a:p>
            <a:pPr marL="0" marR="0" lvl="1" indent="0" algn="l" defTabSz="455613" rtl="0" eaLnBrk="1" fontAlgn="auto" latinLnBrk="0" hangingPunct="1">
              <a:lnSpc>
                <a:spcPct val="100000"/>
              </a:lnSpc>
              <a:spcBef>
                <a:spcPct val="0"/>
              </a:spcBef>
              <a:spcAft>
                <a:spcPts val="0"/>
              </a:spcAft>
              <a:buClrTx/>
              <a:buSzTx/>
              <a:buFontTx/>
              <a:buNone/>
              <a:tabLst/>
              <a:defRPr/>
            </a:pPr>
            <a:endParaRPr kumimoji="0" lang="en-US" altLang="en-US" sz="546" b="0" i="0" u="none" strike="noStrike" kern="1200" cap="none" spc="0" normalizeH="0" baseline="0" noProof="0" dirty="0">
              <a:ln>
                <a:noFill/>
              </a:ln>
              <a:solidFill>
                <a:prstClr val="black"/>
              </a:solidFill>
              <a:effectLst/>
              <a:uLnTx/>
              <a:uFillTx/>
              <a:latin typeface="+mn-lt"/>
              <a:ea typeface="+mn-ea"/>
              <a:cs typeface="+mn-cs"/>
            </a:endParaRPr>
          </a:p>
          <a:p>
            <a:pPr marL="0" marR="0" lvl="1" indent="0" algn="l" defTabSz="455613" rtl="0" eaLnBrk="1" fontAlgn="auto" latinLnBrk="0" hangingPunct="1">
              <a:lnSpc>
                <a:spcPct val="100000"/>
              </a:lnSpc>
              <a:spcBef>
                <a:spcPct val="0"/>
              </a:spcBef>
              <a:spcAft>
                <a:spcPts val="0"/>
              </a:spcAft>
              <a:buClrTx/>
              <a:buSzTx/>
              <a:buFontTx/>
              <a:buNone/>
              <a:tabLst/>
              <a:defRPr/>
            </a:pPr>
            <a:r>
              <a:rPr lang="en-US" sz="800" b="1" dirty="0">
                <a:effectLst/>
                <a:latin typeface="Calibri" panose="020F0502020204030204" pitchFamily="34" charset="0"/>
                <a:ea typeface="Calibri" panose="020F0502020204030204" pitchFamily="34" charset="0"/>
                <a:cs typeface="Times New Roman" panose="02020603050405020304" pitchFamily="18" charset="0"/>
              </a:rPr>
              <a:t>GRE can be 5 multiple choice answers, All that Apply with 3 choices, or Select a Sentence.</a:t>
            </a:r>
            <a:endParaRPr kumimoji="0" lang="en-US" altLang="en-US" sz="546" b="1" i="0" u="none" strike="noStrike" kern="1200" cap="none" spc="0" normalizeH="0" baseline="0" noProof="0" dirty="0">
              <a:ln>
                <a:noFill/>
              </a:ln>
              <a:solidFill>
                <a:prstClr val="black"/>
              </a:solidFill>
              <a:effectLst/>
              <a:uLnTx/>
              <a:uFillTx/>
              <a:latin typeface="+mn-lt"/>
              <a:ea typeface="+mn-ea"/>
              <a:cs typeface="+mn-cs"/>
            </a:endParaRPr>
          </a:p>
          <a:p>
            <a:endParaRPr lang="en-US" sz="546" b="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96728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30275" y="3373438"/>
            <a:ext cx="7435850" cy="2760662"/>
          </a:xfrm>
          <a:prstGeom prst="rect">
            <a:avLst/>
          </a:prstGeom>
        </p:spPr>
        <p:txBody>
          <a:bodyPr/>
          <a:lstStyle/>
          <a:p>
            <a:pPr marL="0" marR="0" lvl="1" indent="0" algn="l" defTabSz="455613" rtl="0" eaLnBrk="1" fontAlgn="auto" latinLnBrk="0" hangingPunct="1">
              <a:lnSpc>
                <a:spcPct val="100000"/>
              </a:lnSpc>
              <a:spcBef>
                <a:spcPct val="0"/>
              </a:spcBef>
              <a:spcAft>
                <a:spcPts val="0"/>
              </a:spcAft>
              <a:buClrTx/>
              <a:buSzTx/>
              <a:buFontTx/>
              <a:buNone/>
              <a:tabLst/>
              <a:defRPr/>
            </a:pPr>
            <a:r>
              <a:rPr kumimoji="0" lang="en-US" altLang="en-US" sz="546" b="1" i="0" u="none" strike="noStrike" kern="1200" cap="none" spc="0" normalizeH="0" baseline="0" noProof="0" dirty="0">
                <a:ln>
                  <a:noFill/>
                </a:ln>
                <a:solidFill>
                  <a:prstClr val="black"/>
                </a:solidFill>
                <a:effectLst/>
                <a:uLnTx/>
                <a:uFillTx/>
                <a:latin typeface="+mn-lt"/>
                <a:ea typeface="+mn-ea"/>
                <a:cs typeface="+mn-cs"/>
              </a:rPr>
              <a:t>5 multiple choice answers for GMAT.</a:t>
            </a:r>
          </a:p>
          <a:p>
            <a:pPr marL="0" marR="0" lvl="1" indent="0" algn="l" defTabSz="455613" rtl="0" eaLnBrk="1" fontAlgn="auto" latinLnBrk="0" hangingPunct="1">
              <a:lnSpc>
                <a:spcPct val="100000"/>
              </a:lnSpc>
              <a:spcBef>
                <a:spcPct val="0"/>
              </a:spcBef>
              <a:spcAft>
                <a:spcPts val="0"/>
              </a:spcAft>
              <a:buClrTx/>
              <a:buSzTx/>
              <a:buFontTx/>
              <a:buNone/>
              <a:tabLst/>
              <a:defRPr/>
            </a:pPr>
            <a:endParaRPr kumimoji="0" lang="en-US" altLang="en-US" sz="546" b="0" i="0" u="none" strike="noStrike" kern="1200" cap="none" spc="0" normalizeH="0" baseline="0" noProof="0" dirty="0">
              <a:ln>
                <a:noFill/>
              </a:ln>
              <a:solidFill>
                <a:prstClr val="black"/>
              </a:solidFill>
              <a:effectLst/>
              <a:uLnTx/>
              <a:uFillTx/>
              <a:latin typeface="+mn-lt"/>
              <a:ea typeface="+mn-ea"/>
              <a:cs typeface="+mn-cs"/>
            </a:endParaRPr>
          </a:p>
          <a:p>
            <a:pPr marL="0" marR="0" lvl="1" indent="0" algn="l" defTabSz="455613" rtl="0" eaLnBrk="1" fontAlgn="auto" latinLnBrk="0" hangingPunct="1">
              <a:lnSpc>
                <a:spcPct val="100000"/>
              </a:lnSpc>
              <a:spcBef>
                <a:spcPct val="0"/>
              </a:spcBef>
              <a:spcAft>
                <a:spcPts val="0"/>
              </a:spcAft>
              <a:buClrTx/>
              <a:buSzTx/>
              <a:buFontTx/>
              <a:buNone/>
              <a:tabLst/>
              <a:defRPr/>
            </a:pPr>
            <a:r>
              <a:rPr lang="en-US" sz="800" b="1" dirty="0">
                <a:effectLst/>
                <a:latin typeface="Calibri" panose="020F0502020204030204" pitchFamily="34" charset="0"/>
                <a:ea typeface="Calibri" panose="020F0502020204030204" pitchFamily="34" charset="0"/>
                <a:cs typeface="Times New Roman" panose="02020603050405020304" pitchFamily="18" charset="0"/>
              </a:rPr>
              <a:t>GRE can be 5 multiple choice answers, All that Apply with 3 choices, or Select a Sentence</a:t>
            </a:r>
            <a:r>
              <a:rPr lang="en-US" sz="800" b="1" baseline="0" dirty="0">
                <a:effectLst/>
                <a:latin typeface="Calibri" panose="020F0502020204030204" pitchFamily="34" charset="0"/>
                <a:ea typeface="Calibri" panose="020F0502020204030204" pitchFamily="34" charset="0"/>
                <a:cs typeface="Times New Roman" panose="02020603050405020304" pitchFamily="18" charset="0"/>
              </a:rPr>
              <a:t> (from the passage)</a:t>
            </a:r>
            <a:endParaRPr kumimoji="0" lang="en-US" altLang="en-US" sz="546" b="1" i="0" u="none" strike="noStrike" kern="1200" cap="none" spc="0" normalizeH="0" baseline="0" noProof="0" dirty="0">
              <a:ln>
                <a:noFill/>
              </a:ln>
              <a:solidFill>
                <a:prstClr val="black"/>
              </a:solidFill>
              <a:effectLst/>
              <a:uLnTx/>
              <a:uFillTx/>
              <a:latin typeface="+mn-lt"/>
              <a:ea typeface="+mn-ea"/>
              <a:cs typeface="+mn-cs"/>
            </a:endParaRPr>
          </a:p>
          <a:p>
            <a:endParaRPr lang="en-US" sz="546" b="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968661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endParaRPr lang="en-US" dirty="0"/>
          </a:p>
        </p:txBody>
      </p:sp>
    </p:spTree>
    <p:extLst>
      <p:ext uri="{BB962C8B-B14F-4D97-AF65-F5344CB8AC3E}">
        <p14:creationId xmlns:p14="http://schemas.microsoft.com/office/powerpoint/2010/main" val="3359296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mn-lt"/>
                <a:ea typeface="+mn-ea"/>
                <a:cs typeface="+mn-cs"/>
              </a:rPr>
              <a:t>Answer: B and E</a:t>
            </a:r>
            <a:br>
              <a:rPr kumimoji="0" lang="en-US" sz="546" b="0" i="0" u="none" strike="noStrike" kern="1200" cap="none" spc="0" normalizeH="0" baseline="0" noProof="0" dirty="0">
                <a:ln>
                  <a:noFill/>
                </a:ln>
                <a:solidFill>
                  <a:prstClr val="black"/>
                </a:solidFill>
                <a:effectLst/>
                <a:uLnTx/>
                <a:uFillTx/>
                <a:latin typeface="+mn-lt"/>
                <a:ea typeface="+mn-ea"/>
                <a:cs typeface="+mn-cs"/>
              </a:rPr>
            </a:br>
            <a:r>
              <a:rPr kumimoji="0" lang="en-US" sz="800" b="0" i="0" u="none" strike="noStrike" kern="1200" cap="none" spc="0" normalizeH="0" baseline="0" noProof="0" dirty="0">
                <a:ln>
                  <a:noFill/>
                </a:ln>
                <a:solidFill>
                  <a:prstClr val="black"/>
                </a:solidFill>
                <a:effectLst/>
                <a:uLnTx/>
                <a:uFillTx/>
                <a:latin typeface="+mn-lt"/>
                <a:ea typeface="+mn-ea"/>
                <a:cs typeface="+mn-cs"/>
              </a:rPr>
              <a:t>The sentences that describe the young apprentices make clear that the two are very different, so choice (B) is correct for the first blank. </a:t>
            </a:r>
            <a:r>
              <a:rPr kumimoji="0" lang="en-US" sz="800" b="0" i="1" u="none" strike="noStrike" kern="1200" cap="none" spc="0" normalizeH="0" baseline="0" noProof="0" dirty="0">
                <a:ln>
                  <a:noFill/>
                </a:ln>
                <a:solidFill>
                  <a:prstClr val="black"/>
                </a:solidFill>
                <a:effectLst/>
                <a:uLnTx/>
                <a:uFillTx/>
                <a:latin typeface="+mn-lt"/>
                <a:ea typeface="+mn-ea"/>
                <a:cs typeface="+mn-cs"/>
              </a:rPr>
              <a:t>Polemical</a:t>
            </a:r>
            <a:r>
              <a:rPr kumimoji="0" lang="en-US" sz="800" b="0" i="0" u="none" strike="noStrike" kern="1200" cap="none" spc="0" normalizeH="0" baseline="0" noProof="0" dirty="0">
                <a:ln>
                  <a:noFill/>
                </a:ln>
                <a:solidFill>
                  <a:prstClr val="black"/>
                </a:solidFill>
                <a:effectLst/>
                <a:uLnTx/>
                <a:uFillTx/>
                <a:latin typeface="+mn-lt"/>
                <a:ea typeface="+mn-ea"/>
                <a:cs typeface="+mn-cs"/>
              </a:rPr>
              <a:t> would imply the men were enemies or had strong differences of opinion so this is too strong. </a:t>
            </a:r>
            <a:r>
              <a:rPr kumimoji="0" lang="en-US" sz="800" b="0" i="1" u="none" strike="noStrike" kern="1200" cap="none" spc="0" normalizeH="0" baseline="0" noProof="0" dirty="0">
                <a:ln>
                  <a:noFill/>
                </a:ln>
                <a:solidFill>
                  <a:prstClr val="black"/>
                </a:solidFill>
                <a:effectLst/>
                <a:uLnTx/>
                <a:uFillTx/>
                <a:latin typeface="+mn-lt"/>
                <a:ea typeface="+mn-ea"/>
                <a:cs typeface="+mn-cs"/>
              </a:rPr>
              <a:t>Facile</a:t>
            </a:r>
            <a:r>
              <a:rPr kumimoji="0" lang="en-US" sz="800" b="0" i="0" u="none" strike="noStrike" kern="1200" cap="none" spc="0" normalizeH="0" baseline="0" noProof="0" dirty="0">
                <a:ln>
                  <a:noFill/>
                </a:ln>
                <a:solidFill>
                  <a:prstClr val="black"/>
                </a:solidFill>
                <a:effectLst/>
                <a:uLnTx/>
                <a:uFillTx/>
                <a:latin typeface="+mn-lt"/>
                <a:ea typeface="+mn-ea"/>
                <a:cs typeface="+mn-cs"/>
              </a:rPr>
              <a:t> means agreeable or easily influenced. The second blank should be a word that means "adept" since it describes a characteristic of the first young man that the second lacks. Choice (E) is a good synonym for "adept." </a:t>
            </a:r>
            <a:r>
              <a:rPr kumimoji="0" lang="en-US" sz="800" b="0" i="1" u="none" strike="noStrike" kern="1200" cap="none" spc="0" normalizeH="0" baseline="0" noProof="0" dirty="0">
                <a:ln>
                  <a:noFill/>
                </a:ln>
                <a:solidFill>
                  <a:prstClr val="black"/>
                </a:solidFill>
                <a:effectLst/>
                <a:uLnTx/>
                <a:uFillTx/>
                <a:latin typeface="+mn-lt"/>
                <a:ea typeface="+mn-ea"/>
                <a:cs typeface="+mn-cs"/>
              </a:rPr>
              <a:t>Amiable</a:t>
            </a:r>
            <a:r>
              <a:rPr kumimoji="0" lang="en-US" sz="800" b="0" i="0" u="none" strike="noStrike" kern="1200" cap="none" spc="0" normalizeH="0" baseline="0" noProof="0" dirty="0">
                <a:ln>
                  <a:noFill/>
                </a:ln>
                <a:solidFill>
                  <a:prstClr val="black"/>
                </a:solidFill>
                <a:effectLst/>
                <a:uLnTx/>
                <a:uFillTx/>
                <a:latin typeface="+mn-lt"/>
                <a:ea typeface="+mn-ea"/>
                <a:cs typeface="+mn-cs"/>
              </a:rPr>
              <a:t> means agreeable and </a:t>
            </a:r>
            <a:r>
              <a:rPr kumimoji="0" lang="en-US" sz="800" b="0" i="1" u="none" strike="noStrike" kern="1200" cap="none" spc="0" normalizeH="0" baseline="0" noProof="0" dirty="0">
                <a:ln>
                  <a:noFill/>
                </a:ln>
                <a:solidFill>
                  <a:prstClr val="black"/>
                </a:solidFill>
                <a:effectLst/>
                <a:uLnTx/>
                <a:uFillTx/>
                <a:latin typeface="+mn-lt"/>
                <a:ea typeface="+mn-ea"/>
                <a:cs typeface="+mn-cs"/>
              </a:rPr>
              <a:t>prodigious</a:t>
            </a:r>
            <a:r>
              <a:rPr kumimoji="0" lang="en-US" sz="800" b="0" i="0" u="none" strike="noStrike" kern="1200" cap="none" spc="0" normalizeH="0" baseline="0" noProof="0" dirty="0">
                <a:ln>
                  <a:noFill/>
                </a:ln>
                <a:solidFill>
                  <a:prstClr val="black"/>
                </a:solidFill>
                <a:effectLst/>
                <a:uLnTx/>
                <a:uFillTx/>
                <a:latin typeface="+mn-lt"/>
                <a:ea typeface="+mn-ea"/>
                <a:cs typeface="+mn-cs"/>
              </a:rPr>
              <a:t> means large or amazing.</a:t>
            </a:r>
          </a:p>
          <a:p>
            <a:pPr marL="0" marR="0" lvl="0" indent="0" algn="l" defTabSz="415869" rtl="0" eaLnBrk="1" fontAlgn="auto" latinLnBrk="0" hangingPunct="1">
              <a:lnSpc>
                <a:spcPct val="100000"/>
              </a:lnSpc>
              <a:spcBef>
                <a:spcPts val="0"/>
              </a:spcBef>
              <a:spcAft>
                <a:spcPts val="0"/>
              </a:spcAft>
              <a:buClrTx/>
              <a:buSzTx/>
              <a:buFontTx/>
              <a:buNone/>
              <a:tabLst/>
              <a:defRPr/>
            </a:pPr>
            <a:endParaRPr kumimoji="0" lang="en-US" sz="546" b="0" i="0" u="none" strike="noStrike" kern="1200" cap="none" spc="0" normalizeH="0" baseline="0" noProof="0" dirty="0">
              <a:ln>
                <a:noFill/>
              </a:ln>
              <a:solidFill>
                <a:prstClr val="black"/>
              </a:solidFill>
              <a:effectLst/>
              <a:uLnTx/>
              <a:uFillTx/>
              <a:latin typeface="+mn-lt"/>
              <a:ea typeface="+mn-ea"/>
              <a:cs typeface="+mn-cs"/>
            </a:endParaRPr>
          </a:p>
          <a:p>
            <a:endParaRPr dirty="0"/>
          </a:p>
        </p:txBody>
      </p:sp>
    </p:spTree>
    <p:extLst>
      <p:ext uri="{BB962C8B-B14F-4D97-AF65-F5344CB8AC3E}">
        <p14:creationId xmlns:p14="http://schemas.microsoft.com/office/powerpoint/2010/main" val="2913535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mn-lt"/>
                <a:ea typeface="+mn-ea"/>
                <a:cs typeface="+mn-cs"/>
              </a:rPr>
              <a:t>Answer: B and E</a:t>
            </a:r>
            <a:br>
              <a:rPr kumimoji="0" lang="en-US" sz="546" b="0" i="0" u="none" strike="noStrike" kern="1200" cap="none" spc="0" normalizeH="0" baseline="0" noProof="0" dirty="0">
                <a:ln>
                  <a:noFill/>
                </a:ln>
                <a:solidFill>
                  <a:prstClr val="black"/>
                </a:solidFill>
                <a:effectLst/>
                <a:uLnTx/>
                <a:uFillTx/>
                <a:latin typeface="+mn-lt"/>
                <a:ea typeface="+mn-ea"/>
                <a:cs typeface="+mn-cs"/>
              </a:rPr>
            </a:br>
            <a:r>
              <a:rPr kumimoji="0" lang="en-US" sz="800" b="0" i="0" u="none" strike="noStrike" kern="1200" cap="none" spc="0" normalizeH="0" baseline="0" noProof="0" dirty="0">
                <a:ln>
                  <a:noFill/>
                </a:ln>
                <a:solidFill>
                  <a:prstClr val="black"/>
                </a:solidFill>
                <a:effectLst/>
                <a:uLnTx/>
                <a:uFillTx/>
                <a:latin typeface="+mn-lt"/>
                <a:ea typeface="+mn-ea"/>
                <a:cs typeface="+mn-cs"/>
              </a:rPr>
              <a:t>The sentences that describe the young apprentices make clear that the two are very different, so choice (B) is correct for the first blank. </a:t>
            </a:r>
            <a:r>
              <a:rPr kumimoji="0" lang="en-US" sz="800" b="0" i="1" u="none" strike="noStrike" kern="1200" cap="none" spc="0" normalizeH="0" baseline="0" noProof="0" dirty="0">
                <a:ln>
                  <a:noFill/>
                </a:ln>
                <a:solidFill>
                  <a:prstClr val="black"/>
                </a:solidFill>
                <a:effectLst/>
                <a:uLnTx/>
                <a:uFillTx/>
                <a:latin typeface="+mn-lt"/>
                <a:ea typeface="+mn-ea"/>
                <a:cs typeface="+mn-cs"/>
              </a:rPr>
              <a:t>Polemical</a:t>
            </a:r>
            <a:r>
              <a:rPr kumimoji="0" lang="en-US" sz="800" b="0" i="0" u="none" strike="noStrike" kern="1200" cap="none" spc="0" normalizeH="0" baseline="0" noProof="0" dirty="0">
                <a:ln>
                  <a:noFill/>
                </a:ln>
                <a:solidFill>
                  <a:prstClr val="black"/>
                </a:solidFill>
                <a:effectLst/>
                <a:uLnTx/>
                <a:uFillTx/>
                <a:latin typeface="+mn-lt"/>
                <a:ea typeface="+mn-ea"/>
                <a:cs typeface="+mn-cs"/>
              </a:rPr>
              <a:t> would imply the men were enemies or had strong differences of opinion so this is too strong. </a:t>
            </a:r>
            <a:r>
              <a:rPr kumimoji="0" lang="en-US" sz="800" b="0" i="1" u="none" strike="noStrike" kern="1200" cap="none" spc="0" normalizeH="0" baseline="0" noProof="0" dirty="0">
                <a:ln>
                  <a:noFill/>
                </a:ln>
                <a:solidFill>
                  <a:prstClr val="black"/>
                </a:solidFill>
                <a:effectLst/>
                <a:uLnTx/>
                <a:uFillTx/>
                <a:latin typeface="+mn-lt"/>
                <a:ea typeface="+mn-ea"/>
                <a:cs typeface="+mn-cs"/>
              </a:rPr>
              <a:t>Facile</a:t>
            </a:r>
            <a:r>
              <a:rPr kumimoji="0" lang="en-US" sz="800" b="0" i="0" u="none" strike="noStrike" kern="1200" cap="none" spc="0" normalizeH="0" baseline="0" noProof="0" dirty="0">
                <a:ln>
                  <a:noFill/>
                </a:ln>
                <a:solidFill>
                  <a:prstClr val="black"/>
                </a:solidFill>
                <a:effectLst/>
                <a:uLnTx/>
                <a:uFillTx/>
                <a:latin typeface="+mn-lt"/>
                <a:ea typeface="+mn-ea"/>
                <a:cs typeface="+mn-cs"/>
              </a:rPr>
              <a:t> means agreeable or easily influenced. The second blank should be a word that means "adept" since it describes a characteristic of the first young man that the second lacks. Choice (E) is a good synonym for "adept." </a:t>
            </a:r>
            <a:r>
              <a:rPr kumimoji="0" lang="en-US" sz="800" b="0" i="1" u="none" strike="noStrike" kern="1200" cap="none" spc="0" normalizeH="0" baseline="0" noProof="0" dirty="0">
                <a:ln>
                  <a:noFill/>
                </a:ln>
                <a:solidFill>
                  <a:prstClr val="black"/>
                </a:solidFill>
                <a:effectLst/>
                <a:uLnTx/>
                <a:uFillTx/>
                <a:latin typeface="+mn-lt"/>
                <a:ea typeface="+mn-ea"/>
                <a:cs typeface="+mn-cs"/>
              </a:rPr>
              <a:t>Amiable</a:t>
            </a:r>
            <a:r>
              <a:rPr kumimoji="0" lang="en-US" sz="800" b="0" i="0" u="none" strike="noStrike" kern="1200" cap="none" spc="0" normalizeH="0" baseline="0" noProof="0" dirty="0">
                <a:ln>
                  <a:noFill/>
                </a:ln>
                <a:solidFill>
                  <a:prstClr val="black"/>
                </a:solidFill>
                <a:effectLst/>
                <a:uLnTx/>
                <a:uFillTx/>
                <a:latin typeface="+mn-lt"/>
                <a:ea typeface="+mn-ea"/>
                <a:cs typeface="+mn-cs"/>
              </a:rPr>
              <a:t> means agreeable and </a:t>
            </a:r>
            <a:r>
              <a:rPr kumimoji="0" lang="en-US" sz="800" b="0" i="1" u="none" strike="noStrike" kern="1200" cap="none" spc="0" normalizeH="0" baseline="0" noProof="0" dirty="0">
                <a:ln>
                  <a:noFill/>
                </a:ln>
                <a:solidFill>
                  <a:prstClr val="black"/>
                </a:solidFill>
                <a:effectLst/>
                <a:uLnTx/>
                <a:uFillTx/>
                <a:latin typeface="+mn-lt"/>
                <a:ea typeface="+mn-ea"/>
                <a:cs typeface="+mn-cs"/>
              </a:rPr>
              <a:t>prodigious</a:t>
            </a:r>
            <a:r>
              <a:rPr kumimoji="0" lang="en-US" sz="800" b="0" i="0" u="none" strike="noStrike" kern="1200" cap="none" spc="0" normalizeH="0" baseline="0" noProof="0" dirty="0">
                <a:ln>
                  <a:noFill/>
                </a:ln>
                <a:solidFill>
                  <a:prstClr val="black"/>
                </a:solidFill>
                <a:effectLst/>
                <a:uLnTx/>
                <a:uFillTx/>
                <a:latin typeface="+mn-lt"/>
                <a:ea typeface="+mn-ea"/>
                <a:cs typeface="+mn-cs"/>
              </a:rPr>
              <a:t> means large or amazing.</a:t>
            </a:r>
          </a:p>
          <a:p>
            <a:pPr marL="0" marR="0" lvl="0" indent="0" algn="l" defTabSz="415869" rtl="0" eaLnBrk="1" fontAlgn="auto" latinLnBrk="0" hangingPunct="1">
              <a:lnSpc>
                <a:spcPct val="100000"/>
              </a:lnSpc>
              <a:spcBef>
                <a:spcPts val="0"/>
              </a:spcBef>
              <a:spcAft>
                <a:spcPts val="0"/>
              </a:spcAft>
              <a:buClrTx/>
              <a:buSzTx/>
              <a:buFontTx/>
              <a:buNone/>
              <a:tabLst/>
              <a:defRPr/>
            </a:pPr>
            <a:endParaRPr kumimoji="0" lang="en-US" sz="546" b="0" i="0" u="none" strike="noStrike" kern="1200" cap="none" spc="0" normalizeH="0" baseline="0" noProof="0" dirty="0">
              <a:ln>
                <a:noFill/>
              </a:ln>
              <a:solidFill>
                <a:prstClr val="black"/>
              </a:solidFill>
              <a:effectLst/>
              <a:uLnTx/>
              <a:uFillTx/>
              <a:latin typeface="+mn-lt"/>
              <a:ea typeface="+mn-ea"/>
              <a:cs typeface="+mn-cs"/>
            </a:endParaRPr>
          </a:p>
          <a:p>
            <a:endParaRPr dirty="0"/>
          </a:p>
        </p:txBody>
      </p:sp>
    </p:spTree>
    <p:extLst>
      <p:ext uri="{BB962C8B-B14F-4D97-AF65-F5344CB8AC3E}">
        <p14:creationId xmlns:p14="http://schemas.microsoft.com/office/powerpoint/2010/main" val="3128919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mn-lt"/>
                <a:ea typeface="+mn-ea"/>
                <a:cs typeface="+mn-cs"/>
              </a:rPr>
              <a:t>Answer: B and E</a:t>
            </a:r>
            <a:br>
              <a:rPr kumimoji="0" lang="en-US" sz="546" b="0" i="0" u="none" strike="noStrike" kern="1200" cap="none" spc="0" normalizeH="0" baseline="0" noProof="0" dirty="0">
                <a:ln>
                  <a:noFill/>
                </a:ln>
                <a:solidFill>
                  <a:prstClr val="black"/>
                </a:solidFill>
                <a:effectLst/>
                <a:uLnTx/>
                <a:uFillTx/>
                <a:latin typeface="+mn-lt"/>
                <a:ea typeface="+mn-ea"/>
                <a:cs typeface="+mn-cs"/>
              </a:rPr>
            </a:br>
            <a:r>
              <a:rPr kumimoji="0" lang="en-US" sz="800" b="0" i="0" u="none" strike="noStrike" kern="1200" cap="none" spc="0" normalizeH="0" baseline="0" noProof="0" dirty="0">
                <a:ln>
                  <a:noFill/>
                </a:ln>
                <a:solidFill>
                  <a:prstClr val="black"/>
                </a:solidFill>
                <a:effectLst/>
                <a:uLnTx/>
                <a:uFillTx/>
                <a:latin typeface="+mn-lt"/>
                <a:ea typeface="+mn-ea"/>
                <a:cs typeface="+mn-cs"/>
              </a:rPr>
              <a:t>The sentences that describe the young apprentices make clear that the two are very different, so choice (B) is correct for the first blank. </a:t>
            </a:r>
            <a:r>
              <a:rPr kumimoji="0" lang="en-US" sz="800" b="0" i="1" u="none" strike="noStrike" kern="1200" cap="none" spc="0" normalizeH="0" baseline="0" noProof="0" dirty="0">
                <a:ln>
                  <a:noFill/>
                </a:ln>
                <a:solidFill>
                  <a:prstClr val="black"/>
                </a:solidFill>
                <a:effectLst/>
                <a:uLnTx/>
                <a:uFillTx/>
                <a:latin typeface="+mn-lt"/>
                <a:ea typeface="+mn-ea"/>
                <a:cs typeface="+mn-cs"/>
              </a:rPr>
              <a:t>Polemical</a:t>
            </a:r>
            <a:r>
              <a:rPr kumimoji="0" lang="en-US" sz="800" b="0" i="0" u="none" strike="noStrike" kern="1200" cap="none" spc="0" normalizeH="0" baseline="0" noProof="0" dirty="0">
                <a:ln>
                  <a:noFill/>
                </a:ln>
                <a:solidFill>
                  <a:prstClr val="black"/>
                </a:solidFill>
                <a:effectLst/>
                <a:uLnTx/>
                <a:uFillTx/>
                <a:latin typeface="+mn-lt"/>
                <a:ea typeface="+mn-ea"/>
                <a:cs typeface="+mn-cs"/>
              </a:rPr>
              <a:t> would imply the men were enemies or had strong differences of opinion so this is too strong. </a:t>
            </a:r>
            <a:r>
              <a:rPr kumimoji="0" lang="en-US" sz="800" b="0" i="1" u="none" strike="noStrike" kern="1200" cap="none" spc="0" normalizeH="0" baseline="0" noProof="0" dirty="0">
                <a:ln>
                  <a:noFill/>
                </a:ln>
                <a:solidFill>
                  <a:prstClr val="black"/>
                </a:solidFill>
                <a:effectLst/>
                <a:uLnTx/>
                <a:uFillTx/>
                <a:latin typeface="+mn-lt"/>
                <a:ea typeface="+mn-ea"/>
                <a:cs typeface="+mn-cs"/>
              </a:rPr>
              <a:t>Facile</a:t>
            </a:r>
            <a:r>
              <a:rPr kumimoji="0" lang="en-US" sz="800" b="0" i="0" u="none" strike="noStrike" kern="1200" cap="none" spc="0" normalizeH="0" baseline="0" noProof="0" dirty="0">
                <a:ln>
                  <a:noFill/>
                </a:ln>
                <a:solidFill>
                  <a:prstClr val="black"/>
                </a:solidFill>
                <a:effectLst/>
                <a:uLnTx/>
                <a:uFillTx/>
                <a:latin typeface="+mn-lt"/>
                <a:ea typeface="+mn-ea"/>
                <a:cs typeface="+mn-cs"/>
              </a:rPr>
              <a:t> means agreeable or easily influenced. The second blank should be a word that means "adept" since it describes a characteristic of the first young man that the second lacks. Choice (E) is a good synonym for "adept." </a:t>
            </a:r>
            <a:r>
              <a:rPr kumimoji="0" lang="en-US" sz="800" b="0" i="1" u="none" strike="noStrike" kern="1200" cap="none" spc="0" normalizeH="0" baseline="0" noProof="0" dirty="0">
                <a:ln>
                  <a:noFill/>
                </a:ln>
                <a:solidFill>
                  <a:prstClr val="black"/>
                </a:solidFill>
                <a:effectLst/>
                <a:uLnTx/>
                <a:uFillTx/>
                <a:latin typeface="+mn-lt"/>
                <a:ea typeface="+mn-ea"/>
                <a:cs typeface="+mn-cs"/>
              </a:rPr>
              <a:t>Amiable</a:t>
            </a:r>
            <a:r>
              <a:rPr kumimoji="0" lang="en-US" sz="800" b="0" i="0" u="none" strike="noStrike" kern="1200" cap="none" spc="0" normalizeH="0" baseline="0" noProof="0" dirty="0">
                <a:ln>
                  <a:noFill/>
                </a:ln>
                <a:solidFill>
                  <a:prstClr val="black"/>
                </a:solidFill>
                <a:effectLst/>
                <a:uLnTx/>
                <a:uFillTx/>
                <a:latin typeface="+mn-lt"/>
                <a:ea typeface="+mn-ea"/>
                <a:cs typeface="+mn-cs"/>
              </a:rPr>
              <a:t> means agreeable and </a:t>
            </a:r>
            <a:r>
              <a:rPr kumimoji="0" lang="en-US" sz="800" b="0" i="1" u="none" strike="noStrike" kern="1200" cap="none" spc="0" normalizeH="0" baseline="0" noProof="0" dirty="0">
                <a:ln>
                  <a:noFill/>
                </a:ln>
                <a:solidFill>
                  <a:prstClr val="black"/>
                </a:solidFill>
                <a:effectLst/>
                <a:uLnTx/>
                <a:uFillTx/>
                <a:latin typeface="+mn-lt"/>
                <a:ea typeface="+mn-ea"/>
                <a:cs typeface="+mn-cs"/>
              </a:rPr>
              <a:t>prodigious</a:t>
            </a:r>
            <a:r>
              <a:rPr kumimoji="0" lang="en-US" sz="800" b="0" i="0" u="none" strike="noStrike" kern="1200" cap="none" spc="0" normalizeH="0" baseline="0" noProof="0" dirty="0">
                <a:ln>
                  <a:noFill/>
                </a:ln>
                <a:solidFill>
                  <a:prstClr val="black"/>
                </a:solidFill>
                <a:effectLst/>
                <a:uLnTx/>
                <a:uFillTx/>
                <a:latin typeface="+mn-lt"/>
                <a:ea typeface="+mn-ea"/>
                <a:cs typeface="+mn-cs"/>
              </a:rPr>
              <a:t> means large or amazing.</a:t>
            </a:r>
          </a:p>
          <a:p>
            <a:pPr marL="0" marR="0" lvl="0" indent="0" algn="l" defTabSz="415869" rtl="0" eaLnBrk="1" fontAlgn="auto" latinLnBrk="0" hangingPunct="1">
              <a:lnSpc>
                <a:spcPct val="100000"/>
              </a:lnSpc>
              <a:spcBef>
                <a:spcPts val="0"/>
              </a:spcBef>
              <a:spcAft>
                <a:spcPts val="0"/>
              </a:spcAft>
              <a:buClrTx/>
              <a:buSzTx/>
              <a:buFontTx/>
              <a:buNone/>
              <a:tabLst/>
              <a:defRPr/>
            </a:pPr>
            <a:endParaRPr kumimoji="0" lang="en-US" sz="546" b="0" i="0" u="none" strike="noStrike" kern="1200" cap="none" spc="0" normalizeH="0" baseline="0" noProof="0" dirty="0">
              <a:ln>
                <a:noFill/>
              </a:ln>
              <a:solidFill>
                <a:prstClr val="black"/>
              </a:solidFill>
              <a:effectLst/>
              <a:uLnTx/>
              <a:uFillTx/>
              <a:latin typeface="+mn-lt"/>
              <a:ea typeface="+mn-ea"/>
              <a:cs typeface="+mn-cs"/>
            </a:endParaRPr>
          </a:p>
          <a:p>
            <a:endParaRPr dirty="0"/>
          </a:p>
        </p:txBody>
      </p:sp>
    </p:spTree>
    <p:extLst>
      <p:ext uri="{BB962C8B-B14F-4D97-AF65-F5344CB8AC3E}">
        <p14:creationId xmlns:p14="http://schemas.microsoft.com/office/powerpoint/2010/main" val="9914825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sz="800" b="1" i="0" u="none" strike="noStrike" baseline="0" dirty="0">
                <a:solidFill>
                  <a:srgbClr val="233F8F"/>
                </a:solidFill>
                <a:latin typeface="Myriad Pro" panose="020B0703030403020204" pitchFamily="34" charset="0"/>
              </a:rPr>
              <a:t>Who/What: </a:t>
            </a:r>
            <a:r>
              <a:rPr lang="en-US" sz="800" b="0" i="0" u="none" strike="noStrike" baseline="0" dirty="0">
                <a:solidFill>
                  <a:srgbClr val="221E1F"/>
                </a:solidFill>
                <a:latin typeface="Myriad Pro" panose="020B0703030403020204" pitchFamily="34" charset="0"/>
              </a:rPr>
              <a:t>photographer</a:t>
            </a:r>
          </a:p>
          <a:p>
            <a:r>
              <a:rPr lang="en-US" sz="800" b="1" i="0" u="none" strike="noStrike" baseline="0" dirty="0">
                <a:solidFill>
                  <a:srgbClr val="233F8F"/>
                </a:solidFill>
                <a:latin typeface="Myriad Pro" panose="020B0703030403020204" pitchFamily="34" charset="0"/>
              </a:rPr>
              <a:t>What else: </a:t>
            </a:r>
            <a:r>
              <a:rPr lang="en-US" sz="800" b="0" i="0" u="none" strike="noStrike" baseline="0" dirty="0">
                <a:solidFill>
                  <a:srgbClr val="221E1F"/>
                </a:solidFill>
                <a:latin typeface="Myriad Pro" panose="020B0703030403020204" pitchFamily="34" charset="0"/>
              </a:rPr>
              <a:t>carefully adjusting each fold of her dress</a:t>
            </a:r>
          </a:p>
          <a:p>
            <a:r>
              <a:rPr lang="en-US" sz="800" b="1" i="0" u="none" strike="noStrike" baseline="0" dirty="0">
                <a:solidFill>
                  <a:srgbClr val="233F8F"/>
                </a:solidFill>
                <a:latin typeface="Myriad Pro" panose="020B0703030403020204" pitchFamily="34" charset="0"/>
              </a:rPr>
              <a:t>Word: </a:t>
            </a:r>
            <a:r>
              <a:rPr lang="en-US" sz="800" b="0" i="0" u="none" strike="noStrike" baseline="0" dirty="0">
                <a:solidFill>
                  <a:srgbClr val="221E1F"/>
                </a:solidFill>
                <a:latin typeface="Myriad Pro" panose="020B0703030403020204" pitchFamily="34" charset="0"/>
              </a:rPr>
              <a:t>carefully</a:t>
            </a:r>
          </a:p>
          <a:p>
            <a:r>
              <a:rPr lang="en-US" sz="800" b="0" i="0" u="none" strike="noStrike" baseline="0" dirty="0">
                <a:solidFill>
                  <a:srgbClr val="221E1F"/>
                </a:solidFill>
                <a:latin typeface="Myriad Pro" panose="020B0703030403020204" pitchFamily="34" charset="0"/>
              </a:rPr>
              <a:t>A </a:t>
            </a:r>
            <a:r>
              <a:rPr lang="en-US" sz="800" b="0" i="0" u="none" strike="noStrike" baseline="0" dirty="0">
                <a:solidFill>
                  <a:srgbClr val="221E1F"/>
                </a:solidFill>
                <a:latin typeface="Wingdings" panose="05000000000000000000" pitchFamily="2" charset="2"/>
              </a:rPr>
              <a:t></a:t>
            </a:r>
          </a:p>
          <a:p>
            <a:r>
              <a:rPr lang="en-US" sz="800" b="0" i="0" u="none" strike="noStrike" baseline="0" dirty="0">
                <a:solidFill>
                  <a:srgbClr val="221E1F"/>
                </a:solidFill>
                <a:latin typeface="Myriad Pro" panose="020B0703030403020204" pitchFamily="34" charset="0"/>
              </a:rPr>
              <a:t>B </a:t>
            </a:r>
          </a:p>
          <a:p>
            <a:r>
              <a:rPr lang="en-US" sz="800" b="0" i="0" u="none" strike="noStrike" baseline="0" dirty="0">
                <a:solidFill>
                  <a:srgbClr val="221E1F"/>
                </a:solidFill>
                <a:latin typeface="Myriad Pro" panose="020B0703030403020204" pitchFamily="34" charset="0"/>
              </a:rPr>
              <a:t>C </a:t>
            </a:r>
          </a:p>
          <a:p>
            <a:r>
              <a:rPr lang="en-US" sz="800" b="0" i="0" u="none" strike="noStrike" baseline="0" dirty="0">
                <a:solidFill>
                  <a:srgbClr val="221E1F"/>
                </a:solidFill>
                <a:latin typeface="Myriad Pro" panose="020B0703030403020204" pitchFamily="34" charset="0"/>
              </a:rPr>
              <a:t>D </a:t>
            </a:r>
          </a:p>
          <a:p>
            <a:r>
              <a:rPr lang="en-US" sz="800" b="0" i="0" u="none" strike="noStrike" baseline="0" dirty="0">
                <a:solidFill>
                  <a:srgbClr val="221E1F"/>
                </a:solidFill>
                <a:latin typeface="Myriad Pro" panose="020B0703030403020204" pitchFamily="34" charset="0"/>
              </a:rPr>
              <a:t>E </a:t>
            </a:r>
            <a:r>
              <a:rPr lang="en-US" sz="800" b="0" i="0" u="none" strike="noStrike" baseline="0" dirty="0">
                <a:solidFill>
                  <a:srgbClr val="221E1F"/>
                </a:solidFill>
                <a:latin typeface="Wingdings" panose="05000000000000000000" pitchFamily="2" charset="2"/>
              </a:rPr>
              <a:t></a:t>
            </a:r>
          </a:p>
          <a:p>
            <a:r>
              <a:rPr lang="en-US" sz="800" b="0" i="0" u="none" strike="noStrike" baseline="0" dirty="0">
                <a:solidFill>
                  <a:srgbClr val="221E1F"/>
                </a:solidFill>
                <a:latin typeface="Myriad Pro" panose="020B0703030403020204" pitchFamily="34" charset="0"/>
              </a:rPr>
              <a:t>F</a:t>
            </a:r>
            <a:endParaRPr dirty="0"/>
          </a:p>
        </p:txBody>
      </p:sp>
    </p:spTree>
    <p:extLst>
      <p:ext uri="{BB962C8B-B14F-4D97-AF65-F5344CB8AC3E}">
        <p14:creationId xmlns:p14="http://schemas.microsoft.com/office/powerpoint/2010/main" val="30532004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sz="800" b="1" i="0" u="none" strike="noStrike" baseline="0" dirty="0">
                <a:solidFill>
                  <a:srgbClr val="233F8F"/>
                </a:solidFill>
                <a:latin typeface="Myriad Pro" panose="020B0703030403020204" pitchFamily="34" charset="0"/>
              </a:rPr>
              <a:t>Who/What: </a:t>
            </a:r>
            <a:r>
              <a:rPr lang="en-US" sz="800" b="0" i="0" u="none" strike="noStrike" baseline="0" dirty="0">
                <a:solidFill>
                  <a:srgbClr val="221E1F"/>
                </a:solidFill>
                <a:latin typeface="Myriad Pro" panose="020B0703030403020204" pitchFamily="34" charset="0"/>
              </a:rPr>
              <a:t>photographer</a:t>
            </a:r>
          </a:p>
          <a:p>
            <a:r>
              <a:rPr lang="en-US" sz="800" b="1" i="0" u="none" strike="noStrike" baseline="0" dirty="0">
                <a:solidFill>
                  <a:srgbClr val="233F8F"/>
                </a:solidFill>
                <a:latin typeface="Myriad Pro" panose="020B0703030403020204" pitchFamily="34" charset="0"/>
              </a:rPr>
              <a:t>What else: </a:t>
            </a:r>
            <a:r>
              <a:rPr lang="en-US" sz="800" b="0" i="0" u="none" strike="noStrike" baseline="0" dirty="0">
                <a:solidFill>
                  <a:srgbClr val="221E1F"/>
                </a:solidFill>
                <a:latin typeface="Myriad Pro" panose="020B0703030403020204" pitchFamily="34" charset="0"/>
              </a:rPr>
              <a:t>carefully adjusting each fold of her dress</a:t>
            </a:r>
          </a:p>
          <a:p>
            <a:r>
              <a:rPr lang="en-US" sz="800" b="1" i="0" u="none" strike="noStrike" baseline="0" dirty="0">
                <a:solidFill>
                  <a:srgbClr val="233F8F"/>
                </a:solidFill>
                <a:latin typeface="Myriad Pro" panose="020B0703030403020204" pitchFamily="34" charset="0"/>
              </a:rPr>
              <a:t>Word: </a:t>
            </a:r>
            <a:r>
              <a:rPr lang="en-US" sz="800" b="0" i="0" u="none" strike="noStrike" baseline="0" dirty="0">
                <a:solidFill>
                  <a:srgbClr val="221E1F"/>
                </a:solidFill>
                <a:latin typeface="Myriad Pro" panose="020B0703030403020204" pitchFamily="34" charset="0"/>
              </a:rPr>
              <a:t>carefully</a:t>
            </a:r>
          </a:p>
          <a:p>
            <a:r>
              <a:rPr lang="en-US" sz="800" b="0" i="0" u="none" strike="noStrike" baseline="0" dirty="0">
                <a:solidFill>
                  <a:srgbClr val="221E1F"/>
                </a:solidFill>
                <a:latin typeface="Myriad Pro" panose="020B0703030403020204" pitchFamily="34" charset="0"/>
              </a:rPr>
              <a:t>A </a:t>
            </a:r>
            <a:r>
              <a:rPr lang="en-US" sz="800" b="0" i="0" u="none" strike="noStrike" baseline="0" dirty="0">
                <a:solidFill>
                  <a:srgbClr val="221E1F"/>
                </a:solidFill>
                <a:latin typeface="Wingdings" panose="05000000000000000000" pitchFamily="2" charset="2"/>
              </a:rPr>
              <a:t></a:t>
            </a:r>
          </a:p>
          <a:p>
            <a:r>
              <a:rPr lang="en-US" sz="800" b="0" i="0" u="none" strike="noStrike" baseline="0" dirty="0">
                <a:solidFill>
                  <a:srgbClr val="221E1F"/>
                </a:solidFill>
                <a:latin typeface="Myriad Pro" panose="020B0703030403020204" pitchFamily="34" charset="0"/>
              </a:rPr>
              <a:t>B </a:t>
            </a:r>
          </a:p>
          <a:p>
            <a:r>
              <a:rPr lang="en-US" sz="800" b="0" i="0" u="none" strike="noStrike" baseline="0" dirty="0">
                <a:solidFill>
                  <a:srgbClr val="221E1F"/>
                </a:solidFill>
                <a:latin typeface="Myriad Pro" panose="020B0703030403020204" pitchFamily="34" charset="0"/>
              </a:rPr>
              <a:t>C </a:t>
            </a:r>
          </a:p>
          <a:p>
            <a:r>
              <a:rPr lang="en-US" sz="800" b="0" i="0" u="none" strike="noStrike" baseline="0" dirty="0">
                <a:solidFill>
                  <a:srgbClr val="221E1F"/>
                </a:solidFill>
                <a:latin typeface="Myriad Pro" panose="020B0703030403020204" pitchFamily="34" charset="0"/>
              </a:rPr>
              <a:t>D </a:t>
            </a:r>
          </a:p>
          <a:p>
            <a:r>
              <a:rPr lang="en-US" sz="800" b="0" i="0" u="none" strike="noStrike" baseline="0" dirty="0">
                <a:solidFill>
                  <a:srgbClr val="221E1F"/>
                </a:solidFill>
                <a:latin typeface="Myriad Pro" panose="020B0703030403020204" pitchFamily="34" charset="0"/>
              </a:rPr>
              <a:t>E </a:t>
            </a:r>
            <a:r>
              <a:rPr lang="en-US" sz="800" b="0" i="0" u="none" strike="noStrike" baseline="0" dirty="0">
                <a:solidFill>
                  <a:srgbClr val="221E1F"/>
                </a:solidFill>
                <a:latin typeface="Wingdings" panose="05000000000000000000" pitchFamily="2" charset="2"/>
              </a:rPr>
              <a:t></a:t>
            </a:r>
          </a:p>
          <a:p>
            <a:r>
              <a:rPr lang="en-US" sz="800" b="0" i="0" u="none" strike="noStrike" baseline="0" dirty="0">
                <a:solidFill>
                  <a:srgbClr val="221E1F"/>
                </a:solidFill>
                <a:latin typeface="Myriad Pro" panose="020B0703030403020204" pitchFamily="34" charset="0"/>
              </a:rPr>
              <a:t>F</a:t>
            </a:r>
            <a:endParaRPr dirty="0"/>
          </a:p>
        </p:txBody>
      </p:sp>
    </p:spTree>
    <p:extLst>
      <p:ext uri="{BB962C8B-B14F-4D97-AF65-F5344CB8AC3E}">
        <p14:creationId xmlns:p14="http://schemas.microsoft.com/office/powerpoint/2010/main" val="3933876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dirty="0"/>
              <a:t>Enter</a:t>
            </a:r>
            <a:r>
              <a:rPr lang="en-US" baseline="0" dirty="0"/>
              <a:t> current national promo or partnership discount</a:t>
            </a:r>
            <a:endParaRPr lang="en-US" dirty="0"/>
          </a:p>
        </p:txBody>
      </p:sp>
    </p:spTree>
    <p:extLst>
      <p:ext uri="{BB962C8B-B14F-4D97-AF65-F5344CB8AC3E}">
        <p14:creationId xmlns:p14="http://schemas.microsoft.com/office/powerpoint/2010/main" val="39666627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290594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sz="700" b="0" i="0" kern="1200" dirty="0">
                <a:solidFill>
                  <a:schemeClr val="tx1"/>
                </a:solidFill>
                <a:effectLst/>
                <a:latin typeface="+mn-lt"/>
                <a:ea typeface="+mn-ea"/>
                <a:cs typeface="+mn-cs"/>
              </a:rPr>
              <a:t>The argument depends on the assumption that new medicines will not kill resistant viruses. While confusingly worded, answer choice B addresses that assumption. Work confusing passages like this carefully, figuring out what information is important and what is distracting. The correct answer is </a:t>
            </a:r>
            <a:r>
              <a:rPr lang="en-US" sz="700" b="1" i="0" kern="1200" dirty="0">
                <a:solidFill>
                  <a:schemeClr val="tx1"/>
                </a:solidFill>
                <a:effectLst/>
                <a:latin typeface="+mn-lt"/>
                <a:ea typeface="+mn-ea"/>
                <a:cs typeface="+mn-cs"/>
              </a:rPr>
              <a:t>B</a:t>
            </a:r>
            <a:r>
              <a:rPr lang="en-US" sz="700" b="0" i="0" kern="1200" dirty="0">
                <a:solidFill>
                  <a:schemeClr val="tx1"/>
                </a:solidFill>
                <a:effectLst/>
                <a:latin typeface="+mn-lt"/>
                <a:ea typeface="+mn-ea"/>
                <a:cs typeface="+mn-cs"/>
              </a:rPr>
              <a:t>.</a:t>
            </a:r>
          </a:p>
          <a:p>
            <a:r>
              <a:rPr lang="en-US" sz="700" b="1" i="0" kern="1200" dirty="0">
                <a:solidFill>
                  <a:schemeClr val="tx1"/>
                </a:solidFill>
                <a:effectLst/>
                <a:latin typeface="+mn-lt"/>
                <a:ea typeface="+mn-ea"/>
                <a:cs typeface="+mn-cs"/>
              </a:rPr>
              <a:t>Subject Area: </a:t>
            </a:r>
            <a:r>
              <a:rPr lang="en-US" sz="700" b="0" i="0" kern="1200" dirty="0">
                <a:solidFill>
                  <a:schemeClr val="tx1"/>
                </a:solidFill>
                <a:effectLst/>
                <a:latin typeface="+mn-lt"/>
                <a:ea typeface="+mn-ea"/>
                <a:cs typeface="+mn-cs"/>
              </a:rPr>
              <a:t>Critical Reasoning</a:t>
            </a:r>
            <a:br>
              <a:rPr lang="en-US" dirty="0"/>
            </a:br>
            <a:r>
              <a:rPr lang="en-US" sz="700" b="1" i="0" kern="1200" dirty="0">
                <a:solidFill>
                  <a:schemeClr val="tx1"/>
                </a:solidFill>
                <a:effectLst/>
                <a:latin typeface="+mn-lt"/>
                <a:ea typeface="+mn-ea"/>
                <a:cs typeface="+mn-cs"/>
              </a:rPr>
              <a:t>Categories: </a:t>
            </a:r>
            <a:r>
              <a:rPr lang="en-US" sz="700" b="0" i="0" kern="1200" dirty="0">
                <a:solidFill>
                  <a:schemeClr val="tx1"/>
                </a:solidFill>
                <a:effectLst/>
                <a:latin typeface="+mn-lt"/>
                <a:ea typeface="+mn-ea"/>
                <a:cs typeface="+mn-cs"/>
              </a:rPr>
              <a:t>Assumption</a:t>
            </a:r>
          </a:p>
          <a:p>
            <a:endParaRPr dirty="0"/>
          </a:p>
        </p:txBody>
      </p:sp>
    </p:spTree>
    <p:extLst>
      <p:ext uri="{BB962C8B-B14F-4D97-AF65-F5344CB8AC3E}">
        <p14:creationId xmlns:p14="http://schemas.microsoft.com/office/powerpoint/2010/main" val="31282086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altLang="en-US" sz="546"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The </a:t>
            </a:r>
            <a:r>
              <a:rPr kumimoji="0" lang="en-US" altLang="en-US" sz="546"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Analytical Writing Assessment</a:t>
            </a:r>
            <a:r>
              <a:rPr kumimoji="0" lang="en-US" altLang="en-US" sz="546"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(AWA) section of the test measures  our ability to think critically and communicate complex ideas through writing. </a:t>
            </a: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altLang="en-US" sz="546"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The AWA uses a basic word processing program that allows you the ability to insert and delete portions of text (cut and paste) and undo the previous action.</a:t>
            </a:r>
            <a:endParaRPr kumimoji="0" lang="en-US" sz="546" b="0" i="0" u="none" strike="noStrike" kern="1200" cap="none" spc="0" normalizeH="0" baseline="0" noProof="0" dirty="0">
              <a:ln>
                <a:noFill/>
              </a:ln>
              <a:solidFill>
                <a:srgbClr val="151515"/>
              </a:solidFill>
              <a:effectLst/>
              <a:uLnTx/>
              <a:uFillTx/>
              <a:latin typeface="Open Sans"/>
              <a:ea typeface="+mn-ea"/>
              <a:cs typeface="+mn-cs"/>
            </a:endParaRPr>
          </a:p>
          <a:p>
            <a:pPr marL="0" marR="0" lvl="0" indent="0" algn="l" defTabSz="415869" rtl="0" eaLnBrk="1" fontAlgn="base" latinLnBrk="0" hangingPunct="1">
              <a:lnSpc>
                <a:spcPct val="100000"/>
              </a:lnSpc>
              <a:spcBef>
                <a:spcPts val="0"/>
              </a:spcBef>
              <a:spcAft>
                <a:spcPts val="0"/>
              </a:spcAft>
              <a:buClrTx/>
              <a:buSzTx/>
              <a:buFontTx/>
              <a:buNone/>
              <a:tabLst/>
              <a:defRPr/>
            </a:pPr>
            <a:endParaRPr kumimoji="0" lang="en-US" sz="546" b="0" i="0" u="none" strike="noStrike" kern="1200" cap="none" spc="0" normalizeH="0" baseline="0" noProof="0" dirty="0">
              <a:ln>
                <a:noFill/>
              </a:ln>
              <a:solidFill>
                <a:srgbClr val="151515"/>
              </a:solidFill>
              <a:effectLst/>
              <a:uLnTx/>
              <a:uFillTx/>
              <a:latin typeface="Open Sans"/>
              <a:ea typeface="+mn-ea"/>
              <a:cs typeface="+mn-cs"/>
            </a:endParaRPr>
          </a:p>
          <a:p>
            <a:pPr marL="0" marR="0" lvl="0" indent="0" algn="l" defTabSz="415869" rtl="0" eaLnBrk="1" fontAlgn="base" latinLnBrk="0" hangingPunct="1">
              <a:lnSpc>
                <a:spcPct val="100000"/>
              </a:lnSpc>
              <a:spcBef>
                <a:spcPts val="0"/>
              </a:spcBef>
              <a:spcAft>
                <a:spcPts val="0"/>
              </a:spcAft>
              <a:buClrTx/>
              <a:buSzTx/>
              <a:buFontTx/>
              <a:buNone/>
              <a:tabLst/>
              <a:defRPr/>
            </a:pPr>
            <a:r>
              <a:rPr kumimoji="0" lang="en-US" sz="546" b="0" i="0" u="none" strike="noStrike" kern="1200" cap="none" spc="0" normalizeH="0" baseline="0" noProof="0" dirty="0">
                <a:ln>
                  <a:noFill/>
                </a:ln>
                <a:solidFill>
                  <a:srgbClr val="151515"/>
                </a:solidFill>
                <a:effectLst/>
                <a:uLnTx/>
                <a:uFillTx/>
                <a:latin typeface="Open Sans"/>
                <a:ea typeface="+mn-ea"/>
                <a:cs typeface="+mn-cs"/>
              </a:rPr>
              <a:t>The "</a:t>
            </a:r>
            <a:r>
              <a:rPr kumimoji="0" lang="en-US" sz="546" b="1" i="0" u="none" strike="noStrike" kern="1200" cap="none" spc="0" normalizeH="0" baseline="0" noProof="0" dirty="0">
                <a:ln>
                  <a:noFill/>
                </a:ln>
                <a:solidFill>
                  <a:srgbClr val="151515"/>
                </a:solidFill>
                <a:effectLst/>
                <a:uLnTx/>
                <a:uFillTx/>
                <a:latin typeface="Open Sans"/>
                <a:ea typeface="+mn-ea"/>
                <a:cs typeface="+mn-cs"/>
              </a:rPr>
              <a:t>Analyze an Argument</a:t>
            </a:r>
            <a:r>
              <a:rPr kumimoji="0" lang="en-US" sz="546" b="0" i="0" u="none" strike="noStrike" kern="1200" cap="none" spc="0" normalizeH="0" baseline="0" noProof="0" dirty="0">
                <a:ln>
                  <a:noFill/>
                </a:ln>
                <a:solidFill>
                  <a:srgbClr val="151515"/>
                </a:solidFill>
                <a:effectLst/>
                <a:uLnTx/>
                <a:uFillTx/>
                <a:latin typeface="Open Sans"/>
                <a:ea typeface="+mn-ea"/>
                <a:cs typeface="+mn-cs"/>
              </a:rPr>
              <a:t>" task assesses your ability to understand, analyze and evaluate arguments according to specific instructions and to convey your evaluation clearly in your writing. Each topic consists of a brief passage in which the author makes a case for some course of action or interpretation of events by presenting claims backed by reasons and evidence.</a:t>
            </a:r>
          </a:p>
          <a:p>
            <a:pPr marL="0" marR="0" lvl="0" indent="0" algn="l" defTabSz="415869" rtl="0" eaLnBrk="1" fontAlgn="base" latinLnBrk="0" hangingPunct="1">
              <a:lnSpc>
                <a:spcPct val="100000"/>
              </a:lnSpc>
              <a:spcBef>
                <a:spcPts val="0"/>
              </a:spcBef>
              <a:spcAft>
                <a:spcPts val="0"/>
              </a:spcAft>
              <a:buClrTx/>
              <a:buSzTx/>
              <a:buFontTx/>
              <a:buNone/>
              <a:tabLst/>
              <a:defRPr/>
            </a:pPr>
            <a:r>
              <a:rPr kumimoji="0" lang="en-US" sz="546" b="0" i="0" u="none" strike="noStrike" kern="1200" cap="none" spc="0" normalizeH="0" baseline="0" noProof="0" dirty="0">
                <a:ln>
                  <a:noFill/>
                </a:ln>
                <a:solidFill>
                  <a:srgbClr val="151515"/>
                </a:solidFill>
                <a:effectLst/>
                <a:uLnTx/>
                <a:uFillTx/>
                <a:latin typeface="Open Sans"/>
                <a:ea typeface="+mn-ea"/>
                <a:cs typeface="+mn-cs"/>
              </a:rPr>
              <a:t>Your task is to discuss the logical soundness of the author's case by critically examining the line of reasoning and the use of evidence.</a:t>
            </a:r>
          </a:p>
          <a:p>
            <a:pPr marL="0" marR="0" lvl="0" indent="0" algn="l" defTabSz="415869" rtl="0" eaLnBrk="1" fontAlgn="auto" latinLnBrk="0" hangingPunct="1">
              <a:lnSpc>
                <a:spcPct val="100000"/>
              </a:lnSpc>
              <a:spcBef>
                <a:spcPts val="0"/>
              </a:spcBef>
              <a:spcAft>
                <a:spcPts val="0"/>
              </a:spcAft>
              <a:buClrTx/>
              <a:buSzTx/>
              <a:buFontTx/>
              <a:buNone/>
              <a:tabLst/>
              <a:defRPr/>
            </a:pPr>
            <a:endParaRPr kumimoji="0" lang="en-US" altLang="en-US" sz="546"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415869" rtl="0" eaLnBrk="1" fontAlgn="auto" latinLnBrk="0" hangingPunct="1">
              <a:lnSpc>
                <a:spcPct val="100000"/>
              </a:lnSpc>
              <a:spcBef>
                <a:spcPts val="0"/>
              </a:spcBef>
              <a:spcAft>
                <a:spcPts val="0"/>
              </a:spcAft>
              <a:buClrTx/>
              <a:buSzTx/>
              <a:buFontTx/>
              <a:buNone/>
              <a:tabLst/>
              <a:defRPr/>
            </a:pPr>
            <a:endParaRPr kumimoji="0" lang="en-US" sz="546"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546" b="0" i="0" u="none" strike="noStrike" kern="1200" cap="none" spc="0" normalizeH="0" baseline="0" noProof="0" dirty="0">
                <a:ln>
                  <a:noFill/>
                </a:ln>
                <a:solidFill>
                  <a:srgbClr val="151515"/>
                </a:solidFill>
                <a:effectLst/>
                <a:uLnTx/>
                <a:uFillTx/>
                <a:latin typeface="Open Sans"/>
                <a:ea typeface="+mn-ea"/>
                <a:cs typeface="+mn-cs"/>
              </a:rPr>
              <a:t>The</a:t>
            </a:r>
            <a:r>
              <a:rPr kumimoji="0" lang="en-US" sz="546" b="1" i="0" u="none" strike="noStrike" kern="1200" cap="none" spc="0" normalizeH="0" baseline="0" noProof="0" dirty="0">
                <a:ln>
                  <a:noFill/>
                </a:ln>
                <a:solidFill>
                  <a:srgbClr val="151515"/>
                </a:solidFill>
                <a:effectLst/>
                <a:uLnTx/>
                <a:uFillTx/>
                <a:latin typeface="Open Sans"/>
                <a:ea typeface="+mn-ea"/>
                <a:cs typeface="+mn-cs"/>
              </a:rPr>
              <a:t> "Analyze an Issue</a:t>
            </a:r>
            <a:r>
              <a:rPr kumimoji="0" lang="en-US" sz="546" b="0" i="0" u="none" strike="noStrike" kern="1200" cap="none" spc="0" normalizeH="0" baseline="0" noProof="0" dirty="0">
                <a:ln>
                  <a:noFill/>
                </a:ln>
                <a:solidFill>
                  <a:srgbClr val="151515"/>
                </a:solidFill>
                <a:effectLst/>
                <a:uLnTx/>
                <a:uFillTx/>
                <a:latin typeface="Open Sans"/>
                <a:ea typeface="+mn-ea"/>
                <a:cs typeface="+mn-cs"/>
              </a:rPr>
              <a:t>" task assesses your ability to think critically about a topic of general interest and to clearly express your thoughts about it in writing. Each Issue topic makes a claim that can be discussed from various perspectives and applied to many different situations or conditions. Your task is to present a compelling case for your own position on the issue. </a:t>
            </a:r>
            <a:endParaRPr kumimoji="0" lang="en-US" sz="546"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15869" rtl="0" eaLnBrk="1" fontAlgn="auto" latinLnBrk="0" hangingPunct="1">
              <a:lnSpc>
                <a:spcPct val="100000"/>
              </a:lnSpc>
              <a:spcBef>
                <a:spcPts val="0"/>
              </a:spcBef>
              <a:spcAft>
                <a:spcPts val="0"/>
              </a:spcAft>
              <a:buClrTx/>
              <a:buSzTx/>
              <a:buFontTx/>
              <a:buNone/>
              <a:tabLst/>
              <a:defRPr/>
            </a:pPr>
            <a:endParaRPr kumimoji="0" lang="en-US" altLang="en-US" sz="546"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163311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pPr marL="0" indent="0">
              <a:buFont typeface="Arial" panose="020B0604020202020204" pitchFamily="34" charset="0"/>
              <a:buNone/>
            </a:pPr>
            <a:r>
              <a:rPr lang="en-US" altLang="en-US" sz="2200" b="1" dirty="0">
                <a:solidFill>
                  <a:srgbClr val="000000"/>
                </a:solidFill>
                <a:latin typeface="Arial" panose="020B0604020202020204" pitchFamily="34" charset="0"/>
                <a:cs typeface="Arial" panose="020B0604020202020204" pitchFamily="34" charset="0"/>
              </a:rPr>
              <a:t>4 Step Approach</a:t>
            </a:r>
          </a:p>
          <a:p>
            <a:pPr marL="857250" lvl="1" indent="-457200">
              <a:buFont typeface="Calibri" panose="020F0502020204030204" pitchFamily="34" charset="0"/>
              <a:buAutoNum type="arabicPeriod"/>
            </a:pPr>
            <a:r>
              <a:rPr lang="en-US" altLang="en-US" sz="2200" dirty="0">
                <a:solidFill>
                  <a:srgbClr val="000000"/>
                </a:solidFill>
                <a:latin typeface="Arial" panose="020B0604020202020204" pitchFamily="34" charset="0"/>
                <a:cs typeface="Arial" panose="020B0604020202020204" pitchFamily="34" charset="0"/>
              </a:rPr>
              <a:t>Brainstorm</a:t>
            </a:r>
          </a:p>
          <a:p>
            <a:pPr marL="857250" lvl="1" indent="-457200">
              <a:buFont typeface="Calibri" panose="020F0502020204030204" pitchFamily="34" charset="0"/>
              <a:buAutoNum type="arabicPeriod"/>
            </a:pPr>
            <a:r>
              <a:rPr lang="en-US" altLang="en-US" sz="2200" dirty="0">
                <a:solidFill>
                  <a:srgbClr val="000000"/>
                </a:solidFill>
                <a:latin typeface="Arial" panose="020B0604020202020204" pitchFamily="34" charset="0"/>
                <a:cs typeface="Arial" panose="020B0604020202020204" pitchFamily="34" charset="0"/>
              </a:rPr>
              <a:t>Outline </a:t>
            </a:r>
          </a:p>
          <a:p>
            <a:pPr marL="857250" lvl="1" indent="-457200">
              <a:buFont typeface="Calibri" panose="020F0502020204030204" pitchFamily="34" charset="0"/>
              <a:buAutoNum type="arabicPeriod"/>
            </a:pPr>
            <a:r>
              <a:rPr lang="en-US" altLang="en-US" sz="2200" dirty="0">
                <a:solidFill>
                  <a:srgbClr val="000000"/>
                </a:solidFill>
                <a:latin typeface="Arial" panose="020B0604020202020204" pitchFamily="34" charset="0"/>
                <a:cs typeface="Arial" panose="020B0604020202020204" pitchFamily="34" charset="0"/>
              </a:rPr>
              <a:t>Write</a:t>
            </a:r>
          </a:p>
          <a:p>
            <a:pPr marL="857250" lvl="1" indent="-457200">
              <a:buFont typeface="Calibri" panose="020F0502020204030204" pitchFamily="34" charset="0"/>
              <a:buAutoNum type="arabicPeriod"/>
            </a:pPr>
            <a:r>
              <a:rPr lang="en-US" altLang="en-US" sz="2200" dirty="0">
                <a:solidFill>
                  <a:srgbClr val="000000"/>
                </a:solidFill>
                <a:latin typeface="Arial" panose="020B0604020202020204" pitchFamily="34" charset="0"/>
                <a:cs typeface="Arial" panose="020B0604020202020204" pitchFamily="34" charset="0"/>
              </a:rPr>
              <a:t>Edit</a:t>
            </a:r>
          </a:p>
          <a:p>
            <a:pPr marL="0" indent="0">
              <a:buFont typeface="Arial" panose="020B0604020202020204" pitchFamily="34" charset="0"/>
              <a:buNone/>
            </a:pPr>
            <a:endParaRPr lang="en-US" altLang="en-US" sz="2800" dirty="0">
              <a:solidFill>
                <a:srgbClr val="00000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altLang="en-US" sz="2400" b="1" dirty="0">
                <a:latin typeface="Arial" panose="020B0604020202020204" pitchFamily="34" charset="0"/>
                <a:cs typeface="Arial" panose="020B0604020202020204" pitchFamily="34" charset="0"/>
              </a:rPr>
              <a:t>Basic Outline</a:t>
            </a:r>
          </a:p>
          <a:p>
            <a:pPr marL="857250" lvl="1" indent="-457200">
              <a:buFont typeface="Calibri" panose="020F0502020204030204" pitchFamily="34" charset="0"/>
              <a:buAutoNum type="arabicPeriod"/>
            </a:pPr>
            <a:r>
              <a:rPr lang="en-US" altLang="en-US" sz="2200" dirty="0">
                <a:latin typeface="Arial" panose="020B0604020202020204" pitchFamily="34" charset="0"/>
                <a:cs typeface="Arial" panose="020B0604020202020204" pitchFamily="34" charset="0"/>
              </a:rPr>
              <a:t>Introduction</a:t>
            </a:r>
          </a:p>
          <a:p>
            <a:pPr marL="857250" lvl="1" indent="-457200">
              <a:buFont typeface="Calibri" panose="020F0502020204030204" pitchFamily="34" charset="0"/>
              <a:buAutoNum type="arabicPeriod"/>
            </a:pPr>
            <a:r>
              <a:rPr lang="en-US" altLang="en-US" sz="2200" dirty="0">
                <a:latin typeface="Arial" panose="020B0604020202020204" pitchFamily="34" charset="0"/>
                <a:cs typeface="Arial" panose="020B0604020202020204" pitchFamily="34" charset="0"/>
              </a:rPr>
              <a:t>Body Paragraph 1</a:t>
            </a:r>
          </a:p>
          <a:p>
            <a:pPr marL="857250" lvl="1" indent="-457200">
              <a:buFont typeface="Calibri" panose="020F0502020204030204" pitchFamily="34" charset="0"/>
              <a:buAutoNum type="arabicPeriod"/>
            </a:pPr>
            <a:r>
              <a:rPr lang="en-US" altLang="en-US" sz="2200" dirty="0">
                <a:latin typeface="Arial" panose="020B0604020202020204" pitchFamily="34" charset="0"/>
                <a:cs typeface="Arial" panose="020B0604020202020204" pitchFamily="34" charset="0"/>
              </a:rPr>
              <a:t>Body Paragraph 2</a:t>
            </a:r>
          </a:p>
          <a:p>
            <a:pPr marL="857250" lvl="1" indent="-457200">
              <a:buFont typeface="Calibri" panose="020F0502020204030204" pitchFamily="34" charset="0"/>
              <a:buAutoNum type="arabicPeriod"/>
            </a:pPr>
            <a:r>
              <a:rPr lang="en-US" altLang="en-US" sz="2200" dirty="0">
                <a:latin typeface="Arial" panose="020B0604020202020204" pitchFamily="34" charset="0"/>
                <a:cs typeface="Arial" panose="020B0604020202020204" pitchFamily="34" charset="0"/>
              </a:rPr>
              <a:t>Body Paragraph 3 (optional)</a:t>
            </a:r>
          </a:p>
          <a:p>
            <a:pPr marL="857250" lvl="1" indent="-457200">
              <a:buFont typeface="Calibri" panose="020F0502020204030204" pitchFamily="34" charset="0"/>
              <a:buAutoNum type="arabicPeriod"/>
            </a:pPr>
            <a:r>
              <a:rPr lang="en-US" altLang="en-US" sz="2200" dirty="0">
                <a:latin typeface="Arial" panose="020B0604020202020204" pitchFamily="34" charset="0"/>
                <a:cs typeface="Arial" panose="020B0604020202020204" pitchFamily="34" charset="0"/>
              </a:rPr>
              <a:t>Conclusion</a:t>
            </a:r>
          </a:p>
          <a:p>
            <a:pPr eaLnBrk="1" hangingPunct="1">
              <a:spcBef>
                <a:spcPct val="0"/>
              </a:spcBef>
            </a:pPr>
            <a:endParaRPr lang="en-US" altLang="en-US" dirty="0">
              <a:latin typeface="Times New Roman" panose="02020603050405020304" pitchFamily="18" charset="0"/>
            </a:endParaRPr>
          </a:p>
          <a:p>
            <a:pPr eaLnBrk="1" hangingPunct="1">
              <a:spcBef>
                <a:spcPct val="0"/>
              </a:spcBef>
            </a:pP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3596359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pPr marL="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BOTH PEARSON AND PROMETRIC TESTING CENTERS PROVIDE A SIMILAR TESTING EXPERIENCE – Both are very concerned with security, all of your items go into a locker and you can only bring your ID and key to the locker into the testing area. </a:t>
            </a:r>
          </a:p>
          <a:p>
            <a:pPr marL="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THE BIG DIFFERENCE IS THAT PEARSON USES LAMINATED BOOKLETS AND A MARKER FOR SCRAP PAPER, AS OPPOSED TO PAPER &amp; PENCILS AT A PROMETRIC CENTER</a:t>
            </a:r>
          </a:p>
          <a:p>
            <a:pPr marL="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black"/>
              </a:solidFill>
              <a:effectLst/>
              <a:uLnTx/>
              <a:uFillTx/>
              <a:latin typeface="+mn-lt"/>
              <a:ea typeface="+mn-ea"/>
              <a:cs typeface="+mn-cs"/>
            </a:endParaRPr>
          </a:p>
          <a:p>
            <a:pPr marL="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black"/>
              </a:solidFill>
              <a:effectLst/>
              <a:uLnTx/>
              <a:uFillTx/>
              <a:latin typeface="+mn-lt"/>
              <a:ea typeface="+mn-ea"/>
              <a:cs typeface="+mn-cs"/>
            </a:endParaRPr>
          </a:p>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https://home.pearsonvue.com/Test-Owner/Deliver-your-exam/Pearson-VUE-test-center-network/Pearson-Authorized-Test-Center-Tour.aspx</a:t>
            </a:r>
          </a:p>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mn-lt"/>
              <a:ea typeface="+mn-ea"/>
              <a:cs typeface="+mn-cs"/>
            </a:endParaRPr>
          </a:p>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Arrive at the test center </a:t>
            </a:r>
            <a:r>
              <a:rPr kumimoji="0" lang="en-US" sz="2000" b="1" i="0" u="sng" strike="noStrike" kern="1200" cap="none" spc="0" normalizeH="0" baseline="0" noProof="0" dirty="0">
                <a:ln>
                  <a:noFill/>
                </a:ln>
                <a:solidFill>
                  <a:prstClr val="black"/>
                </a:solidFill>
                <a:effectLst/>
                <a:uLnTx/>
                <a:uFillTx/>
                <a:latin typeface="+mn-lt"/>
                <a:ea typeface="+mn-ea"/>
                <a:cs typeface="+mn-cs"/>
              </a:rPr>
              <a:t>no later than 30 minutes</a:t>
            </a:r>
            <a:r>
              <a:rPr kumimoji="0" lang="en-US" sz="2000" b="1" i="0" u="none" strike="noStrike" kern="1200" cap="none" spc="0" normalizeH="0" baseline="0" noProof="0" dirty="0">
                <a:ln>
                  <a:noFill/>
                </a:ln>
                <a:solidFill>
                  <a:prstClr val="black"/>
                </a:solidFill>
                <a:effectLst/>
                <a:uLnTx/>
                <a:uFillTx/>
                <a:latin typeface="+mn-lt"/>
                <a:ea typeface="+mn-ea"/>
                <a:cs typeface="+mn-cs"/>
              </a:rPr>
              <a:t> before assigned start time. </a:t>
            </a:r>
            <a:r>
              <a:rPr kumimoji="0" lang="en-US" sz="2000" b="0" i="0" u="none" strike="noStrike" kern="1200" cap="none" spc="0" normalizeH="0" baseline="0" noProof="0" dirty="0">
                <a:ln>
                  <a:noFill/>
                </a:ln>
                <a:solidFill>
                  <a:prstClr val="black"/>
                </a:solidFill>
                <a:effectLst/>
                <a:uLnTx/>
                <a:uFillTx/>
                <a:latin typeface="+mn-lt"/>
                <a:ea typeface="+mn-ea"/>
                <a:cs typeface="+mn-cs"/>
              </a:rPr>
              <a:t>Any late arrivals will not be permitted to sit for the exam, and it will count as a no show attempt.</a:t>
            </a:r>
          </a:p>
          <a:p>
            <a:pPr marL="0" marR="0" lvl="1"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mn-lt"/>
              <a:ea typeface="+mn-ea"/>
              <a:cs typeface="+mn-cs"/>
            </a:endParaRPr>
          </a:p>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Check in will include verification of government issued current photo ID, assignment of secure storage for personal items, admissions procedures, and receipt of your seat assignment.</a:t>
            </a:r>
          </a:p>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Sites may have a fingerprint scan, palm scan, or even retina scan.</a:t>
            </a:r>
          </a:p>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You will be asked to empty your pockets and may be </a:t>
            </a:r>
            <a:r>
              <a:rPr kumimoji="0" lang="en-US" sz="2000" b="0" i="0" u="none" strike="noStrike" kern="1200" cap="none" spc="0" normalizeH="0" baseline="0" noProof="0" dirty="0" err="1">
                <a:ln>
                  <a:noFill/>
                </a:ln>
                <a:solidFill>
                  <a:prstClr val="black"/>
                </a:solidFill>
                <a:effectLst/>
                <a:uLnTx/>
                <a:uFillTx/>
                <a:latin typeface="+mn-lt"/>
                <a:ea typeface="+mn-ea"/>
                <a:cs typeface="+mn-cs"/>
              </a:rPr>
              <a:t>wanded</a:t>
            </a:r>
            <a:r>
              <a:rPr kumimoji="0" lang="en-US" sz="2000" b="0" i="0" u="none" strike="noStrike" kern="1200" cap="none" spc="0" normalizeH="0" baseline="0" noProof="0" dirty="0">
                <a:ln>
                  <a:noFill/>
                </a:ln>
                <a:solidFill>
                  <a:prstClr val="black"/>
                </a:solidFill>
                <a:effectLst/>
                <a:uLnTx/>
                <a:uFillTx/>
                <a:latin typeface="+mn-lt"/>
                <a:ea typeface="+mn-ea"/>
                <a:cs typeface="+mn-cs"/>
              </a:rPr>
              <a:t> for security purposes.</a:t>
            </a:r>
          </a:p>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You will be asked to sign or click off that you are taking test only to go to business school (not stealing secrets).</a:t>
            </a:r>
          </a:p>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You will be provided four bound, double-sided wet erase sheets and a wet erase pen.</a:t>
            </a:r>
          </a:p>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You have the option to use noise-cancelling headphones</a:t>
            </a:r>
          </a:p>
          <a:p>
            <a:pPr marL="0" marR="0" lvl="1"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mn-lt"/>
              <a:ea typeface="+mn-ea"/>
              <a:cs typeface="+mn-cs"/>
            </a:endParaRPr>
          </a:p>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Be prepared to possibly start late </a:t>
            </a:r>
            <a:r>
              <a:rPr kumimoji="0" lang="en-US" sz="2000" b="0" i="0" u="none" strike="noStrike" kern="1200" cap="none" spc="0" normalizeH="0" baseline="0" noProof="0" dirty="0">
                <a:ln>
                  <a:noFill/>
                </a:ln>
                <a:solidFill>
                  <a:prstClr val="black"/>
                </a:solidFill>
                <a:effectLst/>
                <a:uLnTx/>
                <a:uFillTx/>
                <a:latin typeface="+mn-lt"/>
                <a:ea typeface="+mn-ea"/>
                <a:cs typeface="+mn-cs"/>
              </a:rPr>
              <a:t>due to check-in delays. This means other students will be taking breaks at different times. Delayed starts will not impact your total test time.</a:t>
            </a:r>
          </a:p>
          <a:p>
            <a:endParaRPr lang="en-US" i="0" dirty="0"/>
          </a:p>
        </p:txBody>
      </p:sp>
    </p:spTree>
    <p:extLst>
      <p:ext uri="{BB962C8B-B14F-4D97-AF65-F5344CB8AC3E}">
        <p14:creationId xmlns:p14="http://schemas.microsoft.com/office/powerpoint/2010/main" val="1488054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pPr marL="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GRE:</a:t>
            </a:r>
          </a:p>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https://www.prometric.com/en-us/for-test-takers/prepare-for-test-day/pages/what-to-expect.aspx </a:t>
            </a:r>
          </a:p>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mn-lt"/>
              <a:ea typeface="+mn-ea"/>
              <a:cs typeface="+mn-cs"/>
            </a:endParaRPr>
          </a:p>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mn-lt"/>
              <a:ea typeface="+mn-ea"/>
              <a:cs typeface="+mn-cs"/>
            </a:endParaRPr>
          </a:p>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Arrive at the test center </a:t>
            </a:r>
            <a:r>
              <a:rPr kumimoji="0" lang="en-US" sz="2000" b="1" i="0" u="sng" strike="noStrike" kern="1200" cap="none" spc="0" normalizeH="0" baseline="0" noProof="0" dirty="0">
                <a:ln>
                  <a:noFill/>
                </a:ln>
                <a:solidFill>
                  <a:prstClr val="black"/>
                </a:solidFill>
                <a:effectLst/>
                <a:uLnTx/>
                <a:uFillTx/>
                <a:latin typeface="+mn-lt"/>
                <a:ea typeface="+mn-ea"/>
                <a:cs typeface="+mn-cs"/>
              </a:rPr>
              <a:t>no later than 30 minutes</a:t>
            </a:r>
            <a:r>
              <a:rPr kumimoji="0" lang="en-US" sz="2000" b="1" i="0" u="none" strike="noStrike" kern="1200" cap="none" spc="0" normalizeH="0" baseline="0" noProof="0" dirty="0">
                <a:ln>
                  <a:noFill/>
                </a:ln>
                <a:solidFill>
                  <a:prstClr val="black"/>
                </a:solidFill>
                <a:effectLst/>
                <a:uLnTx/>
                <a:uFillTx/>
                <a:latin typeface="+mn-lt"/>
                <a:ea typeface="+mn-ea"/>
                <a:cs typeface="+mn-cs"/>
              </a:rPr>
              <a:t> before assigned start time. </a:t>
            </a:r>
            <a:r>
              <a:rPr kumimoji="0" lang="en-US" sz="2000" b="0" i="0" u="none" strike="noStrike" kern="1200" cap="none" spc="0" normalizeH="0" baseline="0" noProof="0" dirty="0">
                <a:ln>
                  <a:noFill/>
                </a:ln>
                <a:solidFill>
                  <a:prstClr val="black"/>
                </a:solidFill>
                <a:effectLst/>
                <a:uLnTx/>
                <a:uFillTx/>
                <a:latin typeface="+mn-lt"/>
                <a:ea typeface="+mn-ea"/>
                <a:cs typeface="+mn-cs"/>
              </a:rPr>
              <a:t>Any late arrivals will not be permitted to sit for the exam, and it will count as a no show attempt.</a:t>
            </a:r>
          </a:p>
          <a:p>
            <a:pPr marL="0" marR="0" lvl="1"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mn-lt"/>
              <a:ea typeface="+mn-ea"/>
              <a:cs typeface="+mn-cs"/>
            </a:endParaRPr>
          </a:p>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Check in will include verification of government issued current photo ID, assignment of secure storage for personal items, admissions procedures, and receipt of your seat assignment.</a:t>
            </a:r>
          </a:p>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Sites may have a fingerprint scan, palm scan, or even retina scan.</a:t>
            </a:r>
          </a:p>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You will be asked to empty your pockets and may be </a:t>
            </a:r>
            <a:r>
              <a:rPr kumimoji="0" lang="en-US" sz="2000" b="0" i="0" u="none" strike="noStrike" kern="1200" cap="none" spc="0" normalizeH="0" baseline="0" noProof="0" dirty="0" err="1">
                <a:ln>
                  <a:noFill/>
                </a:ln>
                <a:solidFill>
                  <a:prstClr val="black"/>
                </a:solidFill>
                <a:effectLst/>
                <a:uLnTx/>
                <a:uFillTx/>
                <a:latin typeface="+mn-lt"/>
                <a:ea typeface="+mn-ea"/>
                <a:cs typeface="+mn-cs"/>
              </a:rPr>
              <a:t>wanded</a:t>
            </a:r>
            <a:r>
              <a:rPr kumimoji="0" lang="en-US" sz="2000" b="0" i="0" u="none" strike="noStrike" kern="1200" cap="none" spc="0" normalizeH="0" baseline="0" noProof="0" dirty="0">
                <a:ln>
                  <a:noFill/>
                </a:ln>
                <a:solidFill>
                  <a:prstClr val="black"/>
                </a:solidFill>
                <a:effectLst/>
                <a:uLnTx/>
                <a:uFillTx/>
                <a:latin typeface="+mn-lt"/>
                <a:ea typeface="+mn-ea"/>
                <a:cs typeface="+mn-cs"/>
              </a:rPr>
              <a:t> for security purposes.</a:t>
            </a:r>
          </a:p>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You will be asked to sign or click off that you are taking test only to go to med school (not stealing secrets).</a:t>
            </a:r>
          </a:p>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You will be provided pencils and scratch paper at your desk.  You can raise your hand for additional pieces.</a:t>
            </a:r>
          </a:p>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You have the option to use noise-cancelling headphones</a:t>
            </a:r>
          </a:p>
          <a:p>
            <a:pPr marL="0" marR="0" lvl="1"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mn-lt"/>
              <a:ea typeface="+mn-ea"/>
              <a:cs typeface="+mn-cs"/>
            </a:endParaRPr>
          </a:p>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Be prepared to possibly start late </a:t>
            </a:r>
            <a:r>
              <a:rPr kumimoji="0" lang="en-US" sz="2000" b="0" i="0" u="none" strike="noStrike" kern="1200" cap="none" spc="0" normalizeH="0" baseline="0" noProof="0" dirty="0">
                <a:ln>
                  <a:noFill/>
                </a:ln>
                <a:solidFill>
                  <a:prstClr val="black"/>
                </a:solidFill>
                <a:effectLst/>
                <a:uLnTx/>
                <a:uFillTx/>
                <a:latin typeface="+mn-lt"/>
                <a:ea typeface="+mn-ea"/>
                <a:cs typeface="+mn-cs"/>
              </a:rPr>
              <a:t>due to check-in delays. This means other students will be taking breaks at different times. Delayed starts will not impact your total test time.</a:t>
            </a:r>
            <a:endParaRPr kumimoji="0" lang="en-US" sz="2000" b="1" i="0" u="none" strike="noStrike" kern="1200" cap="none" spc="0" normalizeH="0" baseline="0" noProof="0" dirty="0">
              <a:ln>
                <a:noFill/>
              </a:ln>
              <a:solidFill>
                <a:prstClr val="black"/>
              </a:solidFill>
              <a:effectLst/>
              <a:uLnTx/>
              <a:uFillTx/>
              <a:latin typeface="+mn-lt"/>
              <a:ea typeface="+mn-ea"/>
              <a:cs typeface="+mn-cs"/>
            </a:endParaRPr>
          </a:p>
          <a:p>
            <a:pPr marL="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black"/>
              </a:solidFill>
              <a:effectLst/>
              <a:uLnTx/>
              <a:uFillTx/>
              <a:latin typeface="+mn-lt"/>
              <a:ea typeface="+mn-ea"/>
              <a:cs typeface="+mn-cs"/>
            </a:endParaRPr>
          </a:p>
          <a:p>
            <a:pPr marL="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black"/>
              </a:solidFill>
              <a:effectLst/>
              <a:uLnTx/>
              <a:uFillTx/>
              <a:latin typeface="+mn-lt"/>
              <a:ea typeface="+mn-ea"/>
              <a:cs typeface="+mn-cs"/>
            </a:endParaRPr>
          </a:p>
          <a:p>
            <a:pPr marL="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GMAT</a:t>
            </a:r>
          </a:p>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https://home.pearsonvue.com/Test-Owner/Deliver-your-exam/Pearson-VUE-test-center-network/Pearson-Authorized-Test-Center-Tour.aspx</a:t>
            </a:r>
          </a:p>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Arrive at the test center </a:t>
            </a:r>
            <a:r>
              <a:rPr kumimoji="0" lang="en-US" sz="2000" b="1" i="0" u="sng" strike="noStrike" kern="1200" cap="none" spc="0" normalizeH="0" baseline="0" noProof="0" dirty="0">
                <a:ln>
                  <a:noFill/>
                </a:ln>
                <a:solidFill>
                  <a:prstClr val="black"/>
                </a:solidFill>
                <a:effectLst/>
                <a:uLnTx/>
                <a:uFillTx/>
                <a:latin typeface="+mn-lt"/>
                <a:ea typeface="+mn-ea"/>
                <a:cs typeface="+mn-cs"/>
              </a:rPr>
              <a:t>no later than 30 minutes</a:t>
            </a:r>
            <a:r>
              <a:rPr kumimoji="0" lang="en-US" sz="2000" b="1" i="0" u="none" strike="noStrike" kern="1200" cap="none" spc="0" normalizeH="0" baseline="0" noProof="0" dirty="0">
                <a:ln>
                  <a:noFill/>
                </a:ln>
                <a:solidFill>
                  <a:prstClr val="black"/>
                </a:solidFill>
                <a:effectLst/>
                <a:uLnTx/>
                <a:uFillTx/>
                <a:latin typeface="+mn-lt"/>
                <a:ea typeface="+mn-ea"/>
                <a:cs typeface="+mn-cs"/>
              </a:rPr>
              <a:t> before assigned start time. </a:t>
            </a:r>
            <a:r>
              <a:rPr kumimoji="0" lang="en-US" sz="2000" b="0" i="0" u="none" strike="noStrike" kern="1200" cap="none" spc="0" normalizeH="0" baseline="0" noProof="0" dirty="0">
                <a:ln>
                  <a:noFill/>
                </a:ln>
                <a:solidFill>
                  <a:prstClr val="black"/>
                </a:solidFill>
                <a:effectLst/>
                <a:uLnTx/>
                <a:uFillTx/>
                <a:latin typeface="+mn-lt"/>
                <a:ea typeface="+mn-ea"/>
                <a:cs typeface="+mn-cs"/>
              </a:rPr>
              <a:t>Any late arrivals will not be permitted to sit for the exam, and it will count as a no show attempt.</a:t>
            </a:r>
          </a:p>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Check in will include verification of government issued current photo ID, assignment of secure storage for personal items, admissions procedures, and receipt of your seat assignment.</a:t>
            </a:r>
          </a:p>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Sites may have a fingerprint scan, palm scan, or even retina scan.</a:t>
            </a:r>
          </a:p>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You will be asked to empty your pockets and may be </a:t>
            </a:r>
            <a:r>
              <a:rPr kumimoji="0" lang="en-US" sz="2000" b="0" i="0" u="none" strike="noStrike" kern="1200" cap="none" spc="0" normalizeH="0" baseline="0" noProof="0" dirty="0" err="1">
                <a:ln>
                  <a:noFill/>
                </a:ln>
                <a:solidFill>
                  <a:prstClr val="black"/>
                </a:solidFill>
                <a:effectLst/>
                <a:uLnTx/>
                <a:uFillTx/>
                <a:latin typeface="+mn-lt"/>
                <a:ea typeface="+mn-ea"/>
                <a:cs typeface="+mn-cs"/>
              </a:rPr>
              <a:t>wanded</a:t>
            </a:r>
            <a:r>
              <a:rPr kumimoji="0" lang="en-US" sz="2000" b="0" i="0" u="none" strike="noStrike" kern="1200" cap="none" spc="0" normalizeH="0" baseline="0" noProof="0" dirty="0">
                <a:ln>
                  <a:noFill/>
                </a:ln>
                <a:solidFill>
                  <a:prstClr val="black"/>
                </a:solidFill>
                <a:effectLst/>
                <a:uLnTx/>
                <a:uFillTx/>
                <a:latin typeface="+mn-lt"/>
                <a:ea typeface="+mn-ea"/>
                <a:cs typeface="+mn-cs"/>
              </a:rPr>
              <a:t> for security purposes.</a:t>
            </a:r>
          </a:p>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You will be asked to sign or click off that you are taking test only to go to business school (not stealing secrets).</a:t>
            </a:r>
          </a:p>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You will be provided four bound, double-sided wet erase sheets and a wet erase pen.</a:t>
            </a:r>
          </a:p>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You have the option to use noise-cancelling headphones</a:t>
            </a:r>
          </a:p>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Be prepared to possibly start late </a:t>
            </a:r>
            <a:r>
              <a:rPr kumimoji="0" lang="en-US" sz="2000" b="0" i="0" u="none" strike="noStrike" kern="1200" cap="none" spc="0" normalizeH="0" baseline="0" noProof="0" dirty="0">
                <a:ln>
                  <a:noFill/>
                </a:ln>
                <a:solidFill>
                  <a:prstClr val="black"/>
                </a:solidFill>
                <a:effectLst/>
                <a:uLnTx/>
                <a:uFillTx/>
                <a:latin typeface="+mn-lt"/>
                <a:ea typeface="+mn-ea"/>
                <a:cs typeface="+mn-cs"/>
              </a:rPr>
              <a:t>due to check-in delays. This means other students will be taking breaks at different times. Delayed starts will not impact your total test time.</a:t>
            </a:r>
          </a:p>
          <a:p>
            <a:pPr marL="0" marR="0" lvl="0" indent="0" algn="l" defTabSz="415869" rtl="0" eaLnBrk="1" fontAlgn="auto" latinLnBrk="0" hangingPunct="1">
              <a:lnSpc>
                <a:spcPct val="100000"/>
              </a:lnSpc>
              <a:spcBef>
                <a:spcPts val="0"/>
              </a:spcBef>
              <a:spcAft>
                <a:spcPts val="0"/>
              </a:spcAft>
              <a:buClrTx/>
              <a:buSzTx/>
              <a:buFontTx/>
              <a:buNone/>
              <a:tabLst/>
              <a:defRPr/>
            </a:pPr>
            <a:endParaRPr kumimoji="0" lang="en-US" sz="546" b="0" i="0" u="none" strike="noStrike" kern="1200" cap="none" spc="0" normalizeH="0" baseline="0" noProof="0" dirty="0">
              <a:ln>
                <a:noFill/>
              </a:ln>
              <a:solidFill>
                <a:prstClr val="black"/>
              </a:solidFill>
              <a:effectLst/>
              <a:uLnTx/>
              <a:uFillTx/>
              <a:latin typeface="+mn-lt"/>
              <a:ea typeface="+mn-ea"/>
              <a:cs typeface="+mn-cs"/>
            </a:endParaRPr>
          </a:p>
          <a:p>
            <a:pPr>
              <a:defRPr/>
            </a:pPr>
            <a:endParaRPr lang="en-US" dirty="0"/>
          </a:p>
        </p:txBody>
      </p:sp>
    </p:spTree>
    <p:extLst>
      <p:ext uri="{BB962C8B-B14F-4D97-AF65-F5344CB8AC3E}">
        <p14:creationId xmlns:p14="http://schemas.microsoft.com/office/powerpoint/2010/main" val="18681253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a:prstGeom prst="rect">
            <a:avLst/>
          </a:prstGeom>
        </p:spPr>
      </p:sp>
      <p:sp>
        <p:nvSpPr>
          <p:cNvPr id="3" name="Notes Placeholder 2"/>
          <p:cNvSpPr>
            <a:spLocks noGrp="1"/>
          </p:cNvSpPr>
          <p:nvPr>
            <p:ph type="body" idx="1"/>
          </p:nvPr>
        </p:nvSpPr>
        <p:spPr>
          <a:xfrm>
            <a:off x="700880" y="4415830"/>
            <a:ext cx="5608640" cy="4182661"/>
          </a:xfrm>
          <a:prstGeom prst="rect">
            <a:avLst/>
          </a:prstGeom>
        </p:spPr>
        <p:txBody>
          <a:bodyPr/>
          <a:lstStyle/>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mn-lt"/>
              </a:rPr>
              <a:t>https://home.pearsonvue.com/Test-Owner/Deliver-your-exam/Pearson-VUE-test-center-network/Pearson-Authorized-Test-Center-Tour.aspx</a:t>
            </a:r>
          </a:p>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mn-lt"/>
            </a:endParaRPr>
          </a:p>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mn-lt"/>
              </a:rPr>
              <a:t>Arrive at the test center </a:t>
            </a:r>
            <a:r>
              <a:rPr kumimoji="0" lang="en-US" sz="2000" b="1" i="0" u="sng" strike="noStrike" kern="1200" cap="none" spc="0" normalizeH="0" baseline="0" noProof="0" dirty="0">
                <a:ln>
                  <a:noFill/>
                </a:ln>
                <a:solidFill>
                  <a:prstClr val="black"/>
                </a:solidFill>
                <a:effectLst/>
                <a:uLnTx/>
                <a:uFillTx/>
                <a:latin typeface="+mn-lt"/>
              </a:rPr>
              <a:t>no later than 30 minutes</a:t>
            </a:r>
            <a:r>
              <a:rPr kumimoji="0" lang="en-US" sz="2000" b="1" i="0" u="none" strike="noStrike" kern="1200" cap="none" spc="0" normalizeH="0" baseline="0" noProof="0" dirty="0">
                <a:ln>
                  <a:noFill/>
                </a:ln>
                <a:solidFill>
                  <a:prstClr val="black"/>
                </a:solidFill>
                <a:effectLst/>
                <a:uLnTx/>
                <a:uFillTx/>
                <a:latin typeface="+mn-lt"/>
              </a:rPr>
              <a:t> before assigned start time. </a:t>
            </a:r>
            <a:r>
              <a:rPr kumimoji="0" lang="en-US" sz="2000" b="0" i="0" u="none" strike="noStrike" kern="1200" cap="none" spc="0" normalizeH="0" baseline="0" noProof="0" dirty="0">
                <a:ln>
                  <a:noFill/>
                </a:ln>
                <a:solidFill>
                  <a:prstClr val="black"/>
                </a:solidFill>
                <a:effectLst/>
                <a:uLnTx/>
                <a:uFillTx/>
                <a:latin typeface="+mn-lt"/>
              </a:rPr>
              <a:t>Any late arrivals will not be permitted to sit for the exam, and it will count as a no show attempt.</a:t>
            </a:r>
          </a:p>
          <a:p>
            <a:pPr marL="0" marR="0" lvl="1"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mn-lt"/>
            </a:endParaRPr>
          </a:p>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rPr>
              <a:t>Check in will include verification of government issued current photo ID, assignment of secure storage for personal items, admissions procedures, and receipt of your seat assignment.</a:t>
            </a:r>
          </a:p>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rPr>
              <a:t>Sites may have a fingerprint scan, palm scan, or even retina scan.</a:t>
            </a:r>
          </a:p>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rPr>
              <a:t>You will be asked to empty your pockets and may be </a:t>
            </a:r>
            <a:r>
              <a:rPr kumimoji="0" lang="en-US" sz="2000" b="0" i="0" u="none" strike="noStrike" kern="1200" cap="none" spc="0" normalizeH="0" baseline="0" noProof="0" dirty="0" err="1">
                <a:ln>
                  <a:noFill/>
                </a:ln>
                <a:solidFill>
                  <a:prstClr val="black"/>
                </a:solidFill>
                <a:effectLst/>
                <a:uLnTx/>
                <a:uFillTx/>
                <a:latin typeface="+mn-lt"/>
              </a:rPr>
              <a:t>wanded</a:t>
            </a:r>
            <a:r>
              <a:rPr kumimoji="0" lang="en-US" sz="2000" b="0" i="0" u="none" strike="noStrike" kern="1200" cap="none" spc="0" normalizeH="0" baseline="0" noProof="0" dirty="0">
                <a:ln>
                  <a:noFill/>
                </a:ln>
                <a:solidFill>
                  <a:prstClr val="black"/>
                </a:solidFill>
                <a:effectLst/>
                <a:uLnTx/>
                <a:uFillTx/>
                <a:latin typeface="+mn-lt"/>
              </a:rPr>
              <a:t> for security purposes.</a:t>
            </a:r>
          </a:p>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rPr>
              <a:t>You will be asked to sign or click off that you are taking test only to go to business school (not stealing secrets).</a:t>
            </a:r>
          </a:p>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rPr>
              <a:t>You will be provided four bound, double-sided wet erase sheets and a wet erase pen.</a:t>
            </a:r>
          </a:p>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rPr>
              <a:t>You have the option to use noise-cancelling headphones</a:t>
            </a:r>
          </a:p>
          <a:p>
            <a:pPr marL="0" marR="0" lvl="1"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mn-lt"/>
            </a:endParaRPr>
          </a:p>
          <a:p>
            <a:pPr marL="3429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mn-lt"/>
              </a:rPr>
              <a:t>Be prepared to possibly start late </a:t>
            </a:r>
            <a:r>
              <a:rPr kumimoji="0" lang="en-US" sz="2000" b="0" i="0" u="none" strike="noStrike" kern="1200" cap="none" spc="0" normalizeH="0" baseline="0" noProof="0" dirty="0">
                <a:ln>
                  <a:noFill/>
                </a:ln>
                <a:solidFill>
                  <a:prstClr val="black"/>
                </a:solidFill>
                <a:effectLst/>
                <a:uLnTx/>
                <a:uFillTx/>
                <a:latin typeface="+mn-lt"/>
              </a:rPr>
              <a:t>due to check-in delays. This means other students will be taking breaks at different times. Delayed starts will not impact your total test time.</a:t>
            </a:r>
          </a:p>
          <a:p>
            <a:endParaRPr lang="en-US" dirty="0"/>
          </a:p>
        </p:txBody>
      </p:sp>
      <p:sp>
        <p:nvSpPr>
          <p:cNvPr id="4" name="Slide Number Placeholder 3"/>
          <p:cNvSpPr>
            <a:spLocks noGrp="1"/>
          </p:cNvSpPr>
          <p:nvPr>
            <p:ph type="sldNum" sz="quarter" idx="10"/>
          </p:nvPr>
        </p:nvSpPr>
        <p:spPr>
          <a:xfrm>
            <a:off x="3971654" y="8830063"/>
            <a:ext cx="3037146" cy="464740"/>
          </a:xfrm>
          <a:prstGeom prst="rect">
            <a:avLst/>
          </a:prstGeom>
        </p:spPr>
        <p:txBody>
          <a:bodyPr/>
          <a:lstStyle/>
          <a:p>
            <a:pPr>
              <a:defRPr/>
            </a:pPr>
            <a:fld id="{23311254-8A23-488F-B3FD-E54789F0572B}" type="slidenum">
              <a:rPr lang="en-US" smtClean="0">
                <a:solidFill>
                  <a:prstClr val="black"/>
                </a:solidFill>
              </a:rPr>
              <a:pPr>
                <a:defRPr/>
              </a:pPr>
              <a:t>36</a:t>
            </a:fld>
            <a:endParaRPr lang="en-US" dirty="0">
              <a:solidFill>
                <a:prstClr val="black"/>
              </a:solidFill>
            </a:endParaRPr>
          </a:p>
        </p:txBody>
      </p:sp>
    </p:spTree>
    <p:extLst>
      <p:ext uri="{BB962C8B-B14F-4D97-AF65-F5344CB8AC3E}">
        <p14:creationId xmlns:p14="http://schemas.microsoft.com/office/powerpoint/2010/main" val="25570579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30275" y="3373438"/>
            <a:ext cx="7435850" cy="2760662"/>
          </a:xfrm>
          <a:prstGeom prst="rect">
            <a:avLst/>
          </a:prstGeom>
        </p:spPr>
        <p:txBody>
          <a:bodyPr/>
          <a:lstStyle/>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546" b="0" i="0" u="none" strike="noStrike" kern="1200" cap="none" spc="0" normalizeH="0" baseline="0" noProof="0" dirty="0">
                <a:ln>
                  <a:noFill/>
                </a:ln>
                <a:solidFill>
                  <a:prstClr val="black"/>
                </a:solidFill>
                <a:effectLst/>
                <a:uLnTx/>
                <a:uFillTx/>
                <a:latin typeface="+mn-lt"/>
                <a:ea typeface="+mn-ea"/>
                <a:cs typeface="+mn-cs"/>
              </a:rPr>
              <a:t>So, how do you improve your score? First of all, know the test writer.  Who writes the GMAT? ACT. They also write the ACT, a college-entry exam.</a:t>
            </a:r>
          </a:p>
          <a:p>
            <a:pPr marL="0" marR="0" lvl="0" indent="0" algn="l" defTabSz="415869" rtl="0" eaLnBrk="1" fontAlgn="auto" latinLnBrk="0" hangingPunct="1">
              <a:lnSpc>
                <a:spcPct val="100000"/>
              </a:lnSpc>
              <a:spcBef>
                <a:spcPts val="0"/>
              </a:spcBef>
              <a:spcAft>
                <a:spcPts val="0"/>
              </a:spcAft>
              <a:buClrTx/>
              <a:buSzTx/>
              <a:buFontTx/>
              <a:buNone/>
              <a:tabLst/>
              <a:defRPr/>
            </a:pPr>
            <a:endParaRPr kumimoji="0" lang="en-US" sz="546"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546" b="0" i="0" u="none" strike="noStrike" kern="1200" cap="none" spc="0" normalizeH="0" baseline="0" noProof="0" dirty="0">
                <a:ln>
                  <a:noFill/>
                </a:ln>
                <a:solidFill>
                  <a:prstClr val="black"/>
                </a:solidFill>
                <a:effectLst/>
                <a:uLnTx/>
                <a:uFillTx/>
                <a:latin typeface="+mn-lt"/>
                <a:ea typeface="+mn-ea"/>
                <a:cs typeface="+mn-cs"/>
              </a:rPr>
              <a:t>Are they a government agency? A group of scholars and academics? Nope. They’re a private company in business to make money by developing standardized tests.</a:t>
            </a:r>
          </a:p>
          <a:p>
            <a:pPr marL="0" marR="0" lvl="0" indent="0" algn="l" defTabSz="415869" rtl="0" eaLnBrk="1" fontAlgn="auto" latinLnBrk="0" hangingPunct="1">
              <a:lnSpc>
                <a:spcPct val="100000"/>
              </a:lnSpc>
              <a:spcBef>
                <a:spcPts val="0"/>
              </a:spcBef>
              <a:spcAft>
                <a:spcPts val="0"/>
              </a:spcAft>
              <a:buClrTx/>
              <a:buSzTx/>
              <a:buFontTx/>
              <a:buNone/>
              <a:tabLst/>
              <a:defRPr/>
            </a:pPr>
            <a:endParaRPr kumimoji="0" lang="en-US" sz="546"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546" b="0" i="0" u="none" strike="noStrike" kern="1200" cap="none" spc="0" normalizeH="0" baseline="0" noProof="0" dirty="0">
                <a:ln>
                  <a:noFill/>
                </a:ln>
                <a:solidFill>
                  <a:prstClr val="black"/>
                </a:solidFill>
                <a:effectLst/>
                <a:uLnTx/>
                <a:uFillTx/>
                <a:latin typeface="+mn-lt"/>
                <a:ea typeface="+mn-ea"/>
                <a:cs typeface="+mn-cs"/>
              </a:rPr>
              <a:t>Why should you care? How will knowing about the test writers help you score higher on the GMAT? </a:t>
            </a: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546" b="0" i="0" u="none" strike="noStrike" kern="1200" cap="none" spc="0" normalizeH="0" baseline="0" noProof="0" dirty="0">
                <a:ln>
                  <a:noFill/>
                </a:ln>
                <a:solidFill>
                  <a:prstClr val="black"/>
                </a:solidFill>
                <a:effectLst/>
                <a:uLnTx/>
                <a:uFillTx/>
                <a:latin typeface="+mn-lt"/>
                <a:ea typeface="+mn-ea"/>
                <a:cs typeface="+mn-cs"/>
              </a:rPr>
              <a:t>Answer: The more you know about test writers’ tactics, the better you will be able to use those tactics against them.</a:t>
            </a:r>
          </a:p>
          <a:p>
            <a:pPr marL="0" marR="0" lvl="0" indent="0" algn="l" defTabSz="415869" rtl="0" eaLnBrk="1" fontAlgn="auto" latinLnBrk="0" hangingPunct="1">
              <a:lnSpc>
                <a:spcPct val="100000"/>
              </a:lnSpc>
              <a:spcBef>
                <a:spcPts val="0"/>
              </a:spcBef>
              <a:spcAft>
                <a:spcPts val="0"/>
              </a:spcAft>
              <a:buClrTx/>
              <a:buSzTx/>
              <a:buFontTx/>
              <a:buNone/>
              <a:tabLst/>
              <a:defRPr/>
            </a:pPr>
            <a:endParaRPr kumimoji="0" lang="en-US" sz="546"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546" b="0" i="0" u="none" strike="noStrike" kern="1200" cap="none" spc="0" normalizeH="0" baseline="0" noProof="0" dirty="0">
                <a:ln>
                  <a:noFill/>
                </a:ln>
                <a:solidFill>
                  <a:prstClr val="black"/>
                </a:solidFill>
                <a:effectLst/>
                <a:uLnTx/>
                <a:uFillTx/>
                <a:latin typeface="+mn-lt"/>
                <a:ea typeface="+mn-ea"/>
                <a:cs typeface="+mn-cs"/>
              </a:rPr>
              <a:t>Five Areas</a:t>
            </a: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546" b="0" i="0" u="none" strike="noStrike" kern="1200" cap="none" spc="0" normalizeH="0" baseline="0" noProof="0" dirty="0">
                <a:ln>
                  <a:noFill/>
                </a:ln>
                <a:solidFill>
                  <a:prstClr val="black"/>
                </a:solidFill>
                <a:effectLst/>
                <a:uLnTx/>
                <a:uFillTx/>
                <a:latin typeface="+mn-lt"/>
                <a:ea typeface="+mn-ea"/>
                <a:cs typeface="+mn-cs"/>
              </a:rPr>
              <a:t> Content – You must master the core Integrated Reasoning, Math, and Verbal content.</a:t>
            </a: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546" b="0" i="0" u="none" strike="noStrike" kern="1200" cap="none" spc="0" normalizeH="0" baseline="0" noProof="0" dirty="0">
                <a:ln>
                  <a:noFill/>
                </a:ln>
                <a:solidFill>
                  <a:prstClr val="black"/>
                </a:solidFill>
                <a:effectLst/>
                <a:uLnTx/>
                <a:uFillTx/>
                <a:latin typeface="+mn-lt"/>
                <a:ea typeface="+mn-ea"/>
                <a:cs typeface="+mn-cs"/>
              </a:rPr>
              <a:t> Strategy – Knowing how the test is written and scored help makes it predictable.  </a:t>
            </a: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546" b="0" i="0" u="none" strike="noStrike" kern="1200" cap="none" spc="0" normalizeH="0" baseline="0" noProof="0" dirty="0">
                <a:ln>
                  <a:noFill/>
                </a:ln>
                <a:solidFill>
                  <a:prstClr val="black"/>
                </a:solidFill>
                <a:effectLst/>
                <a:uLnTx/>
                <a:uFillTx/>
                <a:latin typeface="+mn-lt"/>
                <a:ea typeface="+mn-ea"/>
                <a:cs typeface="+mn-cs"/>
              </a:rPr>
              <a:t>For GMAT, Early questions count more.   The test-writers have a number of ways that they make questions hard, including using complicated wording, multiple steps and distractor answer choices.  Knowing how to spot their distractor answer choices will put you in control.</a:t>
            </a: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546" b="0" i="0" u="none" strike="noStrike" kern="1200" cap="none" spc="0" normalizeH="0" baseline="0" noProof="0" dirty="0">
                <a:ln>
                  <a:noFill/>
                </a:ln>
                <a:solidFill>
                  <a:prstClr val="black"/>
                </a:solidFill>
                <a:effectLst/>
                <a:uLnTx/>
                <a:uFillTx/>
                <a:latin typeface="+mn-lt"/>
                <a:ea typeface="+mn-ea"/>
                <a:cs typeface="+mn-cs"/>
              </a:rPr>
              <a:t>For GRE, be sure to skip around within each section, handling the questions you know how to approach first, and guess on any remaining – NEVER LEAVE AN ANSWER BLANK! </a:t>
            </a: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546" b="0" i="0" u="none" strike="noStrike" kern="1200" cap="none" spc="0" normalizeH="0" baseline="0" noProof="0" dirty="0">
                <a:ln>
                  <a:noFill/>
                </a:ln>
                <a:solidFill>
                  <a:prstClr val="black"/>
                </a:solidFill>
                <a:effectLst/>
                <a:uLnTx/>
                <a:uFillTx/>
                <a:latin typeface="+mn-lt"/>
                <a:ea typeface="+mn-ea"/>
                <a:cs typeface="+mn-cs"/>
              </a:rPr>
              <a:t> Technique – The Princeton Review will give you specific techniques for each question type on the test.</a:t>
            </a: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546" b="0" i="0" u="none" strike="noStrike" kern="1200" cap="none" spc="0" normalizeH="0" baseline="0" noProof="0" dirty="0">
                <a:ln>
                  <a:noFill/>
                </a:ln>
                <a:solidFill>
                  <a:prstClr val="black"/>
                </a:solidFill>
                <a:effectLst/>
                <a:uLnTx/>
                <a:uFillTx/>
                <a:latin typeface="+mn-lt"/>
                <a:ea typeface="+mn-ea"/>
                <a:cs typeface="+mn-cs"/>
              </a:rPr>
              <a:t> Practice, Practice, Practice – After you learn the correct techniques, you must apply them over and over. And over. Practicing perfect makes perfect.</a:t>
            </a: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546" b="0" i="0" u="none" strike="noStrike" kern="1200" cap="none" spc="0" normalizeH="0" baseline="0" noProof="0" dirty="0">
                <a:ln>
                  <a:noFill/>
                </a:ln>
                <a:solidFill>
                  <a:prstClr val="black"/>
                </a:solidFill>
                <a:effectLst/>
                <a:uLnTx/>
                <a:uFillTx/>
                <a:latin typeface="+mn-lt"/>
                <a:ea typeface="+mn-ea"/>
                <a:cs typeface="+mn-cs"/>
              </a:rPr>
              <a:t> Confidence – If you prepare properly and thoroughly, you’ll be able to meet all the challenges that the GMAT presents.</a:t>
            </a:r>
          </a:p>
          <a:p>
            <a:pPr marL="0" marR="0" lvl="0" indent="0" algn="l" defTabSz="415869" rtl="0" eaLnBrk="1" fontAlgn="auto" latinLnBrk="0" hangingPunct="1">
              <a:lnSpc>
                <a:spcPct val="100000"/>
              </a:lnSpc>
              <a:spcBef>
                <a:spcPct val="0"/>
              </a:spcBef>
              <a:spcAft>
                <a:spcPts val="0"/>
              </a:spcAft>
              <a:buClrTx/>
              <a:buSzTx/>
              <a:buFontTx/>
              <a:buNone/>
              <a:tabLst/>
              <a:defRPr/>
            </a:pPr>
            <a:endParaRPr kumimoji="0" lang="en-US" sz="546"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15869" rtl="0" eaLnBrk="1" fontAlgn="auto" latinLnBrk="0" hangingPunct="1">
              <a:lnSpc>
                <a:spcPct val="100000"/>
              </a:lnSpc>
              <a:spcBef>
                <a:spcPts val="0"/>
              </a:spcBef>
              <a:spcAft>
                <a:spcPts val="0"/>
              </a:spcAft>
              <a:buClrTx/>
              <a:buSzTx/>
              <a:buFontTx/>
              <a:buNone/>
              <a:tabLst/>
              <a:defRPr/>
            </a:pPr>
            <a:endParaRPr kumimoji="0" lang="en-US" sz="546"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4885798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endParaRPr lang="en-US" dirty="0"/>
          </a:p>
        </p:txBody>
      </p:sp>
    </p:spTree>
    <p:extLst>
      <p:ext uri="{BB962C8B-B14F-4D97-AF65-F5344CB8AC3E}">
        <p14:creationId xmlns:p14="http://schemas.microsoft.com/office/powerpoint/2010/main" val="31134129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pPr lvl="1">
              <a:spcBef>
                <a:spcPct val="20000"/>
              </a:spcBef>
              <a:buClr>
                <a:schemeClr val="accent1"/>
              </a:buClr>
              <a:buSzPct val="100000"/>
              <a:defRPr/>
            </a:pPr>
            <a:r>
              <a:rPr lang="en-US" sz="1600" dirty="0">
                <a:solidFill>
                  <a:prstClr val="black"/>
                </a:solidFill>
                <a:latin typeface="Arial"/>
                <a:cs typeface="Arial"/>
              </a:rPr>
              <a:t>Visit the Princeton Review website:  </a:t>
            </a:r>
            <a:r>
              <a:rPr lang="en-US" sz="1600" b="1" dirty="0">
                <a:solidFill>
                  <a:prstClr val="black"/>
                </a:solidFill>
                <a:latin typeface="Arial"/>
                <a:cs typeface="Arial"/>
              </a:rPr>
              <a:t>www.PrincetonReview.com</a:t>
            </a:r>
          </a:p>
          <a:p>
            <a:pPr marL="742950" lvl="1" indent="-285750">
              <a:spcBef>
                <a:spcPct val="20000"/>
              </a:spcBef>
              <a:buClr>
                <a:schemeClr val="accent1"/>
              </a:buClr>
              <a:buSzPct val="100000"/>
              <a:buFont typeface="Wingdings" panose="05000000000000000000" pitchFamily="2" charset="2"/>
              <a:buChar char="Ø"/>
              <a:defRPr/>
            </a:pPr>
            <a:endParaRPr lang="en-US" sz="800" dirty="0">
              <a:solidFill>
                <a:prstClr val="black"/>
              </a:solidFill>
              <a:latin typeface="Arial"/>
              <a:cs typeface="Arial"/>
            </a:endParaRPr>
          </a:p>
          <a:p>
            <a:pPr marL="1257300" lvl="2" indent="-342900">
              <a:spcBef>
                <a:spcPct val="20000"/>
              </a:spcBef>
              <a:buClr>
                <a:schemeClr val="accent1"/>
              </a:buClr>
              <a:buSzPct val="100000"/>
              <a:buFont typeface="Arial" panose="020B0604020202020204" pitchFamily="34" charset="0"/>
              <a:buChar char="•"/>
              <a:defRPr/>
            </a:pPr>
            <a:r>
              <a:rPr lang="en-US" sz="1600" b="1" dirty="0">
                <a:solidFill>
                  <a:prstClr val="black"/>
                </a:solidFill>
                <a:latin typeface="Arial"/>
                <a:cs typeface="Arial"/>
              </a:rPr>
              <a:t>Free Practice Test &amp; Analysis </a:t>
            </a:r>
            <a:r>
              <a:rPr lang="en-US" sz="1600" dirty="0">
                <a:solidFill>
                  <a:prstClr val="black"/>
                </a:solidFill>
                <a:latin typeface="Arial"/>
                <a:cs typeface="Arial"/>
              </a:rPr>
              <a:t>– You can take a free full-length GRE  practice test and receive a personalized score report pinpointing your strengths and weaknesses:</a:t>
            </a:r>
          </a:p>
          <a:p>
            <a:pPr marL="914400" lvl="2" indent="0">
              <a:spcBef>
                <a:spcPct val="20000"/>
              </a:spcBef>
              <a:buClr>
                <a:schemeClr val="accent1"/>
              </a:buClr>
              <a:buSzPct val="100000"/>
              <a:buFont typeface="Arial" panose="020B0604020202020204" pitchFamily="34" charset="0"/>
              <a:buNone/>
              <a:defRPr/>
            </a:pPr>
            <a:endParaRPr lang="en-US" sz="1000" dirty="0">
              <a:solidFill>
                <a:prstClr val="black"/>
              </a:solidFill>
              <a:latin typeface="Arial"/>
              <a:cs typeface="Arial"/>
            </a:endParaRPr>
          </a:p>
          <a:p>
            <a:pPr marL="1257300" lvl="2" indent="-342900">
              <a:spcBef>
                <a:spcPct val="20000"/>
              </a:spcBef>
              <a:buClr>
                <a:schemeClr val="accent1"/>
              </a:buClr>
              <a:buSzPct val="100000"/>
              <a:buFont typeface="Arial" panose="020B0604020202020204" pitchFamily="34" charset="0"/>
              <a:buChar char="•"/>
              <a:defRPr/>
            </a:pPr>
            <a:r>
              <a:rPr lang="en-US" sz="1600" b="1" dirty="0">
                <a:solidFill>
                  <a:prstClr val="black"/>
                </a:solidFill>
                <a:latin typeface="Arial"/>
                <a:cs typeface="Arial"/>
              </a:rPr>
              <a:t>Free Grad School Search Engine </a:t>
            </a:r>
            <a:r>
              <a:rPr lang="en-US" sz="1600" dirty="0">
                <a:solidFill>
                  <a:prstClr val="black"/>
                </a:solidFill>
                <a:latin typeface="Arial"/>
                <a:cs typeface="Arial"/>
              </a:rPr>
              <a:t>– Explore our in-depth profiles of Graduate School programs.  You can narrow your search using specific criteria and see all of the relevant stats to help find your best fit school:  </a:t>
            </a:r>
            <a:r>
              <a:rPr lang="en-US" sz="1600" b="1" dirty="0">
                <a:solidFill>
                  <a:prstClr val="black"/>
                </a:solidFill>
                <a:latin typeface="Arial"/>
                <a:cs typeface="Arial"/>
              </a:rPr>
              <a:t>www.PrincetonReview.com/grad-school </a:t>
            </a:r>
            <a:endParaRPr lang="en-US" sz="800" b="1" dirty="0">
              <a:solidFill>
                <a:prstClr val="black"/>
              </a:solidFill>
              <a:latin typeface="Arial"/>
              <a:cs typeface="Arial"/>
            </a:endParaRPr>
          </a:p>
          <a:p>
            <a:pPr marL="1257300" lvl="2" indent="-342900">
              <a:spcBef>
                <a:spcPct val="20000"/>
              </a:spcBef>
              <a:buClr>
                <a:schemeClr val="accent1"/>
              </a:buClr>
              <a:buSzPct val="100000"/>
              <a:buFont typeface="Arial" panose="020B0604020202020204" pitchFamily="34" charset="0"/>
              <a:buChar char="•"/>
              <a:defRPr/>
            </a:pPr>
            <a:endParaRPr lang="en-US" sz="1000" b="1" dirty="0">
              <a:solidFill>
                <a:prstClr val="black"/>
              </a:solidFill>
              <a:latin typeface="Arial"/>
              <a:cs typeface="Arial"/>
            </a:endParaRPr>
          </a:p>
          <a:p>
            <a:pPr marL="1257300" lvl="2" indent="-342900">
              <a:spcBef>
                <a:spcPct val="20000"/>
              </a:spcBef>
              <a:buClr>
                <a:schemeClr val="accent1"/>
              </a:buClr>
              <a:buSzPct val="100000"/>
              <a:buFont typeface="Arial" panose="020B0604020202020204" pitchFamily="34" charset="0"/>
              <a:buChar char="•"/>
              <a:defRPr/>
            </a:pPr>
            <a:r>
              <a:rPr lang="en-US" sz="1600" b="1" dirty="0">
                <a:solidFill>
                  <a:prstClr val="black"/>
                </a:solidFill>
                <a:latin typeface="Arial"/>
                <a:cs typeface="Arial"/>
              </a:rPr>
              <a:t>Achieve Your Target Score</a:t>
            </a:r>
            <a:r>
              <a:rPr lang="en-US" sz="1600" dirty="0">
                <a:solidFill>
                  <a:prstClr val="black"/>
                </a:solidFill>
                <a:latin typeface="Arial"/>
                <a:cs typeface="Arial"/>
              </a:rPr>
              <a:t> – The Princeton Review offers a variety of prep options for different learning styles and budgets.  </a:t>
            </a:r>
          </a:p>
          <a:p>
            <a:pPr marL="1257300" lvl="2" indent="-342900">
              <a:spcBef>
                <a:spcPct val="20000"/>
              </a:spcBef>
              <a:buClr>
                <a:schemeClr val="accent1"/>
              </a:buClr>
              <a:buSzPct val="100000"/>
              <a:buFont typeface="Arial" panose="020B0604020202020204" pitchFamily="34" charset="0"/>
              <a:buChar char="•"/>
              <a:defRPr/>
            </a:pPr>
            <a:endParaRPr lang="en-US" sz="1600" dirty="0">
              <a:solidFill>
                <a:prstClr val="black"/>
              </a:solidFill>
              <a:latin typeface="Arial"/>
              <a:cs typeface="Arial"/>
            </a:endParaRPr>
          </a:p>
          <a:p>
            <a:pPr marL="1257300" lvl="2" indent="-342900">
              <a:spcBef>
                <a:spcPct val="20000"/>
              </a:spcBef>
              <a:buClr>
                <a:schemeClr val="accent1"/>
              </a:buClr>
              <a:buSzPct val="100000"/>
              <a:buFont typeface="Arial" panose="020B0604020202020204" pitchFamily="34" charset="0"/>
              <a:buChar char="•"/>
              <a:defRPr/>
            </a:pPr>
            <a:r>
              <a:rPr lang="en-US" sz="1600" dirty="0">
                <a:solidFill>
                  <a:prstClr val="black"/>
                </a:solidFill>
                <a:latin typeface="Arial"/>
                <a:cs typeface="Arial"/>
              </a:rPr>
              <a:t>Homework</a:t>
            </a:r>
            <a:r>
              <a:rPr lang="en-US" sz="1600" baseline="0" dirty="0">
                <a:solidFill>
                  <a:prstClr val="black"/>
                </a:solidFill>
                <a:latin typeface="Arial"/>
                <a:cs typeface="Arial"/>
              </a:rPr>
              <a:t> Help – 24/7 Academic Tutoring – Live, On-Demand, over </a:t>
            </a:r>
            <a:r>
              <a:rPr lang="en-US" sz="1600" baseline="0">
                <a:solidFill>
                  <a:prstClr val="black"/>
                </a:solidFill>
                <a:latin typeface="Arial"/>
                <a:cs typeface="Arial"/>
              </a:rPr>
              <a:t>40 subjects</a:t>
            </a:r>
            <a:endParaRPr lang="en-US" sz="1600" dirty="0">
              <a:solidFill>
                <a:prstClr val="black"/>
              </a:solidFill>
              <a:latin typeface="Arial"/>
              <a:cs typeface="Arial"/>
            </a:endParaRPr>
          </a:p>
          <a:p>
            <a:endParaRPr lang="en-US" dirty="0"/>
          </a:p>
        </p:txBody>
      </p:sp>
    </p:spTree>
    <p:extLst>
      <p:ext uri="{BB962C8B-B14F-4D97-AF65-F5344CB8AC3E}">
        <p14:creationId xmlns:p14="http://schemas.microsoft.com/office/powerpoint/2010/main" val="434678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dirty="0">
                <a:latin typeface="Times New Roman" pitchFamily="18" charset="0"/>
              </a:rPr>
              <a:t>Traditionally</a:t>
            </a:r>
            <a:r>
              <a:rPr lang="en-US" baseline="0" dirty="0">
                <a:latin typeface="Times New Roman" pitchFamily="18" charset="0"/>
              </a:rPr>
              <a:t> – the GMAT exam was used for business school and the GRE was used for most other grad programs (aside from law and medicine)</a:t>
            </a:r>
          </a:p>
          <a:p>
            <a:r>
              <a:rPr lang="en-US" baseline="0" dirty="0">
                <a:latin typeface="Times New Roman" pitchFamily="18" charset="0"/>
              </a:rPr>
              <a:t>Today – the GMAT exam can be applied to a slightly broader range of degrees, but the most important change is that essentially all business schools will </a:t>
            </a:r>
            <a:r>
              <a:rPr lang="en-US" i="1" baseline="0" dirty="0">
                <a:latin typeface="Times New Roman" pitchFamily="18" charset="0"/>
              </a:rPr>
              <a:t>accept</a:t>
            </a:r>
            <a:r>
              <a:rPr lang="en-US" i="0" baseline="0" dirty="0">
                <a:latin typeface="Times New Roman" pitchFamily="18" charset="0"/>
              </a:rPr>
              <a:t> the GRE exam. Some schools still have a have a </a:t>
            </a:r>
            <a:r>
              <a:rPr lang="en-US" i="1" baseline="0" dirty="0">
                <a:latin typeface="Times New Roman" pitchFamily="18" charset="0"/>
              </a:rPr>
              <a:t>preference</a:t>
            </a:r>
            <a:r>
              <a:rPr lang="en-US" i="0" baseline="0" dirty="0">
                <a:latin typeface="Times New Roman" pitchFamily="18" charset="0"/>
              </a:rPr>
              <a:t> however, and each student’s individual situation and competency can help dictate the best course of action.  The GRE is now accepted by more than a dozen Law Schools! </a:t>
            </a:r>
          </a:p>
          <a:p>
            <a:r>
              <a:rPr lang="en-US" i="0" baseline="0" dirty="0">
                <a:latin typeface="Times New Roman" pitchFamily="18" charset="0"/>
              </a:rPr>
              <a:t>Before walking through which test is best for you, let’s examine the high-level components of each test</a:t>
            </a:r>
            <a:endParaRPr lang="en-US" dirty="0">
              <a:latin typeface="Times New Roman" pitchFamily="18" charset="0"/>
            </a:endParaRPr>
          </a:p>
          <a:p>
            <a:endParaRPr lang="en-US" dirty="0"/>
          </a:p>
        </p:txBody>
      </p:sp>
    </p:spTree>
    <p:extLst>
      <p:ext uri="{BB962C8B-B14F-4D97-AF65-F5344CB8AC3E}">
        <p14:creationId xmlns:p14="http://schemas.microsoft.com/office/powerpoint/2010/main" val="11337776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407988" y="698500"/>
            <a:ext cx="6194425" cy="3484563"/>
          </a:xfrm>
          <a:prstGeom prst="rect">
            <a:avLst/>
          </a:prstGeom>
          <a:ln/>
        </p:spPr>
      </p:sp>
      <p:sp>
        <p:nvSpPr>
          <p:cNvPr id="228355" name="Notes Placeholder 2"/>
          <p:cNvSpPr>
            <a:spLocks noGrp="1"/>
          </p:cNvSpPr>
          <p:nvPr>
            <p:ph type="body" idx="1"/>
          </p:nvPr>
        </p:nvSpPr>
        <p:spPr>
          <a:xfrm>
            <a:off x="700880" y="4415830"/>
            <a:ext cx="5608640" cy="4182661"/>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$39.99</a:t>
            </a:r>
            <a:r>
              <a:rPr lang="en-US" altLang="en-US" baseline="0" dirty="0"/>
              <a:t>/month for 1 hour</a:t>
            </a:r>
          </a:p>
          <a:p>
            <a:pPr>
              <a:defRPr/>
            </a:pPr>
            <a:r>
              <a:rPr lang="en-US" altLang="en-US" dirty="0"/>
              <a:t>$79.99</a:t>
            </a:r>
            <a:r>
              <a:rPr lang="en-US" altLang="en-US" baseline="0" dirty="0"/>
              <a:t>/month for 2 hours</a:t>
            </a:r>
          </a:p>
          <a:p>
            <a:pPr>
              <a:defRPr/>
            </a:pPr>
            <a:r>
              <a:rPr lang="en-US" altLang="en-US" baseline="0" dirty="0"/>
              <a:t>$114.99/month for 3 hours</a:t>
            </a:r>
          </a:p>
          <a:p>
            <a:pPr>
              <a:defRPr/>
            </a:pPr>
            <a:r>
              <a:rPr lang="en-US" altLang="en-US" baseline="0" dirty="0"/>
              <a:t>Or</a:t>
            </a:r>
          </a:p>
          <a:p>
            <a:pPr>
              <a:defRPr/>
            </a:pPr>
            <a:r>
              <a:rPr lang="en-US" altLang="en-US" baseline="0" dirty="0"/>
              <a:t>$0.75/minute – pay as you go</a:t>
            </a:r>
            <a:endParaRPr lang="en-US" altLang="en-US" dirty="0"/>
          </a:p>
        </p:txBody>
      </p:sp>
      <p:sp>
        <p:nvSpPr>
          <p:cNvPr id="101380" name="Slide Number Placeholder 3"/>
          <p:cNvSpPr>
            <a:spLocks noGrp="1"/>
          </p:cNvSpPr>
          <p:nvPr>
            <p:ph type="sldNum" sz="quarter" idx="5"/>
          </p:nvPr>
        </p:nvSpPr>
        <p:spPr>
          <a:xfrm>
            <a:off x="3971654" y="8830063"/>
            <a:ext cx="3037146" cy="4647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eaLnBrk="0" hangingPunct="0">
              <a:spcBef>
                <a:spcPct val="30000"/>
              </a:spcBef>
              <a:defRPr sz="1200">
                <a:solidFill>
                  <a:schemeClr val="tx1"/>
                </a:solidFill>
                <a:latin typeface="ITC Garamond Std Lt" pitchFamily="18" charset="0"/>
              </a:defRPr>
            </a:lvl1pPr>
            <a:lvl2pPr marL="716130" indent="-275434" defTabSz="931887" eaLnBrk="0" hangingPunct="0">
              <a:spcBef>
                <a:spcPct val="30000"/>
              </a:spcBef>
              <a:defRPr sz="1200">
                <a:solidFill>
                  <a:schemeClr val="tx1"/>
                </a:solidFill>
                <a:latin typeface="ITC Garamond Std Lt" pitchFamily="18" charset="0"/>
              </a:defRPr>
            </a:lvl2pPr>
            <a:lvl3pPr marL="1101738" indent="-220348" defTabSz="931887" eaLnBrk="0" hangingPunct="0">
              <a:spcBef>
                <a:spcPct val="30000"/>
              </a:spcBef>
              <a:defRPr sz="1200">
                <a:solidFill>
                  <a:schemeClr val="tx1"/>
                </a:solidFill>
                <a:latin typeface="ITC Garamond Std Lt" pitchFamily="18" charset="0"/>
              </a:defRPr>
            </a:lvl3pPr>
            <a:lvl4pPr marL="1542433" indent="-220348" defTabSz="931887" eaLnBrk="0" hangingPunct="0">
              <a:spcBef>
                <a:spcPct val="30000"/>
              </a:spcBef>
              <a:defRPr sz="1200">
                <a:solidFill>
                  <a:schemeClr val="tx1"/>
                </a:solidFill>
                <a:latin typeface="ITC Garamond Std Lt" pitchFamily="18" charset="0"/>
              </a:defRPr>
            </a:lvl4pPr>
            <a:lvl5pPr marL="1983128" indent="-220348" defTabSz="931887" eaLnBrk="0" hangingPunct="0">
              <a:spcBef>
                <a:spcPct val="30000"/>
              </a:spcBef>
              <a:defRPr sz="1200">
                <a:solidFill>
                  <a:schemeClr val="tx1"/>
                </a:solidFill>
                <a:latin typeface="ITC Garamond Std Lt" pitchFamily="18" charset="0"/>
              </a:defRPr>
            </a:lvl5pPr>
            <a:lvl6pPr marL="2423823" indent="-220348" defTabSz="931887" eaLnBrk="0" fontAlgn="base" hangingPunct="0">
              <a:spcBef>
                <a:spcPct val="30000"/>
              </a:spcBef>
              <a:spcAft>
                <a:spcPct val="0"/>
              </a:spcAft>
              <a:defRPr sz="1200">
                <a:solidFill>
                  <a:schemeClr val="tx1"/>
                </a:solidFill>
                <a:latin typeface="ITC Garamond Std Lt" pitchFamily="18" charset="0"/>
              </a:defRPr>
            </a:lvl6pPr>
            <a:lvl7pPr marL="2864518" indent="-220348" defTabSz="931887" eaLnBrk="0" fontAlgn="base" hangingPunct="0">
              <a:spcBef>
                <a:spcPct val="30000"/>
              </a:spcBef>
              <a:spcAft>
                <a:spcPct val="0"/>
              </a:spcAft>
              <a:defRPr sz="1200">
                <a:solidFill>
                  <a:schemeClr val="tx1"/>
                </a:solidFill>
                <a:latin typeface="ITC Garamond Std Lt" pitchFamily="18" charset="0"/>
              </a:defRPr>
            </a:lvl7pPr>
            <a:lvl8pPr marL="3305213" indent="-220348" defTabSz="931887" eaLnBrk="0" fontAlgn="base" hangingPunct="0">
              <a:spcBef>
                <a:spcPct val="30000"/>
              </a:spcBef>
              <a:spcAft>
                <a:spcPct val="0"/>
              </a:spcAft>
              <a:defRPr sz="1200">
                <a:solidFill>
                  <a:schemeClr val="tx1"/>
                </a:solidFill>
                <a:latin typeface="ITC Garamond Std Lt" pitchFamily="18" charset="0"/>
              </a:defRPr>
            </a:lvl8pPr>
            <a:lvl9pPr marL="3745908" indent="-220348" defTabSz="931887" eaLnBrk="0" fontAlgn="base" hangingPunct="0">
              <a:spcBef>
                <a:spcPct val="30000"/>
              </a:spcBef>
              <a:spcAft>
                <a:spcPct val="0"/>
              </a:spcAft>
              <a:defRPr sz="1200">
                <a:solidFill>
                  <a:schemeClr val="tx1"/>
                </a:solidFill>
                <a:latin typeface="ITC Garamond Std Lt" pitchFamily="18" charset="0"/>
              </a:defRPr>
            </a:lvl9pPr>
          </a:lstStyle>
          <a:p>
            <a:pPr eaLnBrk="1" hangingPunct="1">
              <a:spcBef>
                <a:spcPct val="0"/>
              </a:spcBef>
            </a:pPr>
            <a:fld id="{DA7124A3-3EE1-425F-B897-61F9F239B5CA}" type="slidenum">
              <a:rPr lang="en-US" altLang="en-US" smtClean="0">
                <a:solidFill>
                  <a:srgbClr val="000000"/>
                </a:solidFill>
                <a:latin typeface="Univers 57 Condensed" pitchFamily="34" charset="0"/>
              </a:rPr>
              <a:pPr eaLnBrk="1" hangingPunct="1">
                <a:spcBef>
                  <a:spcPct val="0"/>
                </a:spcBef>
              </a:pPr>
              <a:t>40</a:t>
            </a:fld>
            <a:endParaRPr lang="en-US" altLang="en-US">
              <a:solidFill>
                <a:srgbClr val="000000"/>
              </a:solidFill>
              <a:latin typeface="Univers 57 Condensed" pitchFamily="34" charset="0"/>
            </a:endParaRPr>
          </a:p>
        </p:txBody>
      </p:sp>
    </p:spTree>
    <p:extLst>
      <p:ext uri="{BB962C8B-B14F-4D97-AF65-F5344CB8AC3E}">
        <p14:creationId xmlns:p14="http://schemas.microsoft.com/office/powerpoint/2010/main" val="9412559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dirty="0"/>
              <a:t>We’re with you all the way with our test preparation programs.  The Princeton Review has been helping students improve standardized test scores for more than 30 years.  Taking these tests require skill, and it’s something you can learn.   We’ve got options for every budget and every schedule, from an online self-paced program to one-on-one private tutoring.</a:t>
            </a: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Prep for the “I want the soup-to-nuts experience” student</a:t>
            </a:r>
          </a:p>
          <a:p>
            <a:pPr marL="0" marR="0" lvl="0" indent="0" algn="l" defTabSz="415869" rtl="0" eaLnBrk="1" fontAlgn="auto" latinLnBrk="0" hangingPunct="1">
              <a:lnSpc>
                <a:spcPct val="100000"/>
              </a:lnSpc>
              <a:spcBef>
                <a:spcPts val="0"/>
              </a:spcBef>
              <a:spcAft>
                <a:spcPts val="0"/>
              </a:spcAft>
              <a:buClrTx/>
              <a:buSzTx/>
              <a:buFontTx/>
              <a:buNone/>
              <a:tabLst/>
              <a:defRPr/>
            </a:pPr>
            <a:endParaRPr kumimoji="0" lang="en-US" altLang="en-US" sz="800" b="0" i="1"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endParaRP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GMAT Self-Paced</a:t>
            </a: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Prep on your own with a customized online course. Let our adaptive practice and exclusive algorithm guide your way.</a:t>
            </a:r>
          </a:p>
          <a:p>
            <a:pPr marL="0" marR="0" lvl="0" indent="0" algn="l" defTabSz="415869"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endParaRP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GMAT Connect</a:t>
            </a: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Comprehensive prep with an exclusive prep algorithm, online tools, a private tutor, and live interactive GMAT Explanations sessions</a:t>
            </a:r>
          </a:p>
          <a:p>
            <a:pPr marL="0" marR="0" lvl="0" indent="0" algn="l" defTabSz="415869"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endParaRP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GMAT Connect Plus</a:t>
            </a: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With Connect Plus, you’ll get 3 sessions with a private tutor and the full bundle of official GMAT guides (</a:t>
            </a:r>
            <a:r>
              <a:rPr kumimoji="0" lang="en-US" altLang="en-US" sz="1400" b="0" i="0" u="none" strike="noStrike" kern="1200" cap="none" spc="0" normalizeH="0" baseline="0" noProof="0" dirty="0" err="1">
                <a:ln>
                  <a:noFill/>
                </a:ln>
                <a:solidFill>
                  <a:srgbClr val="000000"/>
                </a:solidFill>
                <a:effectLst/>
                <a:uLnTx/>
                <a:uFillTx/>
                <a:latin typeface="Helvetica" panose="020B0604020202020204" pitchFamily="34" charset="0"/>
                <a:ea typeface="+mn-ea"/>
                <a:cs typeface="Helvetica" panose="020B0604020202020204" pitchFamily="34" charset="0"/>
              </a:rPr>
              <a:t>ebook</a:t>
            </a:r>
            <a:r>
              <a:rPr kumimoji="0" lang="en-US" alt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 editions)</a:t>
            </a:r>
          </a:p>
          <a:p>
            <a:pPr marL="0" marR="0" lvl="0" indent="0" algn="l" defTabSz="415869"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endParaRP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GMAT Private Tutoring</a:t>
            </a: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Looking for a personal GMAT coach? Private Tutoring is for you. Our GMAT-certified private tutors will work with you to create a personalized prep plan with instruction targeted to your needs to ensure you are gaining points fast.</a:t>
            </a:r>
          </a:p>
          <a:p>
            <a:endParaRPr lang="en-US" dirty="0"/>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Prep for the “I want the soup-to-nuts experience” student</a:t>
            </a: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GRE Ultimate</a:t>
            </a: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With our expert instruction and exclusive online tools, you’ll prep more efficiently and more effectively.</a:t>
            </a: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You’ll have access to 24 hours of live instruction, 8 computer-adaptive tests, and </a:t>
            </a:r>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180+ hours of online resources.  </a:t>
            </a:r>
            <a:endParaRPr kumimoji="0" lang="en-US" sz="1400" b="0" i="1"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endParaRP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Available In-Person or </a:t>
            </a:r>
            <a:r>
              <a:rPr kumimoji="0" lang="en-US" altLang="en-US" sz="1400" b="0" i="0" u="none" strike="noStrike" kern="1200" cap="none" spc="0" normalizeH="0" baseline="0" noProof="0" dirty="0" err="1">
                <a:ln>
                  <a:noFill/>
                </a:ln>
                <a:solidFill>
                  <a:srgbClr val="000000"/>
                </a:solidFill>
                <a:effectLst/>
                <a:uLnTx/>
                <a:uFillTx/>
                <a:latin typeface="Helvetica" panose="020B0604020202020204" pitchFamily="34" charset="0"/>
                <a:ea typeface="+mn-ea"/>
                <a:cs typeface="Helvetica" panose="020B0604020202020204" pitchFamily="34" charset="0"/>
              </a:rPr>
              <a:t>LiveOnline</a:t>
            </a:r>
            <a:endParaRPr kumimoji="0" lang="en-US" alt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endParaRPr>
          </a:p>
          <a:p>
            <a:pPr marL="0" marR="0" lvl="0" indent="0" algn="l" defTabSz="415869"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endParaRP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Prep for the “I’ll do what I want, when I want” student</a:t>
            </a: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GRE Self-Paced</a:t>
            </a: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Study at your own pace with our interactive guided program, leveraging the same comprehensive GRE strategies and tools available in our Ultimate course.</a:t>
            </a: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Available Online, On-Demand</a:t>
            </a:r>
          </a:p>
          <a:p>
            <a:pPr marL="0" marR="0" lvl="0" indent="0" algn="l" defTabSz="415869"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endParaRP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Prep for the “I want a life coach, err…private tutor” student</a:t>
            </a: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GRE Private Tutoring</a:t>
            </a: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Our expert tutors work with you to make a plan, set goals, and exceed them.  </a:t>
            </a: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Available In-Person or </a:t>
            </a:r>
            <a:r>
              <a:rPr kumimoji="0" lang="en-US" sz="1400" b="0" i="0" u="none" strike="noStrike" kern="1200" cap="none" spc="0" normalizeH="0" baseline="0" noProof="0" dirty="0" err="1">
                <a:ln>
                  <a:noFill/>
                </a:ln>
                <a:solidFill>
                  <a:srgbClr val="000000"/>
                </a:solidFill>
                <a:effectLst/>
                <a:uLnTx/>
                <a:uFillTx/>
                <a:latin typeface="Helvetica" panose="020B0604020202020204" pitchFamily="34" charset="0"/>
                <a:ea typeface="+mn-ea"/>
                <a:cs typeface="Helvetica" panose="020B0604020202020204" pitchFamily="34" charset="0"/>
              </a:rPr>
              <a:t>LiveO</a:t>
            </a:r>
            <a:r>
              <a:rPr kumimoji="0" lang="en-US" sz="1400" b="0" i="0" u="none" strike="noStrike" kern="1200" cap="none" spc="0" normalizeH="0" baseline="0" noProof="0" dirty="0" err="1">
                <a:ln>
                  <a:noFill/>
                </a:ln>
                <a:solidFill>
                  <a:srgbClr val="000000"/>
                </a:solidFill>
                <a:effectLst/>
                <a:uLnTx/>
                <a:uFillTx/>
                <a:latin typeface="Gotham SSm A"/>
                <a:ea typeface="+mn-ea"/>
                <a:cs typeface="+mn-cs"/>
              </a:rPr>
              <a:t>nline</a:t>
            </a:r>
            <a:endParaRPr kumimoji="0" lang="en-US" sz="1400" b="0" i="0" u="none" strike="noStrike" kern="1200" cap="none" spc="0" normalizeH="0" baseline="0" noProof="0" dirty="0">
              <a:ln>
                <a:noFill/>
              </a:ln>
              <a:solidFill>
                <a:srgbClr val="000000"/>
              </a:solidFill>
              <a:effectLst/>
              <a:uLnTx/>
              <a:uFillTx/>
              <a:latin typeface="Gotham SSm A"/>
              <a:ea typeface="+mn-ea"/>
              <a:cs typeface="+mn-cs"/>
            </a:endParaRPr>
          </a:p>
          <a:p>
            <a:endParaRPr lang="en-US" dirty="0"/>
          </a:p>
        </p:txBody>
      </p:sp>
    </p:spTree>
    <p:extLst>
      <p:ext uri="{BB962C8B-B14F-4D97-AF65-F5344CB8AC3E}">
        <p14:creationId xmlns:p14="http://schemas.microsoft.com/office/powerpoint/2010/main" val="26561399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407988" y="698500"/>
            <a:ext cx="6194425" cy="3484563"/>
          </a:xfrm>
          <a:prstGeom prst="rect">
            <a:avLst/>
          </a:prstGeom>
          <a:ln/>
        </p:spPr>
      </p:sp>
      <p:sp>
        <p:nvSpPr>
          <p:cNvPr id="228355" name="Notes Placeholder 2"/>
          <p:cNvSpPr>
            <a:spLocks noGrp="1"/>
          </p:cNvSpPr>
          <p:nvPr>
            <p:ph type="body" idx="1"/>
          </p:nvPr>
        </p:nvSpPr>
        <p:spPr>
          <a:xfrm>
            <a:off x="700880" y="4415830"/>
            <a:ext cx="5608640" cy="4182661"/>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b="0" i="0" dirty="0">
                <a:solidFill>
                  <a:srgbClr val="000000"/>
                </a:solidFill>
                <a:effectLst/>
                <a:latin typeface="Gotham SSm A"/>
              </a:rPr>
              <a:t>You’re serious about your GMAT prep—so are we. During this free 14-day trial, you’ll get acquainted with the online tools that power our GMAT prep programs.</a:t>
            </a:r>
          </a:p>
          <a:p>
            <a:pPr algn="l"/>
            <a:r>
              <a:rPr lang="en-US" b="0" i="0" dirty="0">
                <a:solidFill>
                  <a:srgbClr val="000000"/>
                </a:solidFill>
                <a:effectLst/>
                <a:latin typeface="Gotham SSm A"/>
              </a:rPr>
              <a:t>Includes:</a:t>
            </a:r>
          </a:p>
          <a:p>
            <a:pPr algn="l">
              <a:buFont typeface="Arial" panose="020B0604020202020204" pitchFamily="34" charset="0"/>
              <a:buChar char="•"/>
            </a:pPr>
            <a:r>
              <a:rPr lang="en-US" b="0" i="0" dirty="0">
                <a:solidFill>
                  <a:srgbClr val="000000"/>
                </a:solidFill>
                <a:effectLst/>
                <a:latin typeface="Gotham SSm A"/>
              </a:rPr>
              <a:t>A full-length, computer-adaptive-by-question practice test that mimics the actual GMAT: You’ll come away with a realistic understanding of the test and how you might score.</a:t>
            </a:r>
          </a:p>
          <a:p>
            <a:pPr algn="l">
              <a:buFont typeface="Arial" panose="020B0604020202020204" pitchFamily="34" charset="0"/>
              <a:buChar char="•"/>
            </a:pPr>
            <a:r>
              <a:rPr lang="en-US" b="0" i="0" dirty="0">
                <a:solidFill>
                  <a:srgbClr val="000000"/>
                </a:solidFill>
                <a:effectLst/>
                <a:latin typeface="Gotham SSm A"/>
              </a:rPr>
              <a:t>A detailed, interactive score report that provides in-depth guidance about how you’re using your time and where you have opportunities for improvement.</a:t>
            </a:r>
          </a:p>
          <a:p>
            <a:pPr algn="l">
              <a:buFont typeface="Arial" panose="020B0604020202020204" pitchFamily="34" charset="0"/>
              <a:buChar char="•"/>
            </a:pPr>
            <a:r>
              <a:rPr lang="en-US" b="0" i="0" dirty="0">
                <a:solidFill>
                  <a:srgbClr val="000000"/>
                </a:solidFill>
                <a:effectLst/>
                <a:latin typeface="Gotham SSm A"/>
              </a:rPr>
              <a:t>Access to some of our interactive video lessons and adaptive drills on the following topics:</a:t>
            </a:r>
          </a:p>
          <a:p>
            <a:pPr marL="742950" lvl="1" indent="-285750" algn="l">
              <a:buFont typeface="Arial" panose="020B0604020202020204" pitchFamily="34" charset="0"/>
              <a:buChar char="•"/>
            </a:pPr>
            <a:r>
              <a:rPr lang="en-US" b="0" i="0" dirty="0">
                <a:solidFill>
                  <a:srgbClr val="000000"/>
                </a:solidFill>
                <a:effectLst/>
                <a:latin typeface="Gotham SSm A"/>
              </a:rPr>
              <a:t>Plugging In— one of our iconic methods that helps you turn difficult algebra questions into easy arithmetic</a:t>
            </a:r>
          </a:p>
          <a:p>
            <a:pPr marL="742950" lvl="1" indent="-285750" algn="l">
              <a:buFont typeface="Arial" panose="020B0604020202020204" pitchFamily="34" charset="0"/>
              <a:buChar char="•"/>
            </a:pPr>
            <a:r>
              <a:rPr lang="en-US" b="0" i="0" dirty="0">
                <a:solidFill>
                  <a:srgbClr val="000000"/>
                </a:solidFill>
                <a:effectLst/>
                <a:latin typeface="Gotham SSm A"/>
              </a:rPr>
              <a:t>Data Sufficiency— our Pieces of the Puzzle technique will help you evaluate statements for data-sufficiency questions, a major source of anxiety for GMAT takers</a:t>
            </a:r>
          </a:p>
          <a:p>
            <a:pPr marL="742950" lvl="1" indent="-285750" algn="l">
              <a:buFont typeface="Arial" panose="020B0604020202020204" pitchFamily="34" charset="0"/>
              <a:buChar char="•"/>
            </a:pPr>
            <a:r>
              <a:rPr lang="en-US" b="0" i="0" dirty="0">
                <a:solidFill>
                  <a:srgbClr val="000000"/>
                </a:solidFill>
                <a:effectLst/>
                <a:latin typeface="Gotham SSm A"/>
              </a:rPr>
              <a:t>Sentence Correction: Subject-Verb Agreement— learn the rules and a basic approach for this commonly tested error</a:t>
            </a:r>
          </a:p>
          <a:p>
            <a:pPr marL="742950" lvl="1" indent="-285750" algn="l">
              <a:buFont typeface="Arial" panose="020B0604020202020204" pitchFamily="34" charset="0"/>
              <a:buChar char="•"/>
            </a:pPr>
            <a:r>
              <a:rPr lang="en-US" b="0" i="0" dirty="0">
                <a:solidFill>
                  <a:srgbClr val="000000"/>
                </a:solidFill>
                <a:effectLst/>
                <a:latin typeface="Gotham SSm A"/>
              </a:rPr>
              <a:t>Assumption Questions— learn how to find the main parts of the argument and the characteristics of wrong answers for this important Critical Reasoning question type</a:t>
            </a:r>
          </a:p>
          <a:p>
            <a:pPr algn="l"/>
            <a:r>
              <a:rPr lang="en-US" b="0" i="0" dirty="0">
                <a:solidFill>
                  <a:srgbClr val="000000"/>
                </a:solidFill>
                <a:effectLst/>
                <a:latin typeface="Gotham SSm A"/>
              </a:rPr>
              <a:t>Trial begins immediately after enrollment and lasts for 14 days.</a:t>
            </a:r>
          </a:p>
          <a:p>
            <a:pPr algn="l"/>
            <a:endParaRPr lang="en-US" b="0" i="0" dirty="0">
              <a:solidFill>
                <a:srgbClr val="000000"/>
              </a:solidFill>
              <a:effectLst/>
              <a:latin typeface="Gotham SSm A"/>
            </a:endParaRPr>
          </a:p>
          <a:p>
            <a:pPr algn="l"/>
            <a:r>
              <a:rPr lang="en-US" b="0" i="0" dirty="0">
                <a:solidFill>
                  <a:srgbClr val="000000"/>
                </a:solidFill>
                <a:effectLst/>
                <a:latin typeface="Gotham SSm A"/>
              </a:rPr>
              <a:t>www.PrincetonReview.com/GMATFreeTrial</a:t>
            </a:r>
          </a:p>
          <a:p>
            <a:pPr marL="0" marR="0" lvl="0" indent="0" algn="l" defTabSz="415869" rtl="0" eaLnBrk="1" fontAlgn="auto" latinLnBrk="0" hangingPunct="1">
              <a:lnSpc>
                <a:spcPct val="100000"/>
              </a:lnSpc>
              <a:spcBef>
                <a:spcPts val="0"/>
              </a:spcBef>
              <a:spcAft>
                <a:spcPts val="0"/>
              </a:spcAft>
              <a:buClrTx/>
              <a:buSzTx/>
              <a:buFontTx/>
              <a:buNone/>
              <a:tabLst/>
              <a:defRPr/>
            </a:pPr>
            <a:endParaRPr kumimoji="0" lang="en-US" sz="546"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Experience the extensive online materials that complement our GRE prep programs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This free 14-day trial unlocks the following content: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A full-length, computer-adaptive-by-section practice test that mimics the actual GRE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A detailed, interactive score report that provides in-depth analysis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Access some of our interactive, video-based lessons, including:</a:t>
            </a:r>
          </a:p>
          <a:p>
            <a:pPr marL="685800" marR="0" lvl="1"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alt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Global strategies that can be used throughout the test to maximize your score</a:t>
            </a:r>
          </a:p>
          <a:p>
            <a:pPr marL="685800" marR="0" lvl="1"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alt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Basic Properties of Integers—up to half of the questions in the Quant section use words like “prime,” “factors,” and “remainders.”</a:t>
            </a:r>
          </a:p>
          <a:p>
            <a:pPr marL="685800" marR="0" lvl="1"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alt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Plugging In, one of our iconic methods to help you to turn difficult algebra questions into easy arithmetic </a:t>
            </a:r>
          </a:p>
          <a:p>
            <a:pPr marL="685800" marR="0" lvl="1"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alt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Sentence Equivalence—learn how to find the clues and transition words in the sentences that the test writers use to justify the correct answers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400" b="0" i="1" u="none" strike="noStrike" kern="1200" cap="none" spc="0" normalizeH="0" baseline="0" noProof="0" dirty="0" err="1">
                <a:ln>
                  <a:noFill/>
                </a:ln>
                <a:solidFill>
                  <a:srgbClr val="000000"/>
                </a:solidFill>
                <a:effectLst/>
                <a:uLnTx/>
                <a:uFillTx/>
                <a:latin typeface="Helvetica" panose="020B0604020202020204" pitchFamily="34" charset="0"/>
                <a:ea typeface="+mn-ea"/>
                <a:cs typeface="Helvetica" panose="020B0604020202020204" pitchFamily="34" charset="0"/>
              </a:rPr>
              <a:t>DrillSmart</a:t>
            </a:r>
            <a:r>
              <a:rPr kumimoji="0" lang="en-US" alt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—our exclusive drilling engine, which offers questions at your skill level so you can make the greatest improvements in the least amount of time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Enroll today: www.PrincetonReview.com/GREFreeTrial</a:t>
            </a:r>
          </a:p>
          <a:p>
            <a:pPr>
              <a:defRPr/>
            </a:pPr>
            <a:endParaRPr lang="en-US" altLang="en-US" dirty="0"/>
          </a:p>
        </p:txBody>
      </p:sp>
      <p:sp>
        <p:nvSpPr>
          <p:cNvPr id="101380" name="Slide Number Placeholder 3"/>
          <p:cNvSpPr>
            <a:spLocks noGrp="1"/>
          </p:cNvSpPr>
          <p:nvPr>
            <p:ph type="sldNum" sz="quarter" idx="5"/>
          </p:nvPr>
        </p:nvSpPr>
        <p:spPr>
          <a:xfrm>
            <a:off x="3971654" y="8830063"/>
            <a:ext cx="3037146" cy="4647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eaLnBrk="0" hangingPunct="0">
              <a:spcBef>
                <a:spcPct val="30000"/>
              </a:spcBef>
              <a:defRPr sz="1200">
                <a:solidFill>
                  <a:schemeClr val="tx1"/>
                </a:solidFill>
                <a:latin typeface="ITC Garamond Std Lt" pitchFamily="18" charset="0"/>
              </a:defRPr>
            </a:lvl1pPr>
            <a:lvl2pPr marL="716130" indent="-275434" defTabSz="931887" eaLnBrk="0" hangingPunct="0">
              <a:spcBef>
                <a:spcPct val="30000"/>
              </a:spcBef>
              <a:defRPr sz="1200">
                <a:solidFill>
                  <a:schemeClr val="tx1"/>
                </a:solidFill>
                <a:latin typeface="ITC Garamond Std Lt" pitchFamily="18" charset="0"/>
              </a:defRPr>
            </a:lvl2pPr>
            <a:lvl3pPr marL="1101738" indent="-220348" defTabSz="931887" eaLnBrk="0" hangingPunct="0">
              <a:spcBef>
                <a:spcPct val="30000"/>
              </a:spcBef>
              <a:defRPr sz="1200">
                <a:solidFill>
                  <a:schemeClr val="tx1"/>
                </a:solidFill>
                <a:latin typeface="ITC Garamond Std Lt" pitchFamily="18" charset="0"/>
              </a:defRPr>
            </a:lvl3pPr>
            <a:lvl4pPr marL="1542433" indent="-220348" defTabSz="931887" eaLnBrk="0" hangingPunct="0">
              <a:spcBef>
                <a:spcPct val="30000"/>
              </a:spcBef>
              <a:defRPr sz="1200">
                <a:solidFill>
                  <a:schemeClr val="tx1"/>
                </a:solidFill>
                <a:latin typeface="ITC Garamond Std Lt" pitchFamily="18" charset="0"/>
              </a:defRPr>
            </a:lvl4pPr>
            <a:lvl5pPr marL="1983128" indent="-220348" defTabSz="931887" eaLnBrk="0" hangingPunct="0">
              <a:spcBef>
                <a:spcPct val="30000"/>
              </a:spcBef>
              <a:defRPr sz="1200">
                <a:solidFill>
                  <a:schemeClr val="tx1"/>
                </a:solidFill>
                <a:latin typeface="ITC Garamond Std Lt" pitchFamily="18" charset="0"/>
              </a:defRPr>
            </a:lvl5pPr>
            <a:lvl6pPr marL="2423823" indent="-220348" defTabSz="931887" eaLnBrk="0" fontAlgn="base" hangingPunct="0">
              <a:spcBef>
                <a:spcPct val="30000"/>
              </a:spcBef>
              <a:spcAft>
                <a:spcPct val="0"/>
              </a:spcAft>
              <a:defRPr sz="1200">
                <a:solidFill>
                  <a:schemeClr val="tx1"/>
                </a:solidFill>
                <a:latin typeface="ITC Garamond Std Lt" pitchFamily="18" charset="0"/>
              </a:defRPr>
            </a:lvl6pPr>
            <a:lvl7pPr marL="2864518" indent="-220348" defTabSz="931887" eaLnBrk="0" fontAlgn="base" hangingPunct="0">
              <a:spcBef>
                <a:spcPct val="30000"/>
              </a:spcBef>
              <a:spcAft>
                <a:spcPct val="0"/>
              </a:spcAft>
              <a:defRPr sz="1200">
                <a:solidFill>
                  <a:schemeClr val="tx1"/>
                </a:solidFill>
                <a:latin typeface="ITC Garamond Std Lt" pitchFamily="18" charset="0"/>
              </a:defRPr>
            </a:lvl7pPr>
            <a:lvl8pPr marL="3305213" indent="-220348" defTabSz="931887" eaLnBrk="0" fontAlgn="base" hangingPunct="0">
              <a:spcBef>
                <a:spcPct val="30000"/>
              </a:spcBef>
              <a:spcAft>
                <a:spcPct val="0"/>
              </a:spcAft>
              <a:defRPr sz="1200">
                <a:solidFill>
                  <a:schemeClr val="tx1"/>
                </a:solidFill>
                <a:latin typeface="ITC Garamond Std Lt" pitchFamily="18" charset="0"/>
              </a:defRPr>
            </a:lvl8pPr>
            <a:lvl9pPr marL="3745908" indent="-220348" defTabSz="931887" eaLnBrk="0" fontAlgn="base" hangingPunct="0">
              <a:spcBef>
                <a:spcPct val="30000"/>
              </a:spcBef>
              <a:spcAft>
                <a:spcPct val="0"/>
              </a:spcAft>
              <a:defRPr sz="1200">
                <a:solidFill>
                  <a:schemeClr val="tx1"/>
                </a:solidFill>
                <a:latin typeface="ITC Garamond Std Lt" pitchFamily="18" charset="0"/>
              </a:defRPr>
            </a:lvl9pPr>
          </a:lstStyle>
          <a:p>
            <a:pPr marL="0" marR="0" lvl="0" indent="0" algn="l" defTabSz="931887" rtl="0" eaLnBrk="1" fontAlgn="auto" latinLnBrk="0" hangingPunct="1">
              <a:lnSpc>
                <a:spcPct val="100000"/>
              </a:lnSpc>
              <a:spcBef>
                <a:spcPct val="0"/>
              </a:spcBef>
              <a:spcAft>
                <a:spcPts val="0"/>
              </a:spcAft>
              <a:buClrTx/>
              <a:buSzTx/>
              <a:buFontTx/>
              <a:buNone/>
              <a:tabLst/>
              <a:defRPr/>
            </a:pPr>
            <a:fld id="{DA7124A3-3EE1-425F-B897-61F9F239B5CA}" type="slidenum">
              <a:rPr kumimoji="0" lang="en-US" altLang="en-US" sz="1200" b="0" i="0" u="none" strike="noStrike" kern="1200" cap="none" spc="0" normalizeH="0" baseline="0" noProof="0" smtClean="0">
                <a:ln>
                  <a:noFill/>
                </a:ln>
                <a:solidFill>
                  <a:srgbClr val="000000"/>
                </a:solidFill>
                <a:effectLst/>
                <a:uLnTx/>
                <a:uFillTx/>
                <a:latin typeface="Univers 57 Condensed" pitchFamily="34" charset="0"/>
                <a:ea typeface="+mn-ea"/>
                <a:cs typeface="+mn-cs"/>
              </a:rPr>
              <a:pPr marL="0" marR="0" lvl="0" indent="0" algn="l" defTabSz="931887" rtl="0" eaLnBrk="1" fontAlgn="auto" latinLnBrk="0" hangingPunct="1">
                <a:lnSpc>
                  <a:spcPct val="100000"/>
                </a:lnSpc>
                <a:spcBef>
                  <a:spcPct val="0"/>
                </a:spcBef>
                <a:spcAft>
                  <a:spcPts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Univers 57 Condensed" pitchFamily="34" charset="0"/>
              <a:ea typeface="+mn-ea"/>
              <a:cs typeface="+mn-cs"/>
            </a:endParaRPr>
          </a:p>
        </p:txBody>
      </p:sp>
    </p:spTree>
    <p:extLst>
      <p:ext uri="{BB962C8B-B14F-4D97-AF65-F5344CB8AC3E}">
        <p14:creationId xmlns:p14="http://schemas.microsoft.com/office/powerpoint/2010/main" val="32796213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407988" y="698500"/>
            <a:ext cx="6194425" cy="3484563"/>
          </a:xfrm>
          <a:prstGeom prst="rect">
            <a:avLst/>
          </a:prstGeom>
          <a:ln/>
        </p:spPr>
      </p:sp>
      <p:sp>
        <p:nvSpPr>
          <p:cNvPr id="228355" name="Notes Placeholder 2"/>
          <p:cNvSpPr>
            <a:spLocks noGrp="1"/>
          </p:cNvSpPr>
          <p:nvPr>
            <p:ph type="body" idx="1"/>
          </p:nvPr>
        </p:nvSpPr>
        <p:spPr>
          <a:xfrm>
            <a:off x="700880" y="4415830"/>
            <a:ext cx="5608640" cy="4182661"/>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Resources for</a:t>
            </a:r>
            <a:r>
              <a:rPr lang="en-US" altLang="en-US" baseline="0" dirty="0"/>
              <a:t> Student groups and advisors</a:t>
            </a:r>
          </a:p>
          <a:p>
            <a:pPr>
              <a:defRPr/>
            </a:pPr>
            <a:r>
              <a:rPr lang="en-US" altLang="en-US" baseline="0" dirty="0"/>
              <a:t>PARTNERSHIP OPPORTUNITES! </a:t>
            </a:r>
            <a:endParaRPr lang="en-US" altLang="en-US" dirty="0"/>
          </a:p>
        </p:txBody>
      </p:sp>
      <p:sp>
        <p:nvSpPr>
          <p:cNvPr id="101380" name="Slide Number Placeholder 3"/>
          <p:cNvSpPr>
            <a:spLocks noGrp="1"/>
          </p:cNvSpPr>
          <p:nvPr>
            <p:ph type="sldNum" sz="quarter" idx="5"/>
          </p:nvPr>
        </p:nvSpPr>
        <p:spPr>
          <a:xfrm>
            <a:off x="3971654" y="8830063"/>
            <a:ext cx="3037146" cy="4647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eaLnBrk="0" hangingPunct="0">
              <a:spcBef>
                <a:spcPct val="30000"/>
              </a:spcBef>
              <a:defRPr sz="1200">
                <a:solidFill>
                  <a:schemeClr val="tx1"/>
                </a:solidFill>
                <a:latin typeface="ITC Garamond Std Lt" pitchFamily="18" charset="0"/>
              </a:defRPr>
            </a:lvl1pPr>
            <a:lvl2pPr marL="716130" indent="-275434" defTabSz="931887" eaLnBrk="0" hangingPunct="0">
              <a:spcBef>
                <a:spcPct val="30000"/>
              </a:spcBef>
              <a:defRPr sz="1200">
                <a:solidFill>
                  <a:schemeClr val="tx1"/>
                </a:solidFill>
                <a:latin typeface="ITC Garamond Std Lt" pitchFamily="18" charset="0"/>
              </a:defRPr>
            </a:lvl2pPr>
            <a:lvl3pPr marL="1101738" indent="-220348" defTabSz="931887" eaLnBrk="0" hangingPunct="0">
              <a:spcBef>
                <a:spcPct val="30000"/>
              </a:spcBef>
              <a:defRPr sz="1200">
                <a:solidFill>
                  <a:schemeClr val="tx1"/>
                </a:solidFill>
                <a:latin typeface="ITC Garamond Std Lt" pitchFamily="18" charset="0"/>
              </a:defRPr>
            </a:lvl3pPr>
            <a:lvl4pPr marL="1542433" indent="-220348" defTabSz="931887" eaLnBrk="0" hangingPunct="0">
              <a:spcBef>
                <a:spcPct val="30000"/>
              </a:spcBef>
              <a:defRPr sz="1200">
                <a:solidFill>
                  <a:schemeClr val="tx1"/>
                </a:solidFill>
                <a:latin typeface="ITC Garamond Std Lt" pitchFamily="18" charset="0"/>
              </a:defRPr>
            </a:lvl4pPr>
            <a:lvl5pPr marL="1983128" indent="-220348" defTabSz="931887" eaLnBrk="0" hangingPunct="0">
              <a:spcBef>
                <a:spcPct val="30000"/>
              </a:spcBef>
              <a:defRPr sz="1200">
                <a:solidFill>
                  <a:schemeClr val="tx1"/>
                </a:solidFill>
                <a:latin typeface="ITC Garamond Std Lt" pitchFamily="18" charset="0"/>
              </a:defRPr>
            </a:lvl5pPr>
            <a:lvl6pPr marL="2423823" indent="-220348" defTabSz="931887" eaLnBrk="0" fontAlgn="base" hangingPunct="0">
              <a:spcBef>
                <a:spcPct val="30000"/>
              </a:spcBef>
              <a:spcAft>
                <a:spcPct val="0"/>
              </a:spcAft>
              <a:defRPr sz="1200">
                <a:solidFill>
                  <a:schemeClr val="tx1"/>
                </a:solidFill>
                <a:latin typeface="ITC Garamond Std Lt" pitchFamily="18" charset="0"/>
              </a:defRPr>
            </a:lvl6pPr>
            <a:lvl7pPr marL="2864518" indent="-220348" defTabSz="931887" eaLnBrk="0" fontAlgn="base" hangingPunct="0">
              <a:spcBef>
                <a:spcPct val="30000"/>
              </a:spcBef>
              <a:spcAft>
                <a:spcPct val="0"/>
              </a:spcAft>
              <a:defRPr sz="1200">
                <a:solidFill>
                  <a:schemeClr val="tx1"/>
                </a:solidFill>
                <a:latin typeface="ITC Garamond Std Lt" pitchFamily="18" charset="0"/>
              </a:defRPr>
            </a:lvl7pPr>
            <a:lvl8pPr marL="3305213" indent="-220348" defTabSz="931887" eaLnBrk="0" fontAlgn="base" hangingPunct="0">
              <a:spcBef>
                <a:spcPct val="30000"/>
              </a:spcBef>
              <a:spcAft>
                <a:spcPct val="0"/>
              </a:spcAft>
              <a:defRPr sz="1200">
                <a:solidFill>
                  <a:schemeClr val="tx1"/>
                </a:solidFill>
                <a:latin typeface="ITC Garamond Std Lt" pitchFamily="18" charset="0"/>
              </a:defRPr>
            </a:lvl8pPr>
            <a:lvl9pPr marL="3745908" indent="-220348" defTabSz="931887" eaLnBrk="0" fontAlgn="base" hangingPunct="0">
              <a:spcBef>
                <a:spcPct val="30000"/>
              </a:spcBef>
              <a:spcAft>
                <a:spcPct val="0"/>
              </a:spcAft>
              <a:defRPr sz="1200">
                <a:solidFill>
                  <a:schemeClr val="tx1"/>
                </a:solidFill>
                <a:latin typeface="ITC Garamond Std Lt" pitchFamily="18" charset="0"/>
              </a:defRPr>
            </a:lvl9pPr>
          </a:lstStyle>
          <a:p>
            <a:pPr eaLnBrk="1" hangingPunct="1">
              <a:spcBef>
                <a:spcPct val="0"/>
              </a:spcBef>
            </a:pPr>
            <a:fld id="{DA7124A3-3EE1-425F-B897-61F9F239B5CA}" type="slidenum">
              <a:rPr lang="en-US" altLang="en-US" smtClean="0">
                <a:solidFill>
                  <a:srgbClr val="000000"/>
                </a:solidFill>
                <a:latin typeface="Univers 57 Condensed" pitchFamily="34" charset="0"/>
              </a:rPr>
              <a:pPr eaLnBrk="1" hangingPunct="1">
                <a:spcBef>
                  <a:spcPct val="0"/>
                </a:spcBef>
              </a:pPr>
              <a:t>43</a:t>
            </a:fld>
            <a:endParaRPr lang="en-US" altLang="en-US">
              <a:solidFill>
                <a:srgbClr val="000000"/>
              </a:solidFill>
              <a:latin typeface="Univers 57 Condensed" pitchFamily="34" charset="0"/>
            </a:endParaRPr>
          </a:p>
        </p:txBody>
      </p:sp>
    </p:spTree>
    <p:extLst>
      <p:ext uri="{BB962C8B-B14F-4D97-AF65-F5344CB8AC3E}">
        <p14:creationId xmlns:p14="http://schemas.microsoft.com/office/powerpoint/2010/main" val="22413924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endParaRPr lang="en-US" dirty="0"/>
          </a:p>
        </p:txBody>
      </p:sp>
    </p:spTree>
    <p:extLst>
      <p:ext uri="{BB962C8B-B14F-4D97-AF65-F5344CB8AC3E}">
        <p14:creationId xmlns:p14="http://schemas.microsoft.com/office/powerpoint/2010/main" val="4088846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endParaRPr lang="en-US" dirty="0"/>
          </a:p>
        </p:txBody>
      </p:sp>
    </p:spTree>
    <p:extLst>
      <p:ext uri="{BB962C8B-B14F-4D97-AF65-F5344CB8AC3E}">
        <p14:creationId xmlns:p14="http://schemas.microsoft.com/office/powerpoint/2010/main" val="154666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n-lt"/>
                <a:ea typeface="+mn-ea"/>
                <a:cs typeface="Arial" pitchFamily="34" charset="0"/>
              </a:rPr>
              <a:t>NOTE: The Paper &amp; Pencil GRE is only offered in certain places and in certain circumstances such as to test-takers with accommodations.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n-lt"/>
                <a:ea typeface="+mn-ea"/>
                <a:cs typeface="Arial" pitchFamily="34" charset="0"/>
              </a:rPr>
              <a:t>The GMAT exam is slightly more expensive and adapts in difficulty each question, rather than by each section as is the case for the GRE.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n-lt"/>
                <a:ea typeface="+mn-ea"/>
                <a:cs typeface="Arial" pitchFamily="34" charset="0"/>
              </a:rPr>
              <a:t>ADDITIONAL KEY POINTS TO SPEAK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n-lt"/>
                <a:ea typeface="+mn-ea"/>
                <a:cs typeface="Arial" pitchFamily="34" charset="0"/>
              </a:rPr>
              <a:t>GRE EXAM – can use an on-screen calculator, can skip questions and come back to them (within the same section)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n-lt"/>
                <a:ea typeface="+mn-ea"/>
                <a:cs typeface="Arial" pitchFamily="34" charset="0"/>
              </a:rPr>
              <a:t>GMAT EXAM – no calculator on math section (can use on-screen calculator for IR section) cannot skip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n-lt"/>
                <a:ea typeface="+mn-ea"/>
                <a:cs typeface="Arial" pitchFamily="34" charset="0"/>
              </a:rPr>
              <a:t>NOTE – explain the difference between adaptive by question (GMAT Exam) and adaptive by section (GRE exam)</a:t>
            </a:r>
          </a:p>
          <a:p>
            <a:pPr marL="0" marR="0" lvl="0" indent="0" algn="l" defTabSz="415869" rtl="0" eaLnBrk="1" fontAlgn="auto" latinLnBrk="0" hangingPunct="1">
              <a:lnSpc>
                <a:spcPct val="100000"/>
              </a:lnSpc>
              <a:spcBef>
                <a:spcPts val="0"/>
              </a:spcBef>
              <a:spcAft>
                <a:spcPts val="0"/>
              </a:spcAft>
              <a:buClrTx/>
              <a:buSzTx/>
              <a:buFontTx/>
              <a:buNone/>
              <a:tabLst/>
              <a:defRPr/>
            </a:pPr>
            <a:endParaRPr kumimoji="0" lang="en-US" sz="546" b="0" i="0" u="none" strike="noStrike" kern="1200" cap="none" spc="0" normalizeH="0" baseline="0" noProof="0" dirty="0">
              <a:ln>
                <a:noFill/>
              </a:ln>
              <a:solidFill>
                <a:prstClr val="black"/>
              </a:solidFill>
              <a:effectLst/>
              <a:uLnTx/>
              <a:uFillTx/>
              <a:latin typeface="+mn-lt"/>
              <a:ea typeface="+mn-ea"/>
              <a:cs typeface="+mn-cs"/>
            </a:endParaRPr>
          </a:p>
          <a:p>
            <a:pPr lvl="0"/>
            <a:endParaRPr lang="en-US" i="0" dirty="0"/>
          </a:p>
          <a:p>
            <a:pPr lvl="0"/>
            <a:endParaRPr lang="en-US" i="0" dirty="0"/>
          </a:p>
          <a:p>
            <a:pPr lvl="0"/>
            <a:r>
              <a:rPr lang="en-US" i="0" dirty="0"/>
              <a:t>The GRE has three sections: Math, Verbal, and Essay, or Analytical Writing</a:t>
            </a:r>
            <a:r>
              <a:rPr lang="en-US" i="0" baseline="0" dirty="0"/>
              <a:t> Assessment.</a:t>
            </a:r>
            <a:endParaRPr lang="en-US" i="0" dirty="0"/>
          </a:p>
          <a:p>
            <a:pPr lvl="0"/>
            <a:endParaRPr lang="en-US" i="0" dirty="0"/>
          </a:p>
          <a:p>
            <a:pPr lvl="0"/>
            <a:r>
              <a:rPr lang="en-US" i="0" dirty="0"/>
              <a:t>First section is the Essay, where you’ll have to write 2 essays: one where you take a position and defend it and another where you critique someone else’s essay.</a:t>
            </a:r>
          </a:p>
          <a:p>
            <a:pPr lvl="0"/>
            <a:r>
              <a:rPr lang="en-US" i="0" dirty="0"/>
              <a:t>Then you’ll see two scored Math sections, two scored Verbal sections, and one Experimental section. The Experimental section could be either Math or Verbal and you won’t know where it is, but it’s not scored so it won’t affect your score.</a:t>
            </a:r>
          </a:p>
          <a:p>
            <a:pPr lvl="0"/>
            <a:endParaRPr lang="en-US" i="0" dirty="0"/>
          </a:p>
          <a:p>
            <a:pPr lvl="0"/>
            <a:r>
              <a:rPr lang="en-US" i="0" dirty="0"/>
              <a:t>Wait, what</a:t>
            </a:r>
            <a:r>
              <a:rPr lang="en-US" i="0" baseline="0" dirty="0"/>
              <a:t> does</a:t>
            </a:r>
            <a:r>
              <a:rPr lang="en-US" i="0" dirty="0"/>
              <a:t> an Experimental section mean? Well, you know how when Coke wants to try out its new artichoke soda, it brings in a bunch of college students, pays them $20 and has them try it? Well, ETS is doing the same with you, but YOU get to pay it for the privilege of doing its research for the</a:t>
            </a:r>
            <a:r>
              <a:rPr lang="en-US" i="0" baseline="0" dirty="0"/>
              <a:t> company</a:t>
            </a:r>
            <a:r>
              <a:rPr lang="en-US" i="0" dirty="0"/>
              <a:t>.</a:t>
            </a:r>
          </a:p>
          <a:p>
            <a:pPr lvl="0"/>
            <a:endParaRPr lang="en-US" i="0" dirty="0"/>
          </a:p>
          <a:p>
            <a:pPr lvl="0"/>
            <a:r>
              <a:rPr lang="en-US" i="0" dirty="0"/>
              <a:t>Since you won’t know which section is experimental, don’t worry about it. If it seems really easy or really hard, don’t waste time second-guessing yourself, just say “hey it was probably the experimental section!”  In</a:t>
            </a:r>
            <a:r>
              <a:rPr lang="en-US" i="0" baseline="0" dirty="0"/>
              <a:t> other words, don’t let the way you perform on one section affect the rest of your test.  </a:t>
            </a:r>
          </a:p>
          <a:p>
            <a:pPr lvl="0"/>
            <a:endParaRPr lang="en-US" i="0" dirty="0"/>
          </a:p>
          <a:p>
            <a:pPr lvl="0"/>
            <a:r>
              <a:rPr lang="en-US" i="0" dirty="0"/>
              <a:t>Any of the five could be experimental.</a:t>
            </a:r>
          </a:p>
          <a:p>
            <a:pPr lvl="0"/>
            <a:endParaRPr lang="en-US" i="0" dirty="0"/>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546" b="0" i="0" u="none" strike="noStrike" kern="1200" cap="none" spc="0" normalizeH="0" baseline="0" noProof="0" dirty="0">
                <a:ln>
                  <a:noFill/>
                </a:ln>
                <a:solidFill>
                  <a:prstClr val="black"/>
                </a:solidFill>
                <a:effectLst/>
                <a:uLnTx/>
                <a:uFillTx/>
                <a:latin typeface="+mn-lt"/>
                <a:ea typeface="+mn-ea"/>
                <a:cs typeface="+mn-cs"/>
              </a:rPr>
              <a:t>Score Percentiles: Updated 7/25/17</a:t>
            </a: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546" b="0" i="0" u="none" strike="noStrike" kern="1200" cap="none" spc="0" normalizeH="0" baseline="0" noProof="0" dirty="0">
                <a:ln>
                  <a:noFill/>
                </a:ln>
                <a:solidFill>
                  <a:prstClr val="black"/>
                </a:solidFill>
                <a:effectLst/>
                <a:uLnTx/>
                <a:uFillTx/>
                <a:latin typeface="+mn-lt"/>
                <a:ea typeface="+mn-ea"/>
                <a:cs typeface="+mn-cs"/>
              </a:rPr>
              <a:t>Mean Verbal Score =  149.97                                      Mean AWA = 3.48  </a:t>
            </a: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546" b="0" i="0" u="none" strike="noStrike" kern="1200" cap="none" spc="0" normalizeH="0" baseline="0" noProof="0" dirty="0">
                <a:ln>
                  <a:noFill/>
                </a:ln>
                <a:solidFill>
                  <a:prstClr val="black"/>
                </a:solidFill>
                <a:effectLst/>
                <a:uLnTx/>
                <a:uFillTx/>
                <a:latin typeface="+mn-lt"/>
                <a:ea typeface="+mn-ea"/>
                <a:cs typeface="+mn-cs"/>
              </a:rPr>
              <a:t>Mean Math Score = 152.57</a:t>
            </a:r>
          </a:p>
          <a:p>
            <a:pPr marL="0" marR="0" lvl="0" indent="0" algn="l" defTabSz="415869" rtl="0" eaLnBrk="1" fontAlgn="auto" latinLnBrk="0" hangingPunct="1">
              <a:lnSpc>
                <a:spcPct val="100000"/>
              </a:lnSpc>
              <a:spcBef>
                <a:spcPts val="0"/>
              </a:spcBef>
              <a:spcAft>
                <a:spcPts val="0"/>
              </a:spcAft>
              <a:buClrTx/>
              <a:buSzTx/>
              <a:buFontTx/>
              <a:buNone/>
              <a:tabLst/>
              <a:defRPr/>
            </a:pPr>
            <a:endParaRPr kumimoji="0" lang="en-US" sz="546" b="0" i="0" u="none" strike="noStrike" kern="1200" cap="none" spc="0" normalizeH="0" baseline="0" noProof="0" dirty="0">
              <a:ln>
                <a:noFill/>
              </a:ln>
              <a:solidFill>
                <a:prstClr val="black"/>
              </a:solidFill>
              <a:effectLst/>
              <a:uLnTx/>
              <a:uFillTx/>
              <a:latin typeface="+mn-lt"/>
              <a:ea typeface="+mn-ea"/>
              <a:cs typeface="+mn-cs"/>
            </a:endParaRPr>
          </a:p>
          <a:p>
            <a:pPr lvl="0"/>
            <a:endParaRPr lang="en-US" i="0" dirty="0"/>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altLang="en-US" sz="546"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GMAT Structure and Format</a:t>
            </a:r>
            <a:endParaRPr kumimoji="0" lang="en-US" altLang="en-US" sz="546"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415869" rtl="0" eaLnBrk="1" fontAlgn="auto" latinLnBrk="0" hangingPunct="1">
              <a:lnSpc>
                <a:spcPct val="100000"/>
              </a:lnSpc>
              <a:spcBef>
                <a:spcPts val="0"/>
              </a:spcBef>
              <a:spcAft>
                <a:spcPts val="0"/>
              </a:spcAft>
              <a:buClrTx/>
              <a:buSzTx/>
              <a:buFontTx/>
              <a:buNone/>
              <a:tabLst/>
              <a:defRPr/>
            </a:pPr>
            <a:endParaRPr kumimoji="0" lang="en-US" altLang="en-US" sz="546"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altLang="en-US" sz="546"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Section Type		# of Sections	# of Questions					Time	</a:t>
            </a:r>
            <a:endParaRPr kumimoji="0" lang="en-US" altLang="en-US" sz="546"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altLang="en-US" sz="546"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AWA				1 essay			1						30 min.</a:t>
            </a: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altLang="en-US" sz="546"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Integrated Reasoning	1				12						30 min</a:t>
            </a: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altLang="en-US" sz="546"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Quantitative			1				31 (includes experimental)			62 min </a:t>
            </a: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altLang="en-US" sz="546"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Verbal				1				36 (includes experimental)			65 min</a:t>
            </a:r>
          </a:p>
          <a:p>
            <a:pPr marL="0" marR="0" lvl="0" indent="0" algn="l" defTabSz="415869" rtl="0" eaLnBrk="1" fontAlgn="auto" latinLnBrk="0" hangingPunct="1">
              <a:lnSpc>
                <a:spcPct val="100000"/>
              </a:lnSpc>
              <a:spcBef>
                <a:spcPts val="0"/>
              </a:spcBef>
              <a:spcAft>
                <a:spcPts val="0"/>
              </a:spcAft>
              <a:buClrTx/>
              <a:buSzTx/>
              <a:buFontTx/>
              <a:buNone/>
              <a:tabLst/>
              <a:defRPr/>
            </a:pPr>
            <a:endParaRPr kumimoji="0" lang="en-US" altLang="en-US" sz="546"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altLang="en-US" sz="546"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We don't know how many experimental questions there are in the quantitative and verbal sections.  Our best guess is that it's about 25% of the questions. </a:t>
            </a:r>
          </a:p>
          <a:p>
            <a:pPr marL="0" marR="0" lvl="0" indent="0" algn="l" defTabSz="415869" rtl="0" eaLnBrk="1" fontAlgn="auto" latinLnBrk="0" hangingPunct="1">
              <a:lnSpc>
                <a:spcPct val="100000"/>
              </a:lnSpc>
              <a:spcBef>
                <a:spcPts val="0"/>
              </a:spcBef>
              <a:spcAft>
                <a:spcPts val="0"/>
              </a:spcAft>
              <a:buClrTx/>
              <a:buSzTx/>
              <a:buFontTx/>
              <a:buNone/>
              <a:tabLst/>
              <a:defRPr/>
            </a:pPr>
            <a:endParaRPr kumimoji="0" lang="en-US" altLang="en-US" sz="546"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endParaRPr lang="en-US" i="0" dirty="0"/>
          </a:p>
          <a:p>
            <a:endParaRPr lang="en-US" i="0" dirty="0"/>
          </a:p>
        </p:txBody>
      </p:sp>
    </p:spTree>
    <p:extLst>
      <p:ext uri="{BB962C8B-B14F-4D97-AF65-F5344CB8AC3E}">
        <p14:creationId xmlns:p14="http://schemas.microsoft.com/office/powerpoint/2010/main" val="983488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lvl="0"/>
            <a:r>
              <a:rPr lang="en-US" i="0" dirty="0"/>
              <a:t>So, as you may have heard, the GRE is “adaptive by section.”</a:t>
            </a:r>
            <a:endParaRPr i="0" dirty="0"/>
          </a:p>
        </p:txBody>
      </p:sp>
    </p:spTree>
    <p:extLst>
      <p:ext uri="{BB962C8B-B14F-4D97-AF65-F5344CB8AC3E}">
        <p14:creationId xmlns:p14="http://schemas.microsoft.com/office/powerpoint/2010/main" val="373570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a:prstGeom prst="rect">
            <a:avLst/>
          </a:prstGeom>
        </p:spPr>
      </p:sp>
      <p:sp>
        <p:nvSpPr>
          <p:cNvPr id="3" name="Notes Placeholder 2"/>
          <p:cNvSpPr>
            <a:spLocks noGrp="1"/>
          </p:cNvSpPr>
          <p:nvPr>
            <p:ph type="body" idx="1"/>
          </p:nvPr>
        </p:nvSpPr>
        <p:spPr>
          <a:xfrm>
            <a:off x="700880" y="4415830"/>
            <a:ext cx="5608640" cy="4182661"/>
          </a:xfrm>
          <a:prstGeom prst="rect">
            <a:avLst/>
          </a:prstGeom>
        </p:spPr>
        <p:txBody>
          <a:bodyPr>
            <a:normAutofit/>
          </a:bodyPr>
          <a:lstStyle/>
          <a:p>
            <a:pPr lvl="0"/>
            <a:r>
              <a:rPr lang="en-US" i="0" dirty="0"/>
              <a:t>This means that the first section you’ll see for either math or verbal will be pretty average. If you do really well, the second section for that subject will be pretty hard. If you do really poorly, the second section will be pretty easy. If you do so-so, the second section will be pretty medium.</a:t>
            </a:r>
          </a:p>
          <a:p>
            <a:pPr lvl="0"/>
            <a:r>
              <a:rPr lang="en-US" i="0" dirty="0"/>
              <a:t>The test is about 4 hours long. What happens when do anything for 4 hours? Think about driving for 4 hours. You drift off, you lose focus. Same thing happens on the test.  This is a test that requires practice and stamina.</a:t>
            </a:r>
          </a:p>
          <a:p>
            <a:endParaRPr lang="en-US" i="0" dirty="0"/>
          </a:p>
        </p:txBody>
      </p:sp>
      <p:sp>
        <p:nvSpPr>
          <p:cNvPr id="4" name="Slide Number Placeholder 3"/>
          <p:cNvSpPr>
            <a:spLocks noGrp="1"/>
          </p:cNvSpPr>
          <p:nvPr>
            <p:ph type="sldNum" sz="quarter" idx="10"/>
          </p:nvPr>
        </p:nvSpPr>
        <p:spPr>
          <a:xfrm>
            <a:off x="3971654" y="8830063"/>
            <a:ext cx="3037146" cy="464740"/>
          </a:xfrm>
          <a:prstGeom prst="rect">
            <a:avLst/>
          </a:prstGeom>
        </p:spPr>
        <p:txBody>
          <a:bodyPr/>
          <a:lstStyle/>
          <a:p>
            <a:fld id="{DC732E1D-D30F-674A-ACBA-8B035F32994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441981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lvl="0"/>
            <a:r>
              <a:rPr lang="en-US" i="0" dirty="0"/>
              <a:t>So, as you may have heard, the GRE is “adaptive by section.”</a:t>
            </a:r>
            <a:endParaRPr i="0" dirty="0"/>
          </a:p>
        </p:txBody>
      </p:sp>
    </p:spTree>
    <p:extLst>
      <p:ext uri="{BB962C8B-B14F-4D97-AF65-F5344CB8AC3E}">
        <p14:creationId xmlns:p14="http://schemas.microsoft.com/office/powerpoint/2010/main" val="24805213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tiff"/><Relationship Id="rId1" Type="http://schemas.openxmlformats.org/officeDocument/2006/relationships/slideMaster" Target="../slideMasters/slideMaster7.xml"/><Relationship Id="rId4" Type="http://schemas.openxmlformats.org/officeDocument/2006/relationships/image" Target="../media/image9.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emf"/><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emf"/><Relationship Id="rId1" Type="http://schemas.openxmlformats.org/officeDocument/2006/relationships/slideMaster" Target="../slideMasters/slideMaster9.xml"/><Relationship Id="rId4" Type="http://schemas.openxmlformats.org/officeDocument/2006/relationships/image" Target="../media/image7.pn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tiff"/><Relationship Id="rId1" Type="http://schemas.openxmlformats.org/officeDocument/2006/relationships/slideMaster" Target="../slideMasters/slideMaster10.xml"/><Relationship Id="rId4" Type="http://schemas.openxmlformats.org/officeDocument/2006/relationships/image" Target="../media/image9.png"/></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emf"/><Relationship Id="rId1" Type="http://schemas.openxmlformats.org/officeDocument/2006/relationships/slideMaster" Target="../slideMasters/slideMaster11.xml"/><Relationship Id="rId4" Type="http://schemas.openxmlformats.org/officeDocument/2006/relationships/image" Target="../media/image7.png"/></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tiff"/><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emf"/><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emf"/><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emf"/><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emf"/><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6970" y="521659"/>
            <a:ext cx="4149172" cy="2208895"/>
          </a:xfrm>
          <a:prstGeom prst="rect">
            <a:avLst/>
          </a:prstGeom>
        </p:spPr>
      </p:pic>
      <p:sp>
        <p:nvSpPr>
          <p:cNvPr id="3" name="Holder 3"/>
          <p:cNvSpPr>
            <a:spLocks noGrp="1"/>
          </p:cNvSpPr>
          <p:nvPr>
            <p:ph type="subTitle" idx="4"/>
          </p:nvPr>
        </p:nvSpPr>
        <p:spPr>
          <a:xfrm>
            <a:off x="2287268" y="3611424"/>
            <a:ext cx="4516423" cy="223907"/>
          </a:xfrm>
          <a:prstGeom prst="rect">
            <a:avLst/>
          </a:prstGeom>
        </p:spPr>
        <p:txBody>
          <a:bodyPr wrap="square" lIns="0" tIns="0" rIns="0" bIns="0">
            <a:spAutoFit/>
          </a:bodyPr>
          <a:lstStyle>
            <a:lvl1pPr algn="ctr">
              <a:defRPr sz="1455" b="1">
                <a:solidFill>
                  <a:schemeClr val="bg1"/>
                </a:solidFill>
                <a:latin typeface="Helvetica" charset="0"/>
                <a:ea typeface="Helvetica" charset="0"/>
                <a:cs typeface="Helvetica" charset="0"/>
              </a:defRPr>
            </a:lvl1pPr>
          </a:lstStyle>
          <a:p>
            <a:endParaRPr lang="en-US" dirty="0"/>
          </a:p>
        </p:txBody>
      </p:sp>
      <p:sp>
        <p:nvSpPr>
          <p:cNvPr id="15" name="Rectangle 14"/>
          <p:cNvSpPr/>
          <p:nvPr userDrawn="1"/>
        </p:nvSpPr>
        <p:spPr>
          <a:xfrm>
            <a:off x="2287268" y="3611424"/>
            <a:ext cx="4516423" cy="38775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3" name="Picture Placeholder 12"/>
          <p:cNvSpPr>
            <a:spLocks noGrp="1"/>
          </p:cNvSpPr>
          <p:nvPr>
            <p:ph type="pic" sz="quarter" idx="10"/>
          </p:nvPr>
        </p:nvSpPr>
        <p:spPr>
          <a:xfrm>
            <a:off x="0" y="-1"/>
            <a:ext cx="9144000" cy="4857751"/>
          </a:xfrm>
          <a:prstGeom prst="rect">
            <a:avLst/>
          </a:prstGeom>
        </p:spPr>
        <p:txBody>
          <a:bodyPr/>
          <a:lstStyle>
            <a:lvl1pPr>
              <a:defRPr sz="1819" b="0" i="0">
                <a:solidFill>
                  <a:srgbClr val="FF0000"/>
                </a:solidFill>
                <a:latin typeface="Helvetica" charset="0"/>
                <a:ea typeface="Helvetica" charset="0"/>
                <a:cs typeface="Helvetica" charset="0"/>
              </a:defRPr>
            </a:lvl1pPr>
          </a:lstStyle>
          <a:p>
            <a:endParaRPr lang="en-US"/>
          </a:p>
        </p:txBody>
      </p:sp>
    </p:spTree>
    <p:extLst>
      <p:ext uri="{BB962C8B-B14F-4D97-AF65-F5344CB8AC3E}">
        <p14:creationId xmlns:p14="http://schemas.microsoft.com/office/powerpoint/2010/main" val="1538533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p:spPr>
        <p:txBody>
          <a:bodyPr/>
          <a:lstStyle/>
          <a:p>
            <a:pPr marL="5776"/>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p:spPr>
        <p:txBody>
          <a:bodyPr/>
          <a:lstStyle/>
          <a:p>
            <a:pPr marL="5776"/>
            <a:endParaRPr lang="en-US" spc="16" dirty="0">
              <a:solidFill>
                <a:prstClr val="white"/>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8" name="Text Placeholder 14"/>
          <p:cNvSpPr>
            <a:spLocks noGrp="1"/>
          </p:cNvSpPr>
          <p:nvPr>
            <p:ph type="body" sz="quarter" idx="17" hasCustomPrompt="1"/>
          </p:nvPr>
        </p:nvSpPr>
        <p:spPr>
          <a:xfrm>
            <a:off x="2965496" y="1878634"/>
            <a:ext cx="3125018" cy="901051"/>
          </a:xfrm>
          <a:prstGeom prst="rect">
            <a:avLst/>
          </a:prstGeom>
        </p:spPr>
        <p:txBody>
          <a:bodyPr/>
          <a:lstStyle>
            <a:lvl1pPr algn="ctr">
              <a:defRPr sz="2456" b="1" baseline="0">
                <a:solidFill>
                  <a:schemeClr val="bg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9" name="Picture Placeholder 6"/>
          <p:cNvSpPr>
            <a:spLocks noGrp="1"/>
          </p:cNvSpPr>
          <p:nvPr>
            <p:ph type="pic" sz="quarter" idx="18"/>
          </p:nvPr>
        </p:nvSpPr>
        <p:spPr>
          <a:xfrm>
            <a:off x="407925" y="1213675"/>
            <a:ext cx="2391419" cy="2709651"/>
          </a:xfrm>
          <a:prstGeom prst="rect">
            <a:avLst/>
          </a:prstGeom>
          <a:noFill/>
        </p:spPr>
        <p:txBody>
          <a:bodyPr/>
          <a:lstStyle>
            <a:lvl1pPr>
              <a:defRPr sz="2001">
                <a:solidFill>
                  <a:srgbClr val="FF0000"/>
                </a:solidFill>
              </a:defRPr>
            </a:lvl1pPr>
          </a:lstStyle>
          <a:p>
            <a:endParaRPr lang="en-US"/>
          </a:p>
        </p:txBody>
      </p:sp>
      <p:sp>
        <p:nvSpPr>
          <p:cNvPr id="11" name="Picture Placeholder 6"/>
          <p:cNvSpPr>
            <a:spLocks noGrp="1"/>
          </p:cNvSpPr>
          <p:nvPr>
            <p:ph type="pic" sz="quarter" idx="19"/>
          </p:nvPr>
        </p:nvSpPr>
        <p:spPr>
          <a:xfrm>
            <a:off x="6256667" y="1192150"/>
            <a:ext cx="2391419" cy="2709651"/>
          </a:xfrm>
          <a:prstGeom prst="rect">
            <a:avLst/>
          </a:prstGeom>
          <a:noFill/>
        </p:spPr>
        <p:txBody>
          <a:bodyPr/>
          <a:lstStyle>
            <a:lvl1pPr>
              <a:defRPr sz="2001">
                <a:solidFill>
                  <a:srgbClr val="FF0000"/>
                </a:solidFill>
              </a:defRPr>
            </a:lvl1pPr>
          </a:lstStyle>
          <a:p>
            <a:endParaRPr lang="en-US"/>
          </a:p>
        </p:txBody>
      </p:sp>
    </p:spTree>
    <p:extLst>
      <p:ext uri="{BB962C8B-B14F-4D97-AF65-F5344CB8AC3E}">
        <p14:creationId xmlns:p14="http://schemas.microsoft.com/office/powerpoint/2010/main" val="12787261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28120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a:noFill/>
          <a:ln>
            <a:noFill/>
          </a:ln>
        </p:spPr>
        <p:txBody>
          <a:body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a:noFill/>
          <a:ln>
            <a:noFill/>
          </a:ln>
        </p:spPr>
        <p:txBody>
          <a:bodyPr/>
          <a:lstStyle/>
          <a:p>
            <a:pPr marL="5776"/>
            <a:r>
              <a:rPr lang="en-US" spc="-11">
                <a:solidFill>
                  <a:prstClr val="white"/>
                </a:solidFill>
              </a:rPr>
              <a:t>Presented by: xxx xxx</a:t>
            </a:r>
            <a:endParaRPr lang="en-US" spc="16" dirty="0">
              <a:solidFill>
                <a:prstClr val="white"/>
              </a:solidFill>
            </a:endParaRPr>
          </a:p>
        </p:txBody>
      </p:sp>
      <p:graphicFrame>
        <p:nvGraphicFramePr>
          <p:cNvPr id="6" name="Table 5"/>
          <p:cNvGraphicFramePr>
            <a:graphicFrameLocks noGrp="1"/>
          </p:cNvGraphicFramePr>
          <p:nvPr userDrawn="1"/>
        </p:nvGraphicFramePr>
        <p:xfrm>
          <a:off x="1603634" y="1428108"/>
          <a:ext cx="5845000" cy="3270801"/>
        </p:xfrm>
        <a:graphic>
          <a:graphicData uri="http://schemas.openxmlformats.org/drawingml/2006/table">
            <a:tbl>
              <a:tblPr/>
              <a:tblGrid>
                <a:gridCol w="3182192">
                  <a:extLst>
                    <a:ext uri="{9D8B030D-6E8A-4147-A177-3AD203B41FA5}">
                      <a16:colId xmlns:a16="http://schemas.microsoft.com/office/drawing/2014/main" val="20000"/>
                    </a:ext>
                  </a:extLst>
                </a:gridCol>
                <a:gridCol w="1406986">
                  <a:extLst>
                    <a:ext uri="{9D8B030D-6E8A-4147-A177-3AD203B41FA5}">
                      <a16:colId xmlns:a16="http://schemas.microsoft.com/office/drawing/2014/main" val="20001"/>
                    </a:ext>
                  </a:extLst>
                </a:gridCol>
                <a:gridCol w="1255822">
                  <a:extLst>
                    <a:ext uri="{9D8B030D-6E8A-4147-A177-3AD203B41FA5}">
                      <a16:colId xmlns:a16="http://schemas.microsoft.com/office/drawing/2014/main" val="20002"/>
                    </a:ext>
                  </a:extLst>
                </a:gridCol>
              </a:tblGrid>
              <a:tr h="435891">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D924"/>
                    </a:solidFill>
                  </a:tcPr>
                </a:tc>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D924"/>
                    </a:solidFill>
                  </a:tcPr>
                </a:tc>
                <a:extLst>
                  <a:ext uri="{0D108BD9-81ED-4DB2-BD59-A6C34878D82A}">
                    <a16:rowId xmlns:a16="http://schemas.microsoft.com/office/drawing/2014/main" val="10000"/>
                  </a:ext>
                </a:extLst>
              </a:tr>
              <a:tr h="46516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20235172"/>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dirty="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7" name="Text Placeholder 8"/>
          <p:cNvSpPr>
            <a:spLocks noGrp="1"/>
          </p:cNvSpPr>
          <p:nvPr>
            <p:ph type="body" sz="quarter" idx="12" hasCustomPrompt="1"/>
          </p:nvPr>
        </p:nvSpPr>
        <p:spPr>
          <a:xfrm>
            <a:off x="1660708" y="1462764"/>
            <a:ext cx="2980609" cy="346558"/>
          </a:xfrm>
          <a:prstGeom prst="rect">
            <a:avLst/>
          </a:prstGeom>
        </p:spPr>
        <p:txBody>
          <a:bodyPr/>
          <a:lstStyle>
            <a:lvl1pPr>
              <a:defRPr sz="1092" b="1"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8" name="Text Placeholder 8"/>
          <p:cNvSpPr>
            <a:spLocks noGrp="1"/>
          </p:cNvSpPr>
          <p:nvPr>
            <p:ph type="body" sz="quarter" idx="13" hasCustomPrompt="1"/>
          </p:nvPr>
        </p:nvSpPr>
        <p:spPr>
          <a:xfrm>
            <a:off x="4779950" y="1448223"/>
            <a:ext cx="1294598" cy="346558"/>
          </a:xfrm>
          <a:prstGeom prst="rect">
            <a:avLst/>
          </a:prstGeom>
        </p:spPr>
        <p:txBody>
          <a:bodyPr/>
          <a:lstStyle>
            <a:lvl1pPr>
              <a:defRPr sz="1092" b="1" baseline="0">
                <a:solidFill>
                  <a:schemeClr val="tx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a:t>CLICK TO EDIT MASTER TEXT</a:t>
            </a:r>
            <a:endParaRPr lang="en-US" dirty="0"/>
          </a:p>
        </p:txBody>
      </p:sp>
      <p:sp>
        <p:nvSpPr>
          <p:cNvPr id="9" name="Text Placeholder 8"/>
          <p:cNvSpPr>
            <a:spLocks noGrp="1"/>
          </p:cNvSpPr>
          <p:nvPr>
            <p:ph type="body" sz="quarter" idx="14" hasCustomPrompt="1"/>
          </p:nvPr>
        </p:nvSpPr>
        <p:spPr>
          <a:xfrm>
            <a:off x="6213180" y="1448223"/>
            <a:ext cx="1235454" cy="346558"/>
          </a:xfrm>
          <a:prstGeom prst="rect">
            <a:avLst/>
          </a:prstGeom>
        </p:spPr>
        <p:txBody>
          <a:bodyPr/>
          <a:lstStyle>
            <a:lvl1pPr>
              <a:defRPr sz="1092" b="1" baseline="0">
                <a:solidFill>
                  <a:schemeClr val="tx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a:t>CLICK TO EDIT MASTER TEXT</a:t>
            </a:r>
            <a:endParaRPr lang="en-US" dirty="0"/>
          </a:p>
        </p:txBody>
      </p:sp>
      <p:sp>
        <p:nvSpPr>
          <p:cNvPr id="10" name="Text Placeholder 8"/>
          <p:cNvSpPr>
            <a:spLocks noGrp="1"/>
          </p:cNvSpPr>
          <p:nvPr>
            <p:ph type="body" sz="quarter" idx="15" hasCustomPrompt="1"/>
          </p:nvPr>
        </p:nvSpPr>
        <p:spPr>
          <a:xfrm>
            <a:off x="1660708" y="1906890"/>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1" name="Text Placeholder 8"/>
          <p:cNvSpPr>
            <a:spLocks noGrp="1"/>
          </p:cNvSpPr>
          <p:nvPr>
            <p:ph type="body" sz="quarter" idx="16" hasCustomPrompt="1"/>
          </p:nvPr>
        </p:nvSpPr>
        <p:spPr>
          <a:xfrm>
            <a:off x="1660708" y="2361556"/>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2" name="Text Placeholder 8"/>
          <p:cNvSpPr>
            <a:spLocks noGrp="1"/>
          </p:cNvSpPr>
          <p:nvPr>
            <p:ph type="body" sz="quarter" idx="17" hasCustomPrompt="1"/>
          </p:nvPr>
        </p:nvSpPr>
        <p:spPr>
          <a:xfrm>
            <a:off x="1661849" y="3362434"/>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3" name="Text Placeholder 8"/>
          <p:cNvSpPr>
            <a:spLocks noGrp="1"/>
          </p:cNvSpPr>
          <p:nvPr>
            <p:ph type="body" sz="quarter" idx="18" hasCustomPrompt="1"/>
          </p:nvPr>
        </p:nvSpPr>
        <p:spPr>
          <a:xfrm>
            <a:off x="1660708" y="4301519"/>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4" name="Text Placeholder 8"/>
          <p:cNvSpPr>
            <a:spLocks noGrp="1"/>
          </p:cNvSpPr>
          <p:nvPr>
            <p:ph type="body" sz="quarter" idx="19" hasCustomPrompt="1"/>
          </p:nvPr>
        </p:nvSpPr>
        <p:spPr>
          <a:xfrm>
            <a:off x="1660708" y="3819538"/>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5" name="Text Placeholder 8"/>
          <p:cNvSpPr>
            <a:spLocks noGrp="1"/>
          </p:cNvSpPr>
          <p:nvPr>
            <p:ph type="body" sz="quarter" idx="20" hasCustomPrompt="1"/>
          </p:nvPr>
        </p:nvSpPr>
        <p:spPr>
          <a:xfrm>
            <a:off x="1660708" y="2880453"/>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6" name="Text Placeholder 8"/>
          <p:cNvSpPr>
            <a:spLocks noGrp="1"/>
          </p:cNvSpPr>
          <p:nvPr>
            <p:ph type="body" sz="quarter" idx="21" hasCustomPrompt="1"/>
          </p:nvPr>
        </p:nvSpPr>
        <p:spPr>
          <a:xfrm>
            <a:off x="4806577" y="1906890"/>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17" name="Text Placeholder 8"/>
          <p:cNvSpPr>
            <a:spLocks noGrp="1"/>
          </p:cNvSpPr>
          <p:nvPr>
            <p:ph type="body" sz="quarter" idx="22" hasCustomPrompt="1"/>
          </p:nvPr>
        </p:nvSpPr>
        <p:spPr>
          <a:xfrm>
            <a:off x="6239808" y="1906890"/>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18" name="Text Placeholder 8"/>
          <p:cNvSpPr>
            <a:spLocks noGrp="1"/>
          </p:cNvSpPr>
          <p:nvPr>
            <p:ph type="body" sz="quarter" idx="23" hasCustomPrompt="1"/>
          </p:nvPr>
        </p:nvSpPr>
        <p:spPr>
          <a:xfrm>
            <a:off x="4806577" y="2361556"/>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19" name="Text Placeholder 8"/>
          <p:cNvSpPr>
            <a:spLocks noGrp="1"/>
          </p:cNvSpPr>
          <p:nvPr>
            <p:ph type="body" sz="quarter" idx="24" hasCustomPrompt="1"/>
          </p:nvPr>
        </p:nvSpPr>
        <p:spPr>
          <a:xfrm>
            <a:off x="6239808" y="2361556"/>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0" name="Text Placeholder 8"/>
          <p:cNvSpPr>
            <a:spLocks noGrp="1"/>
          </p:cNvSpPr>
          <p:nvPr>
            <p:ph type="body" sz="quarter" idx="25" hasCustomPrompt="1"/>
          </p:nvPr>
        </p:nvSpPr>
        <p:spPr>
          <a:xfrm>
            <a:off x="4819693" y="2827741"/>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1" name="Text Placeholder 8"/>
          <p:cNvSpPr>
            <a:spLocks noGrp="1"/>
          </p:cNvSpPr>
          <p:nvPr>
            <p:ph type="body" sz="quarter" idx="26" hasCustomPrompt="1"/>
          </p:nvPr>
        </p:nvSpPr>
        <p:spPr>
          <a:xfrm>
            <a:off x="6252925" y="2827741"/>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2" name="Text Placeholder 8"/>
          <p:cNvSpPr>
            <a:spLocks noGrp="1"/>
          </p:cNvSpPr>
          <p:nvPr>
            <p:ph type="body" sz="quarter" idx="27" hasCustomPrompt="1"/>
          </p:nvPr>
        </p:nvSpPr>
        <p:spPr>
          <a:xfrm>
            <a:off x="4829048" y="3306524"/>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3" name="Text Placeholder 8"/>
          <p:cNvSpPr>
            <a:spLocks noGrp="1"/>
          </p:cNvSpPr>
          <p:nvPr>
            <p:ph type="body" sz="quarter" idx="28" hasCustomPrompt="1"/>
          </p:nvPr>
        </p:nvSpPr>
        <p:spPr>
          <a:xfrm>
            <a:off x="6262280" y="3306524"/>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4" name="Text Placeholder 8"/>
          <p:cNvSpPr>
            <a:spLocks noGrp="1"/>
          </p:cNvSpPr>
          <p:nvPr>
            <p:ph type="body" sz="quarter" idx="29" hasCustomPrompt="1"/>
          </p:nvPr>
        </p:nvSpPr>
        <p:spPr>
          <a:xfrm>
            <a:off x="4838088" y="3803859"/>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5" name="Text Placeholder 8"/>
          <p:cNvSpPr>
            <a:spLocks noGrp="1"/>
          </p:cNvSpPr>
          <p:nvPr>
            <p:ph type="body" sz="quarter" idx="30" hasCustomPrompt="1"/>
          </p:nvPr>
        </p:nvSpPr>
        <p:spPr>
          <a:xfrm>
            <a:off x="6271319" y="3803859"/>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6" name="Text Placeholder 8"/>
          <p:cNvSpPr>
            <a:spLocks noGrp="1"/>
          </p:cNvSpPr>
          <p:nvPr>
            <p:ph type="body" sz="quarter" idx="31" hasCustomPrompt="1"/>
          </p:nvPr>
        </p:nvSpPr>
        <p:spPr>
          <a:xfrm>
            <a:off x="4829048" y="4254461"/>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7" name="Text Placeholder 8"/>
          <p:cNvSpPr>
            <a:spLocks noGrp="1"/>
          </p:cNvSpPr>
          <p:nvPr>
            <p:ph type="body" sz="quarter" idx="32" hasCustomPrompt="1"/>
          </p:nvPr>
        </p:nvSpPr>
        <p:spPr>
          <a:xfrm>
            <a:off x="6262280" y="4254461"/>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8" name="Text Placeholder 14"/>
          <p:cNvSpPr>
            <a:spLocks noGrp="1"/>
          </p:cNvSpPr>
          <p:nvPr>
            <p:ph type="body" sz="quarter" idx="33" hasCustomPrompt="1"/>
          </p:nvPr>
        </p:nvSpPr>
        <p:spPr>
          <a:xfrm>
            <a:off x="1758906" y="312625"/>
            <a:ext cx="5844969" cy="901051"/>
          </a:xfrm>
          <a:prstGeom prst="rect">
            <a:avLst/>
          </a:prstGeom>
        </p:spPr>
        <p:txBody>
          <a:bodyPr/>
          <a:lstStyle>
            <a:lvl1pPr algn="ctr">
              <a:defRPr sz="2456" b="1" baseline="0">
                <a:solidFill>
                  <a:schemeClr val="bg1"/>
                </a:solidFill>
                <a:latin typeface="Helvetica" charset="0"/>
                <a:ea typeface="Helvetica" charset="0"/>
                <a:cs typeface="Helvetica" charset="0"/>
              </a:defRPr>
            </a:lvl1pPr>
          </a:lstStyle>
          <a:p>
            <a:pPr lvl="0"/>
            <a:r>
              <a:rPr lang="en-US" dirty="0"/>
              <a:t>CLICK TO EDIT MASTER </a:t>
            </a:r>
          </a:p>
          <a:p>
            <a:pPr lvl="0"/>
            <a:r>
              <a:rPr lang="en-US" dirty="0"/>
              <a:t>TEXT STYLES</a:t>
            </a:r>
          </a:p>
        </p:txBody>
      </p:sp>
    </p:spTree>
    <p:extLst>
      <p:ext uri="{BB962C8B-B14F-4D97-AF65-F5344CB8AC3E}">
        <p14:creationId xmlns:p14="http://schemas.microsoft.com/office/powerpoint/2010/main" val="19266770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p:spPr>
        <p:txBody>
          <a:body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p:spPr>
        <p:txBody>
          <a:bodyPr/>
          <a:lstStyle/>
          <a:p>
            <a:pPr marL="5776"/>
            <a:r>
              <a:rPr lang="en-US" spc="-11">
                <a:solidFill>
                  <a:prstClr val="white"/>
                </a:solidFill>
              </a:rPr>
              <a:t>Presented by: xxx xxx</a:t>
            </a:r>
            <a:endParaRPr lang="en-US" spc="16" dirty="0">
              <a:solidFill>
                <a:prstClr val="white"/>
              </a:solidFill>
            </a:endParaRPr>
          </a:p>
        </p:txBody>
      </p:sp>
      <p:sp>
        <p:nvSpPr>
          <p:cNvPr id="172" name="Text Placeholder 14"/>
          <p:cNvSpPr>
            <a:spLocks noGrp="1"/>
          </p:cNvSpPr>
          <p:nvPr>
            <p:ph type="body" sz="quarter" idx="33" hasCustomPrompt="1"/>
          </p:nvPr>
        </p:nvSpPr>
        <p:spPr>
          <a:xfrm>
            <a:off x="1758906" y="312625"/>
            <a:ext cx="5844969" cy="901051"/>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pic>
        <p:nvPicPr>
          <p:cNvPr id="173" name="Picture 172"/>
          <p:cNvPicPr>
            <a:picLocks noChangeAspect="1"/>
          </p:cNvPicPr>
          <p:nvPr userDrawn="1"/>
        </p:nvPicPr>
        <p:blipFill rotWithShape="1">
          <a:blip r:embed="rId2" cstate="email">
            <a:extLst>
              <a:ext uri="{28A0092B-C50C-407E-A947-70E740481C1C}">
                <a14:useLocalDpi xmlns:a14="http://schemas.microsoft.com/office/drawing/2010/main"/>
              </a:ext>
            </a:extLst>
          </a:blip>
          <a:srcRect r="52776"/>
          <a:stretch/>
        </p:blipFill>
        <p:spPr>
          <a:xfrm>
            <a:off x="958044" y="1269636"/>
            <a:ext cx="1950360" cy="3483800"/>
          </a:xfrm>
          <a:prstGeom prst="rect">
            <a:avLst/>
          </a:prstGeom>
        </p:spPr>
      </p:pic>
      <p:pic>
        <p:nvPicPr>
          <p:cNvPr id="174" name="Picture 173"/>
          <p:cNvPicPr>
            <a:picLocks noChangeAspect="1"/>
          </p:cNvPicPr>
          <p:nvPr userDrawn="1"/>
        </p:nvPicPr>
        <p:blipFill rotWithShape="1">
          <a:blip r:embed="rId2" cstate="email">
            <a:extLst>
              <a:ext uri="{28A0092B-C50C-407E-A947-70E740481C1C}">
                <a14:useLocalDpi xmlns:a14="http://schemas.microsoft.com/office/drawing/2010/main"/>
              </a:ext>
            </a:extLst>
          </a:blip>
          <a:srcRect r="52776"/>
          <a:stretch/>
        </p:blipFill>
        <p:spPr>
          <a:xfrm>
            <a:off x="3706210" y="1269636"/>
            <a:ext cx="1950360" cy="3483800"/>
          </a:xfrm>
          <a:prstGeom prst="rect">
            <a:avLst/>
          </a:prstGeom>
        </p:spPr>
      </p:pic>
      <p:pic>
        <p:nvPicPr>
          <p:cNvPr id="175" name="Picture 174"/>
          <p:cNvPicPr>
            <a:picLocks noChangeAspect="1"/>
          </p:cNvPicPr>
          <p:nvPr userDrawn="1"/>
        </p:nvPicPr>
        <p:blipFill rotWithShape="1">
          <a:blip r:embed="rId2" cstate="email">
            <a:extLst>
              <a:ext uri="{28A0092B-C50C-407E-A947-70E740481C1C}">
                <a14:useLocalDpi xmlns:a14="http://schemas.microsoft.com/office/drawing/2010/main"/>
              </a:ext>
            </a:extLst>
          </a:blip>
          <a:srcRect r="52776"/>
          <a:stretch/>
        </p:blipFill>
        <p:spPr>
          <a:xfrm>
            <a:off x="6304912" y="1242931"/>
            <a:ext cx="1950360" cy="3483800"/>
          </a:xfrm>
          <a:prstGeom prst="rect">
            <a:avLst/>
          </a:prstGeom>
        </p:spPr>
      </p:pic>
      <p:sp>
        <p:nvSpPr>
          <p:cNvPr id="177" name="Picture Placeholder 176"/>
          <p:cNvSpPr>
            <a:spLocks noGrp="1"/>
          </p:cNvSpPr>
          <p:nvPr>
            <p:ph type="pic" sz="quarter" idx="34"/>
          </p:nvPr>
        </p:nvSpPr>
        <p:spPr>
          <a:xfrm>
            <a:off x="1279467" y="1843978"/>
            <a:ext cx="1282355" cy="2321939"/>
          </a:xfrm>
          <a:prstGeom prst="rect">
            <a:avLst/>
          </a:prstGeom>
        </p:spPr>
        <p:txBody>
          <a:bodyPr/>
          <a:lstStyle>
            <a:lvl1pPr>
              <a:defRPr sz="2729">
                <a:solidFill>
                  <a:srgbClr val="FF0000"/>
                </a:solidFill>
              </a:defRPr>
            </a:lvl1pPr>
          </a:lstStyle>
          <a:p>
            <a:endParaRPr lang="en-US" dirty="0"/>
          </a:p>
        </p:txBody>
      </p:sp>
      <p:sp>
        <p:nvSpPr>
          <p:cNvPr id="178" name="Picture Placeholder 176"/>
          <p:cNvSpPr>
            <a:spLocks noGrp="1"/>
          </p:cNvSpPr>
          <p:nvPr>
            <p:ph type="pic" sz="quarter" idx="35"/>
          </p:nvPr>
        </p:nvSpPr>
        <p:spPr>
          <a:xfrm>
            <a:off x="4040212" y="1854422"/>
            <a:ext cx="1282355" cy="2321939"/>
          </a:xfrm>
          <a:prstGeom prst="rect">
            <a:avLst/>
          </a:prstGeom>
        </p:spPr>
        <p:txBody>
          <a:bodyPr/>
          <a:lstStyle>
            <a:lvl1pPr>
              <a:defRPr sz="2729">
                <a:solidFill>
                  <a:srgbClr val="FF0000"/>
                </a:solidFill>
              </a:defRPr>
            </a:lvl1pPr>
          </a:lstStyle>
          <a:p>
            <a:endParaRPr lang="en-US" dirty="0"/>
          </a:p>
        </p:txBody>
      </p:sp>
      <p:sp>
        <p:nvSpPr>
          <p:cNvPr id="179" name="Picture Placeholder 176"/>
          <p:cNvSpPr>
            <a:spLocks noGrp="1"/>
          </p:cNvSpPr>
          <p:nvPr>
            <p:ph type="pic" sz="quarter" idx="36"/>
          </p:nvPr>
        </p:nvSpPr>
        <p:spPr>
          <a:xfrm>
            <a:off x="6638915" y="1823861"/>
            <a:ext cx="1282355" cy="2321939"/>
          </a:xfrm>
          <a:prstGeom prst="rect">
            <a:avLst/>
          </a:prstGeom>
        </p:spPr>
        <p:txBody>
          <a:bodyPr/>
          <a:lstStyle>
            <a:lvl1pPr>
              <a:defRPr sz="2729">
                <a:solidFill>
                  <a:srgbClr val="FF0000"/>
                </a:solidFill>
              </a:defRPr>
            </a:lvl1pPr>
          </a:lstStyle>
          <a:p>
            <a:endParaRPr lang="en-US" dirty="0"/>
          </a:p>
        </p:txBody>
      </p:sp>
    </p:spTree>
    <p:extLst>
      <p:ext uri="{BB962C8B-B14F-4D97-AF65-F5344CB8AC3E}">
        <p14:creationId xmlns:p14="http://schemas.microsoft.com/office/powerpoint/2010/main" val="21093887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4" name="Text Placeholder 17"/>
          <p:cNvSpPr>
            <a:spLocks noGrp="1"/>
          </p:cNvSpPr>
          <p:nvPr>
            <p:ph type="body" sz="quarter" idx="15"/>
          </p:nvPr>
        </p:nvSpPr>
        <p:spPr>
          <a:xfrm>
            <a:off x="3458341" y="1726182"/>
            <a:ext cx="2473426" cy="238307"/>
          </a:xfrm>
          <a:prstGeom prst="rect">
            <a:avLst/>
          </a:prstGeom>
        </p:spPr>
        <p:txBody>
          <a:bodyPr/>
          <a:lstStyle>
            <a:lvl1pPr algn="ctr">
              <a:defRPr sz="1092" b="1" i="0">
                <a:latin typeface="Helvetica" charset="0"/>
                <a:ea typeface="Helvetica" charset="0"/>
                <a:cs typeface="Helvetica" charset="0"/>
              </a:defRPr>
            </a:lvl1pPr>
          </a:lstStyle>
          <a:p>
            <a:pPr lvl="0"/>
            <a:r>
              <a:rPr lang="en-US" dirty="0"/>
              <a:t>Click to edit Master text styles</a:t>
            </a:r>
          </a:p>
        </p:txBody>
      </p:sp>
      <p:sp>
        <p:nvSpPr>
          <p:cNvPr id="17" name="Text Placeholder 17"/>
          <p:cNvSpPr>
            <a:spLocks noGrp="1"/>
          </p:cNvSpPr>
          <p:nvPr>
            <p:ph type="body" sz="quarter" idx="17"/>
          </p:nvPr>
        </p:nvSpPr>
        <p:spPr>
          <a:xfrm>
            <a:off x="3751618" y="2690512"/>
            <a:ext cx="1846201" cy="664528"/>
          </a:xfrm>
          <a:prstGeom prst="rect">
            <a:avLst/>
          </a:prstGeom>
        </p:spPr>
        <p:txBody>
          <a:bodyPr/>
          <a:lstStyle>
            <a:lvl1pPr>
              <a:defRPr sz="910" b="1" i="0">
                <a:latin typeface="Helvetica" charset="0"/>
                <a:ea typeface="Helvetica" charset="0"/>
                <a:cs typeface="Helvetica" charset="0"/>
              </a:defRPr>
            </a:lvl1pPr>
          </a:lstStyle>
          <a:p>
            <a:pPr lvl="0"/>
            <a:r>
              <a:rPr lang="en-US" dirty="0"/>
              <a:t>Click to edit Master text styles</a:t>
            </a:r>
          </a:p>
        </p:txBody>
      </p:sp>
      <p:sp>
        <p:nvSpPr>
          <p:cNvPr id="18" name="Text Placeholder 17"/>
          <p:cNvSpPr>
            <a:spLocks noGrp="1"/>
          </p:cNvSpPr>
          <p:nvPr>
            <p:ph type="body" sz="quarter" idx="18" hasCustomPrompt="1"/>
          </p:nvPr>
        </p:nvSpPr>
        <p:spPr>
          <a:xfrm>
            <a:off x="1714357" y="898724"/>
            <a:ext cx="5889189" cy="380359"/>
          </a:xfrm>
          <a:prstGeom prst="rect">
            <a:avLst/>
          </a:prstGeom>
        </p:spPr>
        <p:txBody>
          <a:bodyPr/>
          <a:lstStyle>
            <a:lvl1pPr algn="ctr">
              <a:defRPr sz="3002" b="1" i="0">
                <a:latin typeface="Helvetica" charset="0"/>
                <a:ea typeface="Helvetica" charset="0"/>
                <a:cs typeface="Helvetica" charset="0"/>
              </a:defRPr>
            </a:lvl1pPr>
          </a:lstStyle>
          <a:p>
            <a:pPr lvl="0"/>
            <a:r>
              <a:rPr lang="en-US" dirty="0"/>
              <a:t>Click to edit master text styles</a:t>
            </a:r>
          </a:p>
        </p:txBody>
      </p:sp>
      <p:sp>
        <p:nvSpPr>
          <p:cNvPr id="19" name="Text Placeholder 17"/>
          <p:cNvSpPr>
            <a:spLocks noGrp="1"/>
          </p:cNvSpPr>
          <p:nvPr>
            <p:ph type="body" sz="quarter" idx="19"/>
          </p:nvPr>
        </p:nvSpPr>
        <p:spPr>
          <a:xfrm>
            <a:off x="3458341" y="2165765"/>
            <a:ext cx="2473426" cy="238307"/>
          </a:xfrm>
          <a:prstGeom prst="rect">
            <a:avLst/>
          </a:prstGeom>
        </p:spPr>
        <p:txBody>
          <a:bodyPr/>
          <a:lstStyle>
            <a:lvl1pPr algn="ctr">
              <a:defRPr sz="728" b="1" i="0">
                <a:latin typeface="Helvetica" charset="0"/>
                <a:ea typeface="Helvetica" charset="0"/>
                <a:cs typeface="Helvetica" charset="0"/>
              </a:defRPr>
            </a:lvl1pPr>
          </a:lstStyle>
          <a:p>
            <a:pPr lvl="0"/>
            <a:r>
              <a:rPr lang="en-US" dirty="0"/>
              <a:t>Click to edit Master text styles</a:t>
            </a:r>
          </a:p>
        </p:txBody>
      </p:sp>
      <p:sp>
        <p:nvSpPr>
          <p:cNvPr id="20" name="Text Placeholder 17"/>
          <p:cNvSpPr>
            <a:spLocks noGrp="1"/>
          </p:cNvSpPr>
          <p:nvPr>
            <p:ph type="body" sz="quarter" idx="20"/>
          </p:nvPr>
        </p:nvSpPr>
        <p:spPr>
          <a:xfrm>
            <a:off x="283132" y="3943350"/>
            <a:ext cx="2473426" cy="238307"/>
          </a:xfrm>
          <a:prstGeom prst="rect">
            <a:avLst/>
          </a:prstGeom>
        </p:spPr>
        <p:txBody>
          <a:bodyPr/>
          <a:lstStyle>
            <a:lvl1pPr algn="ctr">
              <a:defRPr sz="728" b="0" i="0">
                <a:latin typeface="Helvetica" charset="0"/>
                <a:ea typeface="Helvetica" charset="0"/>
                <a:cs typeface="Helvetica" charset="0"/>
              </a:defRPr>
            </a:lvl1pPr>
          </a:lstStyle>
          <a:p>
            <a:pPr lvl="0"/>
            <a:r>
              <a:rPr lang="en-US" dirty="0"/>
              <a:t>Click to edit Master text styles</a:t>
            </a:r>
          </a:p>
        </p:txBody>
      </p:sp>
      <p:sp>
        <p:nvSpPr>
          <p:cNvPr id="21" name="Text Placeholder 17"/>
          <p:cNvSpPr>
            <a:spLocks noGrp="1"/>
          </p:cNvSpPr>
          <p:nvPr>
            <p:ph type="body" sz="quarter" idx="21"/>
          </p:nvPr>
        </p:nvSpPr>
        <p:spPr>
          <a:xfrm>
            <a:off x="5867400" y="3943350"/>
            <a:ext cx="2473426" cy="238307"/>
          </a:xfrm>
          <a:prstGeom prst="rect">
            <a:avLst/>
          </a:prstGeom>
        </p:spPr>
        <p:txBody>
          <a:bodyPr/>
          <a:lstStyle>
            <a:lvl1pPr algn="ctr">
              <a:defRPr sz="728" b="0" i="0">
                <a:latin typeface="Helvetica" charset="0"/>
                <a:ea typeface="Helvetica" charset="0"/>
                <a:cs typeface="Helvetica" charset="0"/>
              </a:defRPr>
            </a:lvl1pPr>
          </a:lstStyle>
          <a:p>
            <a:pPr lvl="0"/>
            <a:r>
              <a:rPr lang="en-US" dirty="0"/>
              <a:t>Click to edit Master text styles</a:t>
            </a:r>
          </a:p>
        </p:txBody>
      </p:sp>
      <p:sp>
        <p:nvSpPr>
          <p:cNvPr id="22" name="Text Placeholder 17"/>
          <p:cNvSpPr>
            <a:spLocks noGrp="1"/>
          </p:cNvSpPr>
          <p:nvPr>
            <p:ph type="body" sz="quarter" idx="22"/>
          </p:nvPr>
        </p:nvSpPr>
        <p:spPr>
          <a:xfrm>
            <a:off x="3143478" y="3943350"/>
            <a:ext cx="2473426" cy="238307"/>
          </a:xfrm>
          <a:prstGeom prst="rect">
            <a:avLst/>
          </a:prstGeom>
        </p:spPr>
        <p:txBody>
          <a:bodyPr/>
          <a:lstStyle>
            <a:lvl1pPr algn="ctr">
              <a:defRPr sz="728" b="0" i="0">
                <a:latin typeface="Helvetica" charset="0"/>
                <a:ea typeface="Helvetica" charset="0"/>
                <a:cs typeface="Helvetica" charset="0"/>
              </a:defRPr>
            </a:lvl1pPr>
          </a:lstStyle>
          <a:p>
            <a:pPr lvl="0"/>
            <a:r>
              <a:rPr lang="en-US" dirty="0"/>
              <a:t>Click to edit Master text styles</a:t>
            </a:r>
          </a:p>
        </p:txBody>
      </p:sp>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3132" y="3943351"/>
            <a:ext cx="254039" cy="254140"/>
          </a:xfrm>
          <a:prstGeom prst="rect">
            <a:avLst/>
          </a:prstGeom>
        </p:spPr>
      </p:pic>
      <p:pic>
        <p:nvPicPr>
          <p:cNvPr id="13" name="Picture 12"/>
          <p:cNvPicPr>
            <a:picLocks noChangeAspect="1"/>
          </p:cNvPicPr>
          <p:nvPr userDrawn="1"/>
        </p:nvPicPr>
        <p:blipFill>
          <a:blip r:embed="rId3"/>
          <a:stretch>
            <a:fillRect/>
          </a:stretch>
        </p:blipFill>
        <p:spPr>
          <a:xfrm>
            <a:off x="3558708" y="3936240"/>
            <a:ext cx="307543" cy="268361"/>
          </a:xfrm>
          <a:prstGeom prst="rect">
            <a:avLst/>
          </a:prstGeom>
        </p:spPr>
      </p:pic>
      <p:pic>
        <p:nvPicPr>
          <p:cNvPr id="15" name="Picture 14"/>
          <p:cNvPicPr>
            <a:picLocks noChangeAspect="1"/>
          </p:cNvPicPr>
          <p:nvPr userDrawn="1"/>
        </p:nvPicPr>
        <p:blipFill>
          <a:blip r:embed="rId4"/>
          <a:stretch>
            <a:fillRect/>
          </a:stretch>
        </p:blipFill>
        <p:spPr>
          <a:xfrm flipH="1">
            <a:off x="6678150" y="3936240"/>
            <a:ext cx="249702" cy="243776"/>
          </a:xfrm>
          <a:prstGeom prst="rect">
            <a:avLst/>
          </a:prstGeom>
        </p:spPr>
      </p:pic>
    </p:spTree>
    <p:extLst>
      <p:ext uri="{BB962C8B-B14F-4D97-AF65-F5344CB8AC3E}">
        <p14:creationId xmlns:p14="http://schemas.microsoft.com/office/powerpoint/2010/main" val="1251429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b="0" i="0">
                <a:solidFill>
                  <a:schemeClr val="tx1"/>
                </a:solidFill>
                <a:latin typeface="Arial Bold"/>
                <a:cs typeface="Arial Bold"/>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Slide Number Placeholder 5"/>
          <p:cNvSpPr>
            <a:spLocks noGrp="1"/>
          </p:cNvSpPr>
          <p:nvPr>
            <p:ph type="sldNum" sz="quarter" idx="10"/>
          </p:nvPr>
        </p:nvSpPr>
        <p:spPr/>
        <p:txBody>
          <a:bodyPr/>
          <a:lstStyle>
            <a:lvl1pPr>
              <a:defRPr/>
            </a:lvl1pPr>
          </a:lstStyle>
          <a:p>
            <a:pPr>
              <a:defRPr/>
            </a:pPr>
            <a:fld id="{B33419CD-1E1D-4D94-9492-98F0291A40E1}" type="slidenum">
              <a:rPr lang="en-US">
                <a:solidFill>
                  <a:prstClr val="black">
                    <a:tint val="75000"/>
                  </a:prstClr>
                </a:solidFill>
              </a:rPr>
              <a:pPr>
                <a:defRPr/>
              </a:pPr>
              <a:t>‹#›</a:t>
            </a:fld>
            <a:endParaRPr lang="en-US" dirty="0">
              <a:solidFill>
                <a:prstClr val="black">
                  <a:tint val="75000"/>
                </a:prstClr>
              </a:solidFill>
            </a:endParaRPr>
          </a:p>
        </p:txBody>
      </p:sp>
      <p:sp>
        <p:nvSpPr>
          <p:cNvPr id="5" name="Date Placeholder 3"/>
          <p:cNvSpPr>
            <a:spLocks noGrp="1"/>
          </p:cNvSpPr>
          <p:nvPr>
            <p:ph type="dt" sz="half" idx="11"/>
          </p:nvPr>
        </p:nvSpPr>
        <p:spPr/>
        <p:txBody>
          <a:bodyPr/>
          <a:lstStyle>
            <a:lvl1pPr>
              <a:defRPr/>
            </a:lvl1pPr>
          </a:lstStyle>
          <a:p>
            <a:pPr>
              <a:defRPr/>
            </a:pPr>
            <a:r>
              <a:rPr lang="en-US">
                <a:solidFill>
                  <a:prstClr val="white"/>
                </a:solidFill>
              </a:rPr>
              <a:t>Presented by: xxx xxx</a:t>
            </a:r>
            <a:endParaRPr lang="en-US" dirty="0">
              <a:solidFill>
                <a:prstClr val="white"/>
              </a:solidFill>
            </a:endParaRPr>
          </a:p>
        </p:txBody>
      </p:sp>
    </p:spTree>
    <p:extLst>
      <p:ext uri="{BB962C8B-B14F-4D97-AF65-F5344CB8AC3E}">
        <p14:creationId xmlns:p14="http://schemas.microsoft.com/office/powerpoint/2010/main" val="31145567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773"/>
            <a:ext cx="8229600" cy="49890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99411"/>
            <a:ext cx="8229600" cy="337485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21583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6970" y="521659"/>
            <a:ext cx="4149172" cy="2208895"/>
          </a:xfrm>
          <a:prstGeom prst="rect">
            <a:avLst/>
          </a:prstGeom>
        </p:spPr>
      </p:pic>
      <p:sp>
        <p:nvSpPr>
          <p:cNvPr id="3" name="Holder 3"/>
          <p:cNvSpPr>
            <a:spLocks noGrp="1"/>
          </p:cNvSpPr>
          <p:nvPr>
            <p:ph type="subTitle" idx="4"/>
          </p:nvPr>
        </p:nvSpPr>
        <p:spPr>
          <a:xfrm>
            <a:off x="2287268" y="3611424"/>
            <a:ext cx="4516423" cy="223907"/>
          </a:xfrm>
          <a:prstGeom prst="rect">
            <a:avLst/>
          </a:prstGeom>
        </p:spPr>
        <p:txBody>
          <a:bodyPr wrap="square" lIns="0" tIns="0" rIns="0" bIns="0">
            <a:spAutoFit/>
          </a:bodyPr>
          <a:lstStyle>
            <a:lvl1pPr algn="ctr">
              <a:defRPr sz="1455" b="1">
                <a:solidFill>
                  <a:schemeClr val="bg1"/>
                </a:solidFill>
                <a:latin typeface="Helvetica" charset="0"/>
                <a:ea typeface="Helvetica" charset="0"/>
                <a:cs typeface="Helvetica" charset="0"/>
              </a:defRPr>
            </a:lvl1pPr>
          </a:lstStyle>
          <a:p>
            <a:endParaRPr lang="en-US" dirty="0"/>
          </a:p>
        </p:txBody>
      </p:sp>
      <p:sp>
        <p:nvSpPr>
          <p:cNvPr id="15" name="Rectangle 14"/>
          <p:cNvSpPr/>
          <p:nvPr userDrawn="1"/>
        </p:nvSpPr>
        <p:spPr>
          <a:xfrm>
            <a:off x="2287268" y="3611424"/>
            <a:ext cx="4516423" cy="38775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3" name="Picture Placeholder 12"/>
          <p:cNvSpPr>
            <a:spLocks noGrp="1"/>
          </p:cNvSpPr>
          <p:nvPr>
            <p:ph type="pic" sz="quarter" idx="10"/>
          </p:nvPr>
        </p:nvSpPr>
        <p:spPr>
          <a:xfrm>
            <a:off x="0" y="-1"/>
            <a:ext cx="9144000" cy="4857751"/>
          </a:xfrm>
          <a:prstGeom prst="rect">
            <a:avLst/>
          </a:prstGeom>
        </p:spPr>
        <p:txBody>
          <a:bodyPr/>
          <a:lstStyle>
            <a:lvl1pPr>
              <a:defRPr sz="1819" b="0" i="0">
                <a:solidFill>
                  <a:srgbClr val="FF0000"/>
                </a:solidFill>
                <a:latin typeface="Helvetica" charset="0"/>
                <a:ea typeface="Helvetica" charset="0"/>
                <a:cs typeface="Helvetica" charset="0"/>
              </a:defRPr>
            </a:lvl1pPr>
          </a:lstStyle>
          <a:p>
            <a:endParaRPr lang="en-US"/>
          </a:p>
        </p:txBody>
      </p:sp>
    </p:spTree>
    <p:extLst>
      <p:ext uri="{BB962C8B-B14F-4D97-AF65-F5344CB8AC3E}">
        <p14:creationId xmlns:p14="http://schemas.microsoft.com/office/powerpoint/2010/main" val="36326415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object 29"/>
          <p:cNvSpPr/>
          <p:nvPr userDrawn="1"/>
        </p:nvSpPr>
        <p:spPr>
          <a:xfrm>
            <a:off x="2584579" y="1313660"/>
            <a:ext cx="872521" cy="871594"/>
          </a:xfrm>
          <a:custGeom>
            <a:avLst/>
            <a:gdLst/>
            <a:ahLst/>
            <a:cxnLst/>
            <a:rect l="l" t="t" r="r" b="b"/>
            <a:pathLst>
              <a:path w="1918334" h="1916429">
                <a:moveTo>
                  <a:pt x="1916172" y="0"/>
                </a:moveTo>
                <a:lnTo>
                  <a:pt x="0" y="1916172"/>
                </a:lnTo>
                <a:lnTo>
                  <a:pt x="1917924" y="1916172"/>
                </a:lnTo>
                <a:lnTo>
                  <a:pt x="1916172" y="0"/>
                </a:lnTo>
              </a:path>
            </a:pathLst>
          </a:custGeom>
          <a:solidFill>
            <a:srgbClr val="F6D923"/>
          </a:solidFill>
        </p:spPr>
        <p:txBody>
          <a:bodyPr wrap="square" lIns="0" tIns="0" rIns="0" bIns="0" rtlCol="0"/>
          <a:lstStyle/>
          <a:p>
            <a:endParaRPr sz="372">
              <a:solidFill>
                <a:prstClr val="black"/>
              </a:solidFill>
            </a:endParaRPr>
          </a:p>
        </p:txBody>
      </p:sp>
      <p:sp>
        <p:nvSpPr>
          <p:cNvPr id="7" name="object 30"/>
          <p:cNvSpPr/>
          <p:nvPr userDrawn="1"/>
        </p:nvSpPr>
        <p:spPr>
          <a:xfrm>
            <a:off x="2926829" y="1645435"/>
            <a:ext cx="530271" cy="530523"/>
          </a:xfrm>
          <a:custGeom>
            <a:avLst/>
            <a:gdLst/>
            <a:ahLst/>
            <a:cxnLst/>
            <a:rect l="l" t="t" r="r" b="b"/>
            <a:pathLst>
              <a:path w="1165859" h="1166495">
                <a:moveTo>
                  <a:pt x="1165849" y="0"/>
                </a:moveTo>
                <a:lnTo>
                  <a:pt x="0" y="1165954"/>
                </a:lnTo>
                <a:lnTo>
                  <a:pt x="1165849" y="1165954"/>
                </a:lnTo>
                <a:lnTo>
                  <a:pt x="1165849" y="0"/>
                </a:lnTo>
                <a:close/>
              </a:path>
            </a:pathLst>
          </a:custGeom>
          <a:solidFill>
            <a:srgbClr val="F5D924"/>
          </a:solidFill>
        </p:spPr>
        <p:txBody>
          <a:bodyPr wrap="square" lIns="0" tIns="0" rIns="0" bIns="0" rtlCol="0"/>
          <a:lstStyle/>
          <a:p>
            <a:endParaRPr sz="372">
              <a:solidFill>
                <a:prstClr val="black"/>
              </a:solidFill>
            </a:endParaRPr>
          </a:p>
        </p:txBody>
      </p:sp>
      <p:sp>
        <p:nvSpPr>
          <p:cNvPr id="9" name="object 32"/>
          <p:cNvSpPr txBox="1"/>
          <p:nvPr userDrawn="1"/>
        </p:nvSpPr>
        <p:spPr>
          <a:xfrm>
            <a:off x="4862512" y="1133005"/>
            <a:ext cx="324921" cy="230832"/>
          </a:xfrm>
          <a:prstGeom prst="rect">
            <a:avLst/>
          </a:prstGeom>
          <a:ln w="20941">
            <a:solidFill>
              <a:srgbClr val="F6D923"/>
            </a:solidFill>
          </a:ln>
        </p:spPr>
        <p:txBody>
          <a:bodyPr vert="horz" wrap="square" lIns="0" tIns="0" rIns="0" bIns="0" rtlCol="0">
            <a:spAutoFit/>
          </a:bodyPr>
          <a:lstStyle/>
          <a:p>
            <a:pPr marL="866" algn="ctr"/>
            <a:r>
              <a:rPr sz="1500" dirty="0">
                <a:solidFill>
                  <a:srgbClr val="000101"/>
                </a:solidFill>
                <a:latin typeface="Helvetica" charset="0"/>
                <a:ea typeface="Helvetica" charset="0"/>
                <a:cs typeface="Helvetica" charset="0"/>
              </a:rPr>
              <a:t>1</a:t>
            </a:r>
            <a:endParaRPr sz="1500" dirty="0">
              <a:solidFill>
                <a:prstClr val="black"/>
              </a:solidFill>
              <a:latin typeface="Helvetica" charset="0"/>
              <a:ea typeface="Helvetica" charset="0"/>
              <a:cs typeface="Helvetica" charset="0"/>
            </a:endParaRPr>
          </a:p>
        </p:txBody>
      </p:sp>
      <p:sp>
        <p:nvSpPr>
          <p:cNvPr id="10" name="object 33"/>
          <p:cNvSpPr txBox="1"/>
          <p:nvPr userDrawn="1"/>
        </p:nvSpPr>
        <p:spPr>
          <a:xfrm>
            <a:off x="4862512" y="1859778"/>
            <a:ext cx="324921" cy="230961"/>
          </a:xfrm>
          <a:prstGeom prst="rect">
            <a:avLst/>
          </a:prstGeom>
          <a:ln w="20941">
            <a:solidFill>
              <a:srgbClr val="F6D923"/>
            </a:solidFill>
          </a:ln>
        </p:spPr>
        <p:txBody>
          <a:bodyPr vert="horz" wrap="square" lIns="0" tIns="0" rIns="0" bIns="0" rtlCol="0">
            <a:spAutoFit/>
          </a:bodyPr>
          <a:lstStyle/>
          <a:p>
            <a:pPr marL="110609"/>
            <a:r>
              <a:rPr sz="1501" spc="-9" dirty="0">
                <a:solidFill>
                  <a:srgbClr val="000101"/>
                </a:solidFill>
                <a:latin typeface="Helvetica"/>
                <a:cs typeface="Helvetica"/>
              </a:rPr>
              <a:t>2</a:t>
            </a:r>
            <a:endParaRPr sz="1501" dirty="0">
              <a:solidFill>
                <a:prstClr val="black"/>
              </a:solidFill>
              <a:latin typeface="Helvetica"/>
              <a:cs typeface="Helvetica"/>
            </a:endParaRPr>
          </a:p>
        </p:txBody>
      </p:sp>
      <p:sp>
        <p:nvSpPr>
          <p:cNvPr id="11" name="object 34"/>
          <p:cNvSpPr txBox="1"/>
          <p:nvPr userDrawn="1"/>
        </p:nvSpPr>
        <p:spPr>
          <a:xfrm>
            <a:off x="4862512" y="2621982"/>
            <a:ext cx="324921" cy="230961"/>
          </a:xfrm>
          <a:prstGeom prst="rect">
            <a:avLst/>
          </a:prstGeom>
          <a:ln w="20941">
            <a:solidFill>
              <a:srgbClr val="F6D923"/>
            </a:solidFill>
          </a:ln>
        </p:spPr>
        <p:txBody>
          <a:bodyPr vert="horz" wrap="square" lIns="0" tIns="0" rIns="0" bIns="0" rtlCol="0">
            <a:spAutoFit/>
          </a:bodyPr>
          <a:lstStyle/>
          <a:p>
            <a:pPr marL="2888" algn="ctr"/>
            <a:r>
              <a:rPr sz="1501" spc="-9" dirty="0">
                <a:solidFill>
                  <a:srgbClr val="000101"/>
                </a:solidFill>
                <a:latin typeface="Brandon Grotesque"/>
                <a:cs typeface="Brandon Grotesque"/>
              </a:rPr>
              <a:t>3</a:t>
            </a:r>
            <a:endParaRPr sz="1501">
              <a:solidFill>
                <a:prstClr val="black"/>
              </a:solidFill>
              <a:latin typeface="Brandon Grotesque"/>
              <a:cs typeface="Brandon Grotesque"/>
            </a:endParaRPr>
          </a:p>
        </p:txBody>
      </p:sp>
      <p:sp>
        <p:nvSpPr>
          <p:cNvPr id="15" name="object 38"/>
          <p:cNvSpPr/>
          <p:nvPr userDrawn="1"/>
        </p:nvSpPr>
        <p:spPr>
          <a:xfrm>
            <a:off x="5462530" y="3488920"/>
            <a:ext cx="2164119" cy="895564"/>
          </a:xfrm>
          <a:custGeom>
            <a:avLst/>
            <a:gdLst/>
            <a:ahLst/>
            <a:cxnLst/>
            <a:rect l="l" t="t" r="r" b="b"/>
            <a:pathLst>
              <a:path w="4758055" h="1969134">
                <a:moveTo>
                  <a:pt x="0" y="1968526"/>
                </a:moveTo>
                <a:lnTo>
                  <a:pt x="4757813" y="1968526"/>
                </a:lnTo>
                <a:lnTo>
                  <a:pt x="4757813" y="0"/>
                </a:lnTo>
                <a:lnTo>
                  <a:pt x="0" y="0"/>
                </a:lnTo>
                <a:lnTo>
                  <a:pt x="0" y="1968526"/>
                </a:lnTo>
                <a:close/>
              </a:path>
            </a:pathLst>
          </a:custGeom>
          <a:ln w="88900">
            <a:solidFill>
              <a:srgbClr val="FAE200"/>
            </a:solidFill>
          </a:ln>
        </p:spPr>
        <p:txBody>
          <a:bodyPr wrap="square" lIns="0" tIns="0" rIns="0" bIns="0" rtlCol="0"/>
          <a:lstStyle/>
          <a:p>
            <a:endParaRPr sz="372">
              <a:solidFill>
                <a:prstClr val="black"/>
              </a:solidFill>
            </a:endParaRPr>
          </a:p>
        </p:txBody>
      </p:sp>
      <p:sp>
        <p:nvSpPr>
          <p:cNvPr id="18" name="Text Placeholder 17"/>
          <p:cNvSpPr>
            <a:spLocks noGrp="1"/>
          </p:cNvSpPr>
          <p:nvPr>
            <p:ph type="body" sz="quarter" idx="10"/>
          </p:nvPr>
        </p:nvSpPr>
        <p:spPr>
          <a:xfrm>
            <a:off x="5411807" y="1133521"/>
            <a:ext cx="2473426" cy="238307"/>
          </a:xfrm>
          <a:prstGeom prst="rect">
            <a:avLst/>
          </a:prstGeom>
        </p:spPr>
        <p:txBody>
          <a:bodyPr/>
          <a:lstStyle>
            <a:lvl1pPr>
              <a:defRPr sz="1092" b="1" i="0">
                <a:latin typeface="Helvetica" charset="0"/>
                <a:ea typeface="Helvetica" charset="0"/>
                <a:cs typeface="Helvetica" charset="0"/>
              </a:defRPr>
            </a:lvl1pPr>
          </a:lstStyle>
          <a:p>
            <a:pPr lvl="0"/>
            <a:r>
              <a:rPr lang="en-US" dirty="0"/>
              <a:t>Click to edit Master text styles</a:t>
            </a:r>
          </a:p>
        </p:txBody>
      </p:sp>
      <p:sp>
        <p:nvSpPr>
          <p:cNvPr id="19" name="Text Placeholder 17"/>
          <p:cNvSpPr>
            <a:spLocks noGrp="1"/>
          </p:cNvSpPr>
          <p:nvPr>
            <p:ph type="body" sz="quarter" idx="11"/>
          </p:nvPr>
        </p:nvSpPr>
        <p:spPr>
          <a:xfrm>
            <a:off x="5411807" y="1859803"/>
            <a:ext cx="2473426" cy="238307"/>
          </a:xfrm>
          <a:prstGeom prst="rect">
            <a:avLst/>
          </a:prstGeom>
        </p:spPr>
        <p:txBody>
          <a:bodyPr/>
          <a:lstStyle>
            <a:lvl1pPr>
              <a:defRPr sz="1092" b="1" i="0">
                <a:latin typeface="Helvetica" charset="0"/>
                <a:ea typeface="Helvetica" charset="0"/>
                <a:cs typeface="Helvetica" charset="0"/>
              </a:defRPr>
            </a:lvl1pPr>
          </a:lstStyle>
          <a:p>
            <a:pPr lvl="0"/>
            <a:r>
              <a:rPr lang="en-US" dirty="0"/>
              <a:t>Click to edit Master text styles</a:t>
            </a:r>
          </a:p>
        </p:txBody>
      </p:sp>
      <p:sp>
        <p:nvSpPr>
          <p:cNvPr id="20" name="Text Placeholder 17"/>
          <p:cNvSpPr>
            <a:spLocks noGrp="1"/>
          </p:cNvSpPr>
          <p:nvPr>
            <p:ph type="body" sz="quarter" idx="12"/>
          </p:nvPr>
        </p:nvSpPr>
        <p:spPr>
          <a:xfrm>
            <a:off x="5462530" y="2621982"/>
            <a:ext cx="2473426" cy="238307"/>
          </a:xfrm>
          <a:prstGeom prst="rect">
            <a:avLst/>
          </a:prstGeom>
        </p:spPr>
        <p:txBody>
          <a:bodyPr/>
          <a:lstStyle>
            <a:lvl1pPr>
              <a:defRPr sz="1092" b="1" i="0">
                <a:latin typeface="Helvetica" charset="0"/>
                <a:ea typeface="Helvetica" charset="0"/>
                <a:cs typeface="Helvetica" charset="0"/>
              </a:defRPr>
            </a:lvl1pPr>
          </a:lstStyle>
          <a:p>
            <a:pPr lvl="0"/>
            <a:r>
              <a:rPr lang="en-US" dirty="0"/>
              <a:t>Click to edit Master text styles</a:t>
            </a:r>
          </a:p>
        </p:txBody>
      </p:sp>
      <p:sp>
        <p:nvSpPr>
          <p:cNvPr id="21" name="Text Placeholder 17"/>
          <p:cNvSpPr>
            <a:spLocks noGrp="1"/>
          </p:cNvSpPr>
          <p:nvPr>
            <p:ph type="body" sz="quarter" idx="13" hasCustomPrompt="1"/>
          </p:nvPr>
        </p:nvSpPr>
        <p:spPr>
          <a:xfrm>
            <a:off x="1039137" y="1176589"/>
            <a:ext cx="2473426" cy="238307"/>
          </a:xfrm>
          <a:prstGeom prst="rect">
            <a:avLst/>
          </a:prstGeom>
        </p:spPr>
        <p:txBody>
          <a:bodyPr/>
          <a:lstStyle>
            <a:lvl1pPr>
              <a:defRPr sz="5230" b="1" i="0">
                <a:latin typeface="Helvetica" charset="0"/>
                <a:ea typeface="Helvetica" charset="0"/>
                <a:cs typeface="Helvetica" charset="0"/>
              </a:defRPr>
            </a:lvl1pPr>
          </a:lstStyle>
          <a:p>
            <a:pPr lvl="0"/>
            <a:r>
              <a:rPr lang="en-US" dirty="0"/>
              <a:t>TEXT</a:t>
            </a:r>
          </a:p>
        </p:txBody>
      </p:sp>
      <p:sp>
        <p:nvSpPr>
          <p:cNvPr id="22" name="Rectangle 21"/>
          <p:cNvSpPr/>
          <p:nvPr userDrawn="1"/>
        </p:nvSpPr>
        <p:spPr>
          <a:xfrm>
            <a:off x="620960" y="942927"/>
            <a:ext cx="2836140" cy="1242327"/>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24" name="Text Placeholder 17"/>
          <p:cNvSpPr>
            <a:spLocks noGrp="1"/>
          </p:cNvSpPr>
          <p:nvPr>
            <p:ph type="body" sz="quarter" idx="14"/>
          </p:nvPr>
        </p:nvSpPr>
        <p:spPr>
          <a:xfrm>
            <a:off x="5637091" y="3605357"/>
            <a:ext cx="1846201" cy="664528"/>
          </a:xfrm>
          <a:prstGeom prst="rect">
            <a:avLst/>
          </a:prstGeom>
        </p:spPr>
        <p:txBody>
          <a:bodyPr/>
          <a:lstStyle>
            <a:lvl1pPr>
              <a:defRPr sz="910" b="1" i="0">
                <a:latin typeface="Helvetica" charset="0"/>
                <a:ea typeface="Helvetica" charset="0"/>
                <a:cs typeface="Helvetica" charset="0"/>
              </a:defRPr>
            </a:lvl1pPr>
          </a:lstStyle>
          <a:p>
            <a:pPr lvl="0"/>
            <a:r>
              <a:rPr lang="en-US" dirty="0"/>
              <a:t>Click to edit Master text styles</a:t>
            </a:r>
          </a:p>
        </p:txBody>
      </p:sp>
    </p:spTree>
    <p:extLst>
      <p:ext uri="{BB962C8B-B14F-4D97-AF65-F5344CB8AC3E}">
        <p14:creationId xmlns:p14="http://schemas.microsoft.com/office/powerpoint/2010/main" val="32526440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1"/>
            <a:ext cx="9144000" cy="4843439"/>
          </a:xfrm>
          <a:prstGeom prst="rect">
            <a:avLst/>
          </a:prstGeom>
        </p:spPr>
        <p:txBody>
          <a:bodyPr/>
          <a:lstStyle>
            <a:lvl1pPr>
              <a:defRPr sz="1819" b="0" i="0">
                <a:solidFill>
                  <a:srgbClr val="FF0000"/>
                </a:solidFill>
                <a:latin typeface="Helvetica" charset="0"/>
                <a:ea typeface="Helvetica" charset="0"/>
                <a:cs typeface="Helvetica" charset="0"/>
              </a:defRPr>
            </a:lvl1pPr>
          </a:lstStyle>
          <a:p>
            <a:endParaRPr lang="en-US"/>
          </a:p>
        </p:txBody>
      </p:sp>
      <p:sp>
        <p:nvSpPr>
          <p:cNvPr id="9" name="Holder 3"/>
          <p:cNvSpPr>
            <a:spLocks noGrp="1"/>
          </p:cNvSpPr>
          <p:nvPr>
            <p:ph type="subTitle" idx="4"/>
          </p:nvPr>
        </p:nvSpPr>
        <p:spPr>
          <a:xfrm>
            <a:off x="2284556" y="2294503"/>
            <a:ext cx="4516423" cy="335945"/>
          </a:xfrm>
          <a:prstGeom prst="rect">
            <a:avLst/>
          </a:prstGeom>
        </p:spPr>
        <p:txBody>
          <a:bodyPr wrap="square" lIns="0" tIns="0" rIns="0" bIns="0">
            <a:spAutoFit/>
          </a:bodyPr>
          <a:lstStyle>
            <a:lvl1pPr algn="ctr">
              <a:defRPr sz="2183" b="1">
                <a:solidFill>
                  <a:schemeClr val="bg1"/>
                </a:solidFill>
                <a:latin typeface="Helvetica" charset="0"/>
                <a:ea typeface="Helvetica" charset="0"/>
                <a:cs typeface="Helvetica" charset="0"/>
              </a:defRPr>
            </a:lvl1pPr>
          </a:lstStyle>
          <a:p>
            <a:endParaRPr lang="en-US" dirty="0"/>
          </a:p>
        </p:txBody>
      </p:sp>
    </p:spTree>
    <p:extLst>
      <p:ext uri="{BB962C8B-B14F-4D97-AF65-F5344CB8AC3E}">
        <p14:creationId xmlns:p14="http://schemas.microsoft.com/office/powerpoint/2010/main" val="20080471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Holder 6"/>
          <p:cNvSpPr>
            <a:spLocks noGrp="1"/>
          </p:cNvSpPr>
          <p:nvPr>
            <p:ph type="dt" sz="half" idx="6"/>
          </p:nvPr>
        </p:nvSpPr>
        <p:spPr/>
        <p:txBody>
          <a:bodyPr lIns="0" tIns="0" rIns="0" bIns="0"/>
          <a:lstStyle>
            <a:lvl1pPr>
              <a:defRPr sz="591" b="0" i="0">
                <a:solidFill>
                  <a:schemeClr val="bg1"/>
                </a:solidFill>
                <a:latin typeface="Helvetica"/>
                <a:cs typeface="Helvetica"/>
              </a:defRPr>
            </a:lvl1pPr>
          </a:lstStyle>
          <a:p>
            <a:pPr marL="5776"/>
            <a:r>
              <a:rPr lang="en-US" spc="16">
                <a:solidFill>
                  <a:prstClr val="white"/>
                </a:solidFill>
              </a:rPr>
              <a:t>Presented by: xxx xxx</a:t>
            </a:r>
            <a:endParaRPr lang="en-US" spc="16" dirty="0">
              <a:solidFill>
                <a:prstClr val="white"/>
              </a:solidFill>
            </a:endParaRPr>
          </a:p>
        </p:txBody>
      </p:sp>
    </p:spTree>
    <p:extLst>
      <p:ext uri="{BB962C8B-B14F-4D97-AF65-F5344CB8AC3E}">
        <p14:creationId xmlns:p14="http://schemas.microsoft.com/office/powerpoint/2010/main" val="2216941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a:noFill/>
          <a:ln>
            <a:noFill/>
          </a:ln>
        </p:spPr>
        <p:txBody>
          <a:bodyPr/>
          <a:lstStyle/>
          <a:p>
            <a:pPr marL="5776"/>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a:noFill/>
          <a:ln>
            <a:noFill/>
          </a:ln>
        </p:spPr>
        <p:txBody>
          <a:bodyPr/>
          <a:lstStyle/>
          <a:p>
            <a:pPr marL="5776"/>
            <a:endParaRPr lang="en-US" spc="16" dirty="0">
              <a:solidFill>
                <a:prstClr val="white"/>
              </a:solidFill>
            </a:endParaRPr>
          </a:p>
        </p:txBody>
      </p:sp>
      <p:graphicFrame>
        <p:nvGraphicFramePr>
          <p:cNvPr id="6" name="Table 5"/>
          <p:cNvGraphicFramePr>
            <a:graphicFrameLocks noGrp="1"/>
          </p:cNvGraphicFramePr>
          <p:nvPr userDrawn="1"/>
        </p:nvGraphicFramePr>
        <p:xfrm>
          <a:off x="1603634" y="1428108"/>
          <a:ext cx="5845000" cy="3270801"/>
        </p:xfrm>
        <a:graphic>
          <a:graphicData uri="http://schemas.openxmlformats.org/drawingml/2006/table">
            <a:tbl>
              <a:tblPr/>
              <a:tblGrid>
                <a:gridCol w="3182192">
                  <a:extLst>
                    <a:ext uri="{9D8B030D-6E8A-4147-A177-3AD203B41FA5}">
                      <a16:colId xmlns:a16="http://schemas.microsoft.com/office/drawing/2014/main" val="20000"/>
                    </a:ext>
                  </a:extLst>
                </a:gridCol>
                <a:gridCol w="1406986">
                  <a:extLst>
                    <a:ext uri="{9D8B030D-6E8A-4147-A177-3AD203B41FA5}">
                      <a16:colId xmlns:a16="http://schemas.microsoft.com/office/drawing/2014/main" val="20001"/>
                    </a:ext>
                  </a:extLst>
                </a:gridCol>
                <a:gridCol w="1255822">
                  <a:extLst>
                    <a:ext uri="{9D8B030D-6E8A-4147-A177-3AD203B41FA5}">
                      <a16:colId xmlns:a16="http://schemas.microsoft.com/office/drawing/2014/main" val="20002"/>
                    </a:ext>
                  </a:extLst>
                </a:gridCol>
              </a:tblGrid>
              <a:tr h="435891">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D924"/>
                    </a:solidFill>
                  </a:tcPr>
                </a:tc>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D924"/>
                    </a:solidFill>
                  </a:tcPr>
                </a:tc>
                <a:extLst>
                  <a:ext uri="{0D108BD9-81ED-4DB2-BD59-A6C34878D82A}">
                    <a16:rowId xmlns:a16="http://schemas.microsoft.com/office/drawing/2014/main" val="10000"/>
                  </a:ext>
                </a:extLst>
              </a:tr>
              <a:tr h="46516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20235172"/>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dirty="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7" name="Text Placeholder 8"/>
          <p:cNvSpPr>
            <a:spLocks noGrp="1"/>
          </p:cNvSpPr>
          <p:nvPr>
            <p:ph type="body" sz="quarter" idx="12" hasCustomPrompt="1"/>
          </p:nvPr>
        </p:nvSpPr>
        <p:spPr>
          <a:xfrm>
            <a:off x="1660708" y="1462764"/>
            <a:ext cx="2980609" cy="346558"/>
          </a:xfrm>
          <a:prstGeom prst="rect">
            <a:avLst/>
          </a:prstGeom>
        </p:spPr>
        <p:txBody>
          <a:bodyPr/>
          <a:lstStyle>
            <a:lvl1pPr>
              <a:defRPr sz="1092" b="1"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8" name="Text Placeholder 8"/>
          <p:cNvSpPr>
            <a:spLocks noGrp="1"/>
          </p:cNvSpPr>
          <p:nvPr>
            <p:ph type="body" sz="quarter" idx="13" hasCustomPrompt="1"/>
          </p:nvPr>
        </p:nvSpPr>
        <p:spPr>
          <a:xfrm>
            <a:off x="4779950" y="1448223"/>
            <a:ext cx="1294598" cy="346558"/>
          </a:xfrm>
          <a:prstGeom prst="rect">
            <a:avLst/>
          </a:prstGeom>
        </p:spPr>
        <p:txBody>
          <a:bodyPr/>
          <a:lstStyle>
            <a:lvl1pPr>
              <a:defRPr sz="1092" b="1" baseline="0">
                <a:solidFill>
                  <a:schemeClr val="tx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a:t>CLICK TO EDIT MASTER TEXT</a:t>
            </a:r>
            <a:endParaRPr lang="en-US" dirty="0"/>
          </a:p>
        </p:txBody>
      </p:sp>
      <p:sp>
        <p:nvSpPr>
          <p:cNvPr id="9" name="Text Placeholder 8"/>
          <p:cNvSpPr>
            <a:spLocks noGrp="1"/>
          </p:cNvSpPr>
          <p:nvPr>
            <p:ph type="body" sz="quarter" idx="14" hasCustomPrompt="1"/>
          </p:nvPr>
        </p:nvSpPr>
        <p:spPr>
          <a:xfrm>
            <a:off x="6213180" y="1448223"/>
            <a:ext cx="1235454" cy="346558"/>
          </a:xfrm>
          <a:prstGeom prst="rect">
            <a:avLst/>
          </a:prstGeom>
        </p:spPr>
        <p:txBody>
          <a:bodyPr/>
          <a:lstStyle>
            <a:lvl1pPr>
              <a:defRPr sz="1092" b="1" baseline="0">
                <a:solidFill>
                  <a:schemeClr val="tx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a:t>CLICK TO EDIT MASTER TEXT</a:t>
            </a:r>
            <a:endParaRPr lang="en-US" dirty="0"/>
          </a:p>
        </p:txBody>
      </p:sp>
      <p:sp>
        <p:nvSpPr>
          <p:cNvPr id="10" name="Text Placeholder 8"/>
          <p:cNvSpPr>
            <a:spLocks noGrp="1"/>
          </p:cNvSpPr>
          <p:nvPr>
            <p:ph type="body" sz="quarter" idx="15" hasCustomPrompt="1"/>
          </p:nvPr>
        </p:nvSpPr>
        <p:spPr>
          <a:xfrm>
            <a:off x="1660708" y="1906890"/>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1" name="Text Placeholder 8"/>
          <p:cNvSpPr>
            <a:spLocks noGrp="1"/>
          </p:cNvSpPr>
          <p:nvPr>
            <p:ph type="body" sz="quarter" idx="16" hasCustomPrompt="1"/>
          </p:nvPr>
        </p:nvSpPr>
        <p:spPr>
          <a:xfrm>
            <a:off x="1660708" y="2361556"/>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2" name="Text Placeholder 8"/>
          <p:cNvSpPr>
            <a:spLocks noGrp="1"/>
          </p:cNvSpPr>
          <p:nvPr>
            <p:ph type="body" sz="quarter" idx="17" hasCustomPrompt="1"/>
          </p:nvPr>
        </p:nvSpPr>
        <p:spPr>
          <a:xfrm>
            <a:off x="1661849" y="3362434"/>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3" name="Text Placeholder 8"/>
          <p:cNvSpPr>
            <a:spLocks noGrp="1"/>
          </p:cNvSpPr>
          <p:nvPr>
            <p:ph type="body" sz="quarter" idx="18" hasCustomPrompt="1"/>
          </p:nvPr>
        </p:nvSpPr>
        <p:spPr>
          <a:xfrm>
            <a:off x="1660708" y="4301519"/>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4" name="Text Placeholder 8"/>
          <p:cNvSpPr>
            <a:spLocks noGrp="1"/>
          </p:cNvSpPr>
          <p:nvPr>
            <p:ph type="body" sz="quarter" idx="19" hasCustomPrompt="1"/>
          </p:nvPr>
        </p:nvSpPr>
        <p:spPr>
          <a:xfrm>
            <a:off x="1660708" y="3819538"/>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5" name="Text Placeholder 8"/>
          <p:cNvSpPr>
            <a:spLocks noGrp="1"/>
          </p:cNvSpPr>
          <p:nvPr>
            <p:ph type="body" sz="quarter" idx="20" hasCustomPrompt="1"/>
          </p:nvPr>
        </p:nvSpPr>
        <p:spPr>
          <a:xfrm>
            <a:off x="1660708" y="2880453"/>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6" name="Text Placeholder 8"/>
          <p:cNvSpPr>
            <a:spLocks noGrp="1"/>
          </p:cNvSpPr>
          <p:nvPr>
            <p:ph type="body" sz="quarter" idx="21" hasCustomPrompt="1"/>
          </p:nvPr>
        </p:nvSpPr>
        <p:spPr>
          <a:xfrm>
            <a:off x="4806577" y="1906890"/>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17" name="Text Placeholder 8"/>
          <p:cNvSpPr>
            <a:spLocks noGrp="1"/>
          </p:cNvSpPr>
          <p:nvPr>
            <p:ph type="body" sz="quarter" idx="22" hasCustomPrompt="1"/>
          </p:nvPr>
        </p:nvSpPr>
        <p:spPr>
          <a:xfrm>
            <a:off x="6239808" y="1906890"/>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18" name="Text Placeholder 8"/>
          <p:cNvSpPr>
            <a:spLocks noGrp="1"/>
          </p:cNvSpPr>
          <p:nvPr>
            <p:ph type="body" sz="quarter" idx="23" hasCustomPrompt="1"/>
          </p:nvPr>
        </p:nvSpPr>
        <p:spPr>
          <a:xfrm>
            <a:off x="4806577" y="2361556"/>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19" name="Text Placeholder 8"/>
          <p:cNvSpPr>
            <a:spLocks noGrp="1"/>
          </p:cNvSpPr>
          <p:nvPr>
            <p:ph type="body" sz="quarter" idx="24" hasCustomPrompt="1"/>
          </p:nvPr>
        </p:nvSpPr>
        <p:spPr>
          <a:xfrm>
            <a:off x="6239808" y="2361556"/>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0" name="Text Placeholder 8"/>
          <p:cNvSpPr>
            <a:spLocks noGrp="1"/>
          </p:cNvSpPr>
          <p:nvPr>
            <p:ph type="body" sz="quarter" idx="25" hasCustomPrompt="1"/>
          </p:nvPr>
        </p:nvSpPr>
        <p:spPr>
          <a:xfrm>
            <a:off x="4819693" y="2827741"/>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1" name="Text Placeholder 8"/>
          <p:cNvSpPr>
            <a:spLocks noGrp="1"/>
          </p:cNvSpPr>
          <p:nvPr>
            <p:ph type="body" sz="quarter" idx="26" hasCustomPrompt="1"/>
          </p:nvPr>
        </p:nvSpPr>
        <p:spPr>
          <a:xfrm>
            <a:off x="6252925" y="2827741"/>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2" name="Text Placeholder 8"/>
          <p:cNvSpPr>
            <a:spLocks noGrp="1"/>
          </p:cNvSpPr>
          <p:nvPr>
            <p:ph type="body" sz="quarter" idx="27" hasCustomPrompt="1"/>
          </p:nvPr>
        </p:nvSpPr>
        <p:spPr>
          <a:xfrm>
            <a:off x="4829048" y="3306524"/>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3" name="Text Placeholder 8"/>
          <p:cNvSpPr>
            <a:spLocks noGrp="1"/>
          </p:cNvSpPr>
          <p:nvPr>
            <p:ph type="body" sz="quarter" idx="28" hasCustomPrompt="1"/>
          </p:nvPr>
        </p:nvSpPr>
        <p:spPr>
          <a:xfrm>
            <a:off x="6262280" y="3306524"/>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4" name="Text Placeholder 8"/>
          <p:cNvSpPr>
            <a:spLocks noGrp="1"/>
          </p:cNvSpPr>
          <p:nvPr>
            <p:ph type="body" sz="quarter" idx="29" hasCustomPrompt="1"/>
          </p:nvPr>
        </p:nvSpPr>
        <p:spPr>
          <a:xfrm>
            <a:off x="4838088" y="3803859"/>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5" name="Text Placeholder 8"/>
          <p:cNvSpPr>
            <a:spLocks noGrp="1"/>
          </p:cNvSpPr>
          <p:nvPr>
            <p:ph type="body" sz="quarter" idx="30" hasCustomPrompt="1"/>
          </p:nvPr>
        </p:nvSpPr>
        <p:spPr>
          <a:xfrm>
            <a:off x="6271319" y="3803859"/>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6" name="Text Placeholder 8"/>
          <p:cNvSpPr>
            <a:spLocks noGrp="1"/>
          </p:cNvSpPr>
          <p:nvPr>
            <p:ph type="body" sz="quarter" idx="31" hasCustomPrompt="1"/>
          </p:nvPr>
        </p:nvSpPr>
        <p:spPr>
          <a:xfrm>
            <a:off x="4829048" y="4254461"/>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7" name="Text Placeholder 8"/>
          <p:cNvSpPr>
            <a:spLocks noGrp="1"/>
          </p:cNvSpPr>
          <p:nvPr>
            <p:ph type="body" sz="quarter" idx="32" hasCustomPrompt="1"/>
          </p:nvPr>
        </p:nvSpPr>
        <p:spPr>
          <a:xfrm>
            <a:off x="6262280" y="4254461"/>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8" name="Text Placeholder 14"/>
          <p:cNvSpPr>
            <a:spLocks noGrp="1"/>
          </p:cNvSpPr>
          <p:nvPr>
            <p:ph type="body" sz="quarter" idx="33" hasCustomPrompt="1"/>
          </p:nvPr>
        </p:nvSpPr>
        <p:spPr>
          <a:xfrm>
            <a:off x="1758906" y="312625"/>
            <a:ext cx="5844969" cy="901051"/>
          </a:xfrm>
          <a:prstGeom prst="rect">
            <a:avLst/>
          </a:prstGeom>
        </p:spPr>
        <p:txBody>
          <a:bodyPr/>
          <a:lstStyle>
            <a:lvl1pPr algn="ctr">
              <a:defRPr sz="2456" b="1" baseline="0">
                <a:solidFill>
                  <a:schemeClr val="bg1"/>
                </a:solidFill>
                <a:latin typeface="Helvetica" charset="0"/>
                <a:ea typeface="Helvetica" charset="0"/>
                <a:cs typeface="Helvetica" charset="0"/>
              </a:defRPr>
            </a:lvl1pPr>
          </a:lstStyle>
          <a:p>
            <a:pPr lvl="0"/>
            <a:r>
              <a:rPr lang="en-US" dirty="0"/>
              <a:t>CLICK TO EDIT MASTER </a:t>
            </a:r>
          </a:p>
          <a:p>
            <a:pPr lvl="0"/>
            <a:r>
              <a:rPr lang="en-US" dirty="0"/>
              <a:t>TEXT STYLES</a:t>
            </a:r>
          </a:p>
        </p:txBody>
      </p:sp>
    </p:spTree>
    <p:extLst>
      <p:ext uri="{BB962C8B-B14F-4D97-AF65-F5344CB8AC3E}">
        <p14:creationId xmlns:p14="http://schemas.microsoft.com/office/powerpoint/2010/main" val="147878000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5611747" y="596369"/>
            <a:ext cx="3075053" cy="1143642"/>
          </a:xfrm>
          <a:prstGeom prst="rect">
            <a:avLst/>
          </a:prstGeom>
        </p:spPr>
        <p:txBody>
          <a:bodyPr lIns="0" tIns="0" rIns="0" bIns="0"/>
          <a:lstStyle>
            <a:lvl1pPr>
              <a:defRPr sz="3729" b="1" i="0">
                <a:solidFill>
                  <a:schemeClr val="tx1"/>
                </a:solidFill>
                <a:latin typeface="Helvetica"/>
                <a:cs typeface="Helvetica"/>
              </a:defRPr>
            </a:lvl1pPr>
          </a:lstStyle>
          <a:p>
            <a:endParaRPr lang="en-US" dirty="0"/>
          </a:p>
        </p:txBody>
      </p:sp>
      <p:sp>
        <p:nvSpPr>
          <p:cNvPr id="4" name="Holder 4"/>
          <p:cNvSpPr>
            <a:spLocks noGrp="1"/>
          </p:cNvSpPr>
          <p:nvPr>
            <p:ph type="dt" sz="half" idx="6"/>
          </p:nvPr>
        </p:nvSpPr>
        <p:spPr/>
        <p:txBody>
          <a:bodyPr lIns="0" tIns="0" rIns="0" bIns="0"/>
          <a:lstStyle>
            <a:lvl1pPr>
              <a:defRPr sz="591" b="0" i="0">
                <a:solidFill>
                  <a:schemeClr val="bg1"/>
                </a:solidFill>
                <a:latin typeface="Helvetica"/>
                <a:cs typeface="Helvetica"/>
              </a:defRPr>
            </a:lvl1pPr>
          </a:lstStyle>
          <a:p>
            <a:pPr marL="5776"/>
            <a:r>
              <a:rPr lang="en-US" spc="16">
                <a:solidFill>
                  <a:prstClr val="white"/>
                </a:solidFill>
              </a:rPr>
              <a:t>Presented by: xxx xxx</a:t>
            </a:r>
            <a:endParaRPr lang="en-US" spc="16" dirty="0">
              <a:solidFill>
                <a:prstClr val="white"/>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
        <p:nvSpPr>
          <p:cNvPr id="9" name="Text Placeholder 8"/>
          <p:cNvSpPr>
            <a:spLocks noGrp="1"/>
          </p:cNvSpPr>
          <p:nvPr>
            <p:ph type="body" sz="quarter" idx="11" hasCustomPrompt="1"/>
          </p:nvPr>
        </p:nvSpPr>
        <p:spPr>
          <a:xfrm>
            <a:off x="5611748" y="2017257"/>
            <a:ext cx="3075197" cy="2282230"/>
          </a:xfrm>
          <a:prstGeom prst="rect">
            <a:avLst/>
          </a:prstGeom>
        </p:spPr>
        <p:txBody>
          <a:bodyPr/>
          <a:lstStyle>
            <a:lvl1pPr>
              <a:defRPr sz="1273" b="1" baseline="0">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6"/>
          <p:cNvSpPr>
            <a:spLocks noGrp="1"/>
          </p:cNvSpPr>
          <p:nvPr>
            <p:ph type="pic" sz="quarter" idx="14"/>
          </p:nvPr>
        </p:nvSpPr>
        <p:spPr>
          <a:xfrm>
            <a:off x="0" y="3996"/>
            <a:ext cx="5057215" cy="4859034"/>
          </a:xfrm>
          <a:prstGeom prst="rect">
            <a:avLst/>
          </a:prstGeom>
        </p:spPr>
        <p:txBody>
          <a:bodyPr/>
          <a:lstStyle>
            <a:lvl1pPr>
              <a:defRPr sz="1637">
                <a:solidFill>
                  <a:srgbClr val="FF0000"/>
                </a:solidFill>
              </a:defRPr>
            </a:lvl1pPr>
          </a:lstStyle>
          <a:p>
            <a:endParaRPr lang="en-US"/>
          </a:p>
        </p:txBody>
      </p:sp>
    </p:spTree>
    <p:extLst>
      <p:ext uri="{BB962C8B-B14F-4D97-AF65-F5344CB8AC3E}">
        <p14:creationId xmlns:p14="http://schemas.microsoft.com/office/powerpoint/2010/main" val="247042040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Holder 3"/>
          <p:cNvSpPr>
            <a:spLocks noGrp="1"/>
          </p:cNvSpPr>
          <p:nvPr>
            <p:ph type="dt" sz="half" idx="6"/>
          </p:nvPr>
        </p:nvSpPr>
        <p:spPr/>
        <p:txBody>
          <a:bodyPr lIns="0" tIns="0" rIns="0" bIns="0"/>
          <a:lstStyle>
            <a:lvl1pPr>
              <a:defRPr sz="591" b="0" i="0">
                <a:solidFill>
                  <a:schemeClr val="bg1"/>
                </a:solidFill>
                <a:latin typeface="Helvetica"/>
                <a:cs typeface="Helvetica"/>
              </a:defRPr>
            </a:lvl1pPr>
          </a:lstStyle>
          <a:p>
            <a:pPr marL="5776"/>
            <a:r>
              <a:rPr lang="en-US" spc="16">
                <a:solidFill>
                  <a:prstClr val="white"/>
                </a:solidFill>
              </a:rPr>
              <a:t>Presented by: xxx xxx</a:t>
            </a:r>
            <a:endParaRPr lang="en-US" spc="16" dirty="0">
              <a:solidFill>
                <a:prstClr val="white"/>
              </a:solidFill>
            </a:endParaRPr>
          </a:p>
        </p:txBody>
      </p:sp>
      <p:sp>
        <p:nvSpPr>
          <p:cNvPr id="5" name="object 2"/>
          <p:cNvSpPr/>
          <p:nvPr userDrawn="1"/>
        </p:nvSpPr>
        <p:spPr>
          <a:xfrm>
            <a:off x="5286509" y="616690"/>
            <a:ext cx="3366182" cy="3509767"/>
          </a:xfrm>
          <a:custGeom>
            <a:avLst/>
            <a:gdLst/>
            <a:ahLst/>
            <a:cxnLst/>
            <a:rect l="l" t="t" r="r" b="b"/>
            <a:pathLst>
              <a:path w="7400925" h="7717155">
                <a:moveTo>
                  <a:pt x="0" y="7717042"/>
                </a:moveTo>
                <a:lnTo>
                  <a:pt x="7400769" y="7717042"/>
                </a:lnTo>
                <a:lnTo>
                  <a:pt x="7400769" y="0"/>
                </a:lnTo>
                <a:lnTo>
                  <a:pt x="0" y="0"/>
                </a:lnTo>
                <a:lnTo>
                  <a:pt x="0" y="7717042"/>
                </a:lnTo>
                <a:close/>
              </a:path>
            </a:pathLst>
          </a:custGeom>
          <a:solidFill>
            <a:srgbClr val="000000"/>
          </a:solidFill>
        </p:spPr>
        <p:txBody>
          <a:bodyPr wrap="square" lIns="0" tIns="0" rIns="0" bIns="0" rtlCol="0"/>
          <a:lstStyle/>
          <a:p>
            <a:endParaRPr sz="372">
              <a:solidFill>
                <a:prstClr val="black"/>
              </a:solidFill>
            </a:endParaRPr>
          </a:p>
        </p:txBody>
      </p:sp>
      <p:sp>
        <p:nvSpPr>
          <p:cNvPr id="6" name="object 5"/>
          <p:cNvSpPr/>
          <p:nvPr userDrawn="1"/>
        </p:nvSpPr>
        <p:spPr>
          <a:xfrm>
            <a:off x="5416910" y="747660"/>
            <a:ext cx="3105379" cy="3247827"/>
          </a:xfrm>
          <a:custGeom>
            <a:avLst/>
            <a:gdLst/>
            <a:ahLst/>
            <a:cxnLst/>
            <a:rect l="l" t="t" r="r" b="b"/>
            <a:pathLst>
              <a:path w="6827519" h="7141209">
                <a:moveTo>
                  <a:pt x="0" y="7141143"/>
                </a:moveTo>
                <a:lnTo>
                  <a:pt x="6827017" y="7141143"/>
                </a:lnTo>
                <a:lnTo>
                  <a:pt x="6827017" y="0"/>
                </a:lnTo>
                <a:lnTo>
                  <a:pt x="0" y="0"/>
                </a:lnTo>
                <a:lnTo>
                  <a:pt x="0" y="7141143"/>
                </a:lnTo>
                <a:close/>
              </a:path>
            </a:pathLst>
          </a:custGeom>
          <a:ln w="85725">
            <a:solidFill>
              <a:srgbClr val="FFFFFF"/>
            </a:solidFill>
          </a:ln>
        </p:spPr>
        <p:txBody>
          <a:bodyPr wrap="square" lIns="0" tIns="0" rIns="0" bIns="0" rtlCol="0"/>
          <a:lstStyle/>
          <a:p>
            <a:endParaRPr sz="372">
              <a:solidFill>
                <a:prstClr val="black"/>
              </a:solidFill>
            </a:endParaRPr>
          </a:p>
        </p:txBody>
      </p:sp>
      <p:sp>
        <p:nvSpPr>
          <p:cNvPr id="9" name="Rectangle 8"/>
          <p:cNvSpPr/>
          <p:nvPr userDrawn="1"/>
        </p:nvSpPr>
        <p:spPr>
          <a:xfrm>
            <a:off x="6793218" y="3403490"/>
            <a:ext cx="352763" cy="20793"/>
          </a:xfrm>
          <a:prstGeom prst="rect">
            <a:avLst/>
          </a:prstGeom>
          <a:solidFill>
            <a:srgbClr val="F6D922"/>
          </a:solidFill>
          <a:ln>
            <a:solidFill>
              <a:srgbClr val="F6D92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0" name="Text Placeholder 8"/>
          <p:cNvSpPr>
            <a:spLocks noGrp="1"/>
          </p:cNvSpPr>
          <p:nvPr>
            <p:ph type="body" sz="quarter" idx="11" hasCustomPrompt="1"/>
          </p:nvPr>
        </p:nvSpPr>
        <p:spPr>
          <a:xfrm>
            <a:off x="5642694" y="1230458"/>
            <a:ext cx="2603080" cy="2282230"/>
          </a:xfrm>
          <a:prstGeom prst="rect">
            <a:avLst/>
          </a:prstGeom>
        </p:spPr>
        <p:txBody>
          <a:bodyPr/>
          <a:lstStyle>
            <a:lvl1pPr>
              <a:defRPr sz="1819" b="1"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3" name="Picture Placeholder 6"/>
          <p:cNvSpPr>
            <a:spLocks noGrp="1"/>
          </p:cNvSpPr>
          <p:nvPr>
            <p:ph type="pic" sz="quarter" idx="14"/>
          </p:nvPr>
        </p:nvSpPr>
        <p:spPr>
          <a:xfrm>
            <a:off x="0" y="3996"/>
            <a:ext cx="5057215" cy="4859034"/>
          </a:xfrm>
          <a:prstGeom prst="rect">
            <a:avLst/>
          </a:prstGeom>
        </p:spPr>
        <p:txBody>
          <a:bodyPr/>
          <a:lstStyle>
            <a:lvl1pPr>
              <a:defRPr sz="1637">
                <a:solidFill>
                  <a:srgbClr val="FF0000"/>
                </a:solidFill>
              </a:defRPr>
            </a:lvl1pPr>
          </a:lstStyle>
          <a:p>
            <a:endParaRPr lang="en-US"/>
          </a:p>
        </p:txBody>
      </p:sp>
    </p:spTree>
    <p:extLst>
      <p:ext uri="{BB962C8B-B14F-4D97-AF65-F5344CB8AC3E}">
        <p14:creationId xmlns:p14="http://schemas.microsoft.com/office/powerpoint/2010/main" val="4103362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0" y="3996"/>
            <a:ext cx="5057215" cy="4859034"/>
          </a:xfrm>
          <a:prstGeom prst="rect">
            <a:avLst/>
          </a:prstGeom>
        </p:spPr>
        <p:txBody>
          <a:bodyPr/>
          <a:lstStyle>
            <a:lvl1pPr>
              <a:defRPr sz="1637">
                <a:solidFill>
                  <a:srgbClr val="FF0000"/>
                </a:solidFill>
              </a:defRPr>
            </a:lvl1pPr>
          </a:lstStyle>
          <a:p>
            <a:endParaRPr lang="en-US"/>
          </a:p>
        </p:txBody>
      </p:sp>
      <p:sp>
        <p:nvSpPr>
          <p:cNvPr id="13" name="Rectangle 12"/>
          <p:cNvSpPr/>
          <p:nvPr userDrawn="1"/>
        </p:nvSpPr>
        <p:spPr>
          <a:xfrm>
            <a:off x="0" y="0"/>
            <a:ext cx="5057215" cy="485903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3" name="Footer Placeholder 2"/>
          <p:cNvSpPr>
            <a:spLocks noGrp="1"/>
          </p:cNvSpPr>
          <p:nvPr>
            <p:ph type="ftr" sz="quarter" idx="10"/>
          </p:nvPr>
        </p:nvSpPr>
        <p:spPr>
          <a:xfrm>
            <a:off x="3458341" y="2255363"/>
            <a:ext cx="228968" cy="272955"/>
          </a:xfrm>
        </p:spPr>
        <p:txBody>
          <a:bodyPr/>
          <a:lstStyle/>
          <a:p>
            <a:pPr marL="5776"/>
            <a:r>
              <a:rPr lang="en-US" spc="5">
                <a:solidFill>
                  <a:prstClr val="white"/>
                </a:solidFill>
              </a:rPr>
              <a:t>800-2REVIEW</a:t>
            </a:r>
            <a:endParaRPr lang="en-US" spc="5" dirty="0">
              <a:solidFill>
                <a:prstClr val="white"/>
              </a:solidFill>
            </a:endParaRPr>
          </a:p>
        </p:txBody>
      </p:sp>
      <p:sp>
        <p:nvSpPr>
          <p:cNvPr id="7" name="Holder 3"/>
          <p:cNvSpPr txBox="1">
            <a:spLocks/>
          </p:cNvSpPr>
          <p:nvPr userDrawn="1"/>
        </p:nvSpPr>
        <p:spPr>
          <a:xfrm>
            <a:off x="1603635" y="4969757"/>
            <a:ext cx="752950" cy="90922"/>
          </a:xfrm>
          <a:prstGeom prst="rect">
            <a:avLst/>
          </a:prstGeom>
        </p:spPr>
        <p:txBody>
          <a:bodyPr wrap="square" lIns="0" tIns="0" rIns="0" bIns="0">
            <a:spAutoFit/>
          </a:bodyPr>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11">
                <a:solidFill>
                  <a:prstClr val="white"/>
                </a:solidFill>
              </a:rPr>
              <a:t>P</a:t>
            </a:r>
            <a:r>
              <a:rPr lang="en-US" sz="591" spc="-5">
                <a:solidFill>
                  <a:prstClr val="white"/>
                </a:solidFill>
              </a:rPr>
              <a:t>re</a:t>
            </a:r>
            <a:r>
              <a:rPr lang="en-US" sz="591">
                <a:solidFill>
                  <a:prstClr val="white"/>
                </a:solidFill>
              </a:rPr>
              <a:t>s</a:t>
            </a:r>
            <a:r>
              <a:rPr lang="en-US" sz="591" spc="-5">
                <a:solidFill>
                  <a:prstClr val="white"/>
                </a:solidFill>
              </a:rPr>
              <a:t>en</a:t>
            </a:r>
            <a:r>
              <a:rPr lang="en-US" sz="591" spc="-9">
                <a:solidFill>
                  <a:prstClr val="white"/>
                </a:solidFill>
              </a:rPr>
              <a:t>t</a:t>
            </a:r>
            <a:r>
              <a:rPr lang="en-US" sz="591">
                <a:solidFill>
                  <a:prstClr val="white"/>
                </a:solidFill>
              </a:rPr>
              <a:t>e</a:t>
            </a:r>
            <a:r>
              <a:rPr lang="en-US" sz="591" spc="2">
                <a:solidFill>
                  <a:prstClr val="white"/>
                </a:solidFill>
              </a:rPr>
              <a:t>d </a:t>
            </a:r>
            <a:r>
              <a:rPr lang="en-US" sz="591" spc="-9">
                <a:solidFill>
                  <a:prstClr val="white"/>
                </a:solidFill>
              </a:rPr>
              <a:t>b</a:t>
            </a:r>
            <a:r>
              <a:rPr lang="en-US" sz="591" spc="-14">
                <a:solidFill>
                  <a:prstClr val="white"/>
                </a:solidFill>
              </a:rPr>
              <a:t>y</a:t>
            </a:r>
            <a:r>
              <a:rPr lang="en-US" sz="591">
                <a:solidFill>
                  <a:prstClr val="white"/>
                </a:solidFill>
              </a:rPr>
              <a:t>:</a:t>
            </a:r>
            <a:r>
              <a:rPr lang="en-US" sz="591" spc="2">
                <a:solidFill>
                  <a:prstClr val="white"/>
                </a:solidFill>
              </a:rPr>
              <a:t> </a:t>
            </a:r>
            <a:r>
              <a:rPr lang="en-US" sz="591" spc="16">
                <a:solidFill>
                  <a:prstClr val="white"/>
                </a:solidFill>
              </a:rPr>
              <a:t>xx</a:t>
            </a:r>
            <a:r>
              <a:rPr lang="en-US" sz="591" spc="2">
                <a:solidFill>
                  <a:prstClr val="white"/>
                </a:solidFill>
              </a:rPr>
              <a:t>x </a:t>
            </a:r>
            <a:r>
              <a:rPr lang="en-US" sz="591" spc="16">
                <a:solidFill>
                  <a:prstClr val="white"/>
                </a:solidFill>
              </a:rPr>
              <a:t>xxx</a:t>
            </a:r>
            <a:endParaRPr lang="en-US" sz="591" spc="16" dirty="0">
              <a:solidFill>
                <a:prstClr val="white"/>
              </a:solidFill>
            </a:endParaRPr>
          </a:p>
        </p:txBody>
      </p:sp>
      <p:sp>
        <p:nvSpPr>
          <p:cNvPr id="9" name="object 5"/>
          <p:cNvSpPr/>
          <p:nvPr userDrawn="1"/>
        </p:nvSpPr>
        <p:spPr>
          <a:xfrm>
            <a:off x="915050" y="806687"/>
            <a:ext cx="3105379" cy="3247827"/>
          </a:xfrm>
          <a:custGeom>
            <a:avLst/>
            <a:gdLst/>
            <a:ahLst/>
            <a:cxnLst/>
            <a:rect l="l" t="t" r="r" b="b"/>
            <a:pathLst>
              <a:path w="6827519" h="7141209">
                <a:moveTo>
                  <a:pt x="0" y="7141143"/>
                </a:moveTo>
                <a:lnTo>
                  <a:pt x="6827017" y="7141143"/>
                </a:lnTo>
                <a:lnTo>
                  <a:pt x="6827017" y="0"/>
                </a:lnTo>
                <a:lnTo>
                  <a:pt x="0" y="0"/>
                </a:lnTo>
                <a:lnTo>
                  <a:pt x="0" y="7141143"/>
                </a:lnTo>
                <a:close/>
              </a:path>
            </a:pathLst>
          </a:custGeom>
          <a:ln w="85725">
            <a:solidFill>
              <a:srgbClr val="FFFFFF"/>
            </a:solidFill>
          </a:ln>
        </p:spPr>
        <p:txBody>
          <a:bodyPr wrap="square" lIns="0" tIns="0" rIns="0" bIns="0" rtlCol="0"/>
          <a:lstStyle/>
          <a:p>
            <a:endParaRPr sz="372">
              <a:solidFill>
                <a:prstClr val="black"/>
              </a:solidFill>
            </a:endParaRPr>
          </a:p>
        </p:txBody>
      </p:sp>
      <p:sp>
        <p:nvSpPr>
          <p:cNvPr id="10" name="Rectangle 9"/>
          <p:cNvSpPr/>
          <p:nvPr userDrawn="1"/>
        </p:nvSpPr>
        <p:spPr>
          <a:xfrm>
            <a:off x="2291358" y="3462517"/>
            <a:ext cx="352763" cy="20793"/>
          </a:xfrm>
          <a:prstGeom prst="rect">
            <a:avLst/>
          </a:prstGeom>
          <a:solidFill>
            <a:srgbClr val="F6D922"/>
          </a:solidFill>
          <a:ln>
            <a:solidFill>
              <a:srgbClr val="F6D92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1" name="Text Placeholder 8"/>
          <p:cNvSpPr>
            <a:spLocks noGrp="1"/>
          </p:cNvSpPr>
          <p:nvPr>
            <p:ph type="body" sz="quarter" idx="13" hasCustomPrompt="1"/>
          </p:nvPr>
        </p:nvSpPr>
        <p:spPr>
          <a:xfrm>
            <a:off x="1140834" y="1289485"/>
            <a:ext cx="2603080" cy="2282230"/>
          </a:xfrm>
          <a:prstGeom prst="rect">
            <a:avLst/>
          </a:prstGeom>
        </p:spPr>
        <p:txBody>
          <a:bodyPr/>
          <a:lstStyle>
            <a:lvl1pPr>
              <a:defRPr sz="1819" b="1"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4" name="Holder 2"/>
          <p:cNvSpPr>
            <a:spLocks noGrp="1"/>
          </p:cNvSpPr>
          <p:nvPr>
            <p:ph type="title"/>
          </p:nvPr>
        </p:nvSpPr>
        <p:spPr>
          <a:xfrm>
            <a:off x="5611747" y="596369"/>
            <a:ext cx="3075053" cy="1143642"/>
          </a:xfrm>
          <a:prstGeom prst="rect">
            <a:avLst/>
          </a:prstGeom>
        </p:spPr>
        <p:txBody>
          <a:bodyPr lIns="0" tIns="0" rIns="0" bIns="0"/>
          <a:lstStyle>
            <a:lvl1pPr>
              <a:defRPr sz="3729" b="1" i="0">
                <a:solidFill>
                  <a:schemeClr val="tx1"/>
                </a:solidFill>
                <a:latin typeface="Helvetica"/>
                <a:cs typeface="Helvetica"/>
              </a:defRPr>
            </a:lvl1pPr>
          </a:lstStyle>
          <a:p>
            <a:endParaRPr lang="en-US" dirty="0"/>
          </a:p>
        </p:txBody>
      </p:sp>
      <p:sp>
        <p:nvSpPr>
          <p:cNvPr id="15" name="Text Placeholder 8"/>
          <p:cNvSpPr>
            <a:spLocks noGrp="1"/>
          </p:cNvSpPr>
          <p:nvPr>
            <p:ph type="body" sz="quarter" idx="11" hasCustomPrompt="1"/>
          </p:nvPr>
        </p:nvSpPr>
        <p:spPr>
          <a:xfrm>
            <a:off x="5611748" y="2017257"/>
            <a:ext cx="3075197" cy="2282230"/>
          </a:xfrm>
          <a:prstGeom prst="rect">
            <a:avLst/>
          </a:prstGeom>
        </p:spPr>
        <p:txBody>
          <a:bodyPr/>
          <a:lstStyle>
            <a:lvl1pPr>
              <a:defRPr sz="1273" b="1" baseline="0">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399115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p:spPr>
        <p:txBody>
          <a:bodyPr/>
          <a:lstStyle/>
          <a:p>
            <a:pPr marL="5776"/>
            <a:r>
              <a:rPr lang="en-US" spc="5">
                <a:solidFill>
                  <a:prstClr val="white"/>
                </a:solidFill>
              </a:rPr>
              <a:t>800-2REVIEW</a:t>
            </a:r>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p:spPr>
        <p:txBody>
          <a:bodyPr/>
          <a:lstStyle/>
          <a:p>
            <a:pPr marL="5776"/>
            <a:r>
              <a:rPr lang="en-US" spc="16">
                <a:solidFill>
                  <a:prstClr val="white"/>
                </a:solidFill>
              </a:rPr>
              <a:t>Presented by: xxx xxx</a:t>
            </a:r>
            <a:endParaRPr lang="en-US" spc="16" dirty="0">
              <a:solidFill>
                <a:prstClr val="white"/>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7" name="Picture Placeholder 6"/>
          <p:cNvSpPr>
            <a:spLocks noGrp="1"/>
          </p:cNvSpPr>
          <p:nvPr>
            <p:ph type="pic" sz="quarter" idx="13"/>
          </p:nvPr>
        </p:nvSpPr>
        <p:spPr>
          <a:xfrm>
            <a:off x="626477" y="2086568"/>
            <a:ext cx="1698254" cy="1559512"/>
          </a:xfrm>
          <a:prstGeom prst="rect">
            <a:avLst/>
          </a:prstGeom>
        </p:spPr>
        <p:txBody>
          <a:bodyPr/>
          <a:lstStyle>
            <a:lvl1pPr>
              <a:defRPr sz="1455">
                <a:solidFill>
                  <a:srgbClr val="FF0000"/>
                </a:solidFill>
              </a:defRPr>
            </a:lvl1pPr>
          </a:lstStyle>
          <a:p>
            <a:endParaRPr lang="en-US"/>
          </a:p>
        </p:txBody>
      </p:sp>
      <p:sp>
        <p:nvSpPr>
          <p:cNvPr id="8" name="Picture Placeholder 6"/>
          <p:cNvSpPr>
            <a:spLocks noGrp="1"/>
          </p:cNvSpPr>
          <p:nvPr>
            <p:ph type="pic" sz="quarter" idx="14"/>
          </p:nvPr>
        </p:nvSpPr>
        <p:spPr>
          <a:xfrm>
            <a:off x="2632641" y="2086568"/>
            <a:ext cx="1698254" cy="1559512"/>
          </a:xfrm>
          <a:prstGeom prst="rect">
            <a:avLst/>
          </a:prstGeom>
        </p:spPr>
        <p:txBody>
          <a:bodyPr/>
          <a:lstStyle>
            <a:lvl1pPr>
              <a:defRPr sz="1455">
                <a:solidFill>
                  <a:srgbClr val="FF0000"/>
                </a:solidFill>
              </a:defRPr>
            </a:lvl1pPr>
          </a:lstStyle>
          <a:p>
            <a:endParaRPr lang="en-US"/>
          </a:p>
        </p:txBody>
      </p:sp>
      <p:sp>
        <p:nvSpPr>
          <p:cNvPr id="9" name="Picture Placeholder 6"/>
          <p:cNvSpPr>
            <a:spLocks noGrp="1"/>
          </p:cNvSpPr>
          <p:nvPr>
            <p:ph type="pic" sz="quarter" idx="15"/>
          </p:nvPr>
        </p:nvSpPr>
        <p:spPr>
          <a:xfrm>
            <a:off x="4577517" y="2086568"/>
            <a:ext cx="1698254" cy="1559512"/>
          </a:xfrm>
          <a:prstGeom prst="rect">
            <a:avLst/>
          </a:prstGeom>
        </p:spPr>
        <p:txBody>
          <a:bodyPr/>
          <a:lstStyle>
            <a:lvl1pPr>
              <a:defRPr sz="1455">
                <a:solidFill>
                  <a:srgbClr val="FF0000"/>
                </a:solidFill>
              </a:defRPr>
            </a:lvl1pPr>
          </a:lstStyle>
          <a:p>
            <a:endParaRPr lang="en-US"/>
          </a:p>
        </p:txBody>
      </p:sp>
      <p:sp>
        <p:nvSpPr>
          <p:cNvPr id="10" name="Picture Placeholder 6"/>
          <p:cNvSpPr>
            <a:spLocks noGrp="1"/>
          </p:cNvSpPr>
          <p:nvPr>
            <p:ph type="pic" sz="quarter" idx="16"/>
          </p:nvPr>
        </p:nvSpPr>
        <p:spPr>
          <a:xfrm>
            <a:off x="6583680" y="2086568"/>
            <a:ext cx="1698254" cy="1559512"/>
          </a:xfrm>
          <a:prstGeom prst="rect">
            <a:avLst/>
          </a:prstGeom>
        </p:spPr>
        <p:txBody>
          <a:bodyPr/>
          <a:lstStyle>
            <a:lvl1pPr>
              <a:defRPr sz="1455">
                <a:solidFill>
                  <a:srgbClr val="FF0000"/>
                </a:solidFill>
              </a:defRPr>
            </a:lvl1pPr>
          </a:lstStyle>
          <a:p>
            <a:endParaRPr lang="en-US"/>
          </a:p>
        </p:txBody>
      </p:sp>
      <p:sp>
        <p:nvSpPr>
          <p:cNvPr id="11" name="Rectangle 10"/>
          <p:cNvSpPr/>
          <p:nvPr userDrawn="1"/>
        </p:nvSpPr>
        <p:spPr>
          <a:xfrm>
            <a:off x="1758546" y="312367"/>
            <a:ext cx="5845000" cy="901051"/>
          </a:xfrm>
          <a:prstGeom prst="rect">
            <a:avLst/>
          </a:prstGeom>
          <a:noFill/>
          <a:ln w="85725">
            <a:solidFill>
              <a:srgbClr val="F6D92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5" name="Text Placeholder 14"/>
          <p:cNvSpPr>
            <a:spLocks noGrp="1"/>
          </p:cNvSpPr>
          <p:nvPr>
            <p:ph type="body" sz="quarter" idx="17" hasCustomPrompt="1"/>
          </p:nvPr>
        </p:nvSpPr>
        <p:spPr>
          <a:xfrm>
            <a:off x="1758906" y="312625"/>
            <a:ext cx="5844969" cy="901051"/>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Tree>
    <p:extLst>
      <p:ext uri="{BB962C8B-B14F-4D97-AF65-F5344CB8AC3E}">
        <p14:creationId xmlns:p14="http://schemas.microsoft.com/office/powerpoint/2010/main" val="11661613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p:spPr>
        <p:txBody>
          <a:bodyPr/>
          <a:lstStyle/>
          <a:p>
            <a:pPr marL="5776"/>
            <a:r>
              <a:rPr lang="en-US" spc="5">
                <a:solidFill>
                  <a:prstClr val="white"/>
                </a:solidFill>
              </a:rPr>
              <a:t>800-2REVIEW</a:t>
            </a:r>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p:spPr>
        <p:txBody>
          <a:bodyPr/>
          <a:lstStyle/>
          <a:p>
            <a:pPr marL="5776"/>
            <a:r>
              <a:rPr lang="en-US" spc="16">
                <a:solidFill>
                  <a:prstClr val="white"/>
                </a:solidFill>
              </a:rPr>
              <a:t>Presented by: xxx xxx</a:t>
            </a:r>
            <a:endParaRPr lang="en-US" spc="16" dirty="0">
              <a:solidFill>
                <a:prstClr val="white"/>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7" name="object 3"/>
          <p:cNvSpPr/>
          <p:nvPr userDrawn="1"/>
        </p:nvSpPr>
        <p:spPr>
          <a:xfrm>
            <a:off x="440531" y="1550085"/>
            <a:ext cx="2190690" cy="757229"/>
          </a:xfrm>
          <a:custGeom>
            <a:avLst/>
            <a:gdLst/>
            <a:ahLst/>
            <a:cxnLst/>
            <a:rect l="l" t="t" r="r" b="b"/>
            <a:pathLst>
              <a:path w="4816475" h="1664970">
                <a:moveTo>
                  <a:pt x="0" y="1664870"/>
                </a:moveTo>
                <a:lnTo>
                  <a:pt x="4816366" y="1664870"/>
                </a:lnTo>
                <a:lnTo>
                  <a:pt x="4816366" y="0"/>
                </a:lnTo>
                <a:lnTo>
                  <a:pt x="0" y="0"/>
                </a:lnTo>
                <a:lnTo>
                  <a:pt x="0" y="1664870"/>
                </a:lnTo>
                <a:close/>
              </a:path>
            </a:pathLst>
          </a:custGeom>
          <a:solidFill>
            <a:srgbClr val="F6D923"/>
          </a:solidFill>
          <a:ln w="19050">
            <a:solidFill>
              <a:schemeClr val="tx1"/>
            </a:solidFill>
          </a:ln>
        </p:spPr>
        <p:txBody>
          <a:bodyPr wrap="square" lIns="0" tIns="0" rIns="0" bIns="0" rtlCol="0"/>
          <a:lstStyle/>
          <a:p>
            <a:endParaRPr sz="372">
              <a:solidFill>
                <a:prstClr val="black"/>
              </a:solidFill>
            </a:endParaRPr>
          </a:p>
        </p:txBody>
      </p:sp>
      <p:sp>
        <p:nvSpPr>
          <p:cNvPr id="8" name="object 7"/>
          <p:cNvSpPr/>
          <p:nvPr userDrawn="1"/>
        </p:nvSpPr>
        <p:spPr>
          <a:xfrm>
            <a:off x="3440773" y="1550085"/>
            <a:ext cx="2190690" cy="764449"/>
          </a:xfrm>
          <a:custGeom>
            <a:avLst/>
            <a:gdLst/>
            <a:ahLst/>
            <a:cxnLst/>
            <a:rect l="l" t="t" r="r" b="b"/>
            <a:pathLst>
              <a:path w="4816475" h="1680845">
                <a:moveTo>
                  <a:pt x="0" y="1680577"/>
                </a:moveTo>
                <a:lnTo>
                  <a:pt x="4816366" y="1680577"/>
                </a:lnTo>
                <a:lnTo>
                  <a:pt x="4816366" y="0"/>
                </a:lnTo>
                <a:lnTo>
                  <a:pt x="0" y="0"/>
                </a:lnTo>
                <a:lnTo>
                  <a:pt x="0" y="1680577"/>
                </a:lnTo>
                <a:close/>
              </a:path>
            </a:pathLst>
          </a:custGeom>
          <a:solidFill>
            <a:srgbClr val="F6D923"/>
          </a:solidFill>
          <a:ln w="19050">
            <a:solidFill>
              <a:schemeClr val="tx1"/>
            </a:solidFill>
          </a:ln>
        </p:spPr>
        <p:txBody>
          <a:bodyPr wrap="square" lIns="0" tIns="0" rIns="0" bIns="0" rtlCol="0"/>
          <a:lstStyle/>
          <a:p>
            <a:endParaRPr sz="372">
              <a:solidFill>
                <a:prstClr val="black"/>
              </a:solidFill>
            </a:endParaRPr>
          </a:p>
        </p:txBody>
      </p:sp>
      <p:sp>
        <p:nvSpPr>
          <p:cNvPr id="9" name="object 11"/>
          <p:cNvSpPr/>
          <p:nvPr userDrawn="1"/>
        </p:nvSpPr>
        <p:spPr>
          <a:xfrm>
            <a:off x="6431495" y="1550085"/>
            <a:ext cx="2197910" cy="757229"/>
          </a:xfrm>
          <a:custGeom>
            <a:avLst/>
            <a:gdLst/>
            <a:ahLst/>
            <a:cxnLst/>
            <a:rect l="l" t="t" r="r" b="b"/>
            <a:pathLst>
              <a:path w="4832350" h="1664970">
                <a:moveTo>
                  <a:pt x="0" y="1664870"/>
                </a:moveTo>
                <a:lnTo>
                  <a:pt x="4832072" y="1664870"/>
                </a:lnTo>
                <a:lnTo>
                  <a:pt x="4832072" y="0"/>
                </a:lnTo>
                <a:lnTo>
                  <a:pt x="0" y="0"/>
                </a:lnTo>
                <a:lnTo>
                  <a:pt x="0" y="1664870"/>
                </a:lnTo>
                <a:close/>
              </a:path>
            </a:pathLst>
          </a:custGeom>
          <a:solidFill>
            <a:srgbClr val="F6D923"/>
          </a:solidFill>
          <a:ln w="19050">
            <a:solidFill>
              <a:schemeClr val="tx1"/>
            </a:solidFill>
          </a:ln>
        </p:spPr>
        <p:txBody>
          <a:bodyPr wrap="square" lIns="0" tIns="0" rIns="0" bIns="0" rtlCol="0"/>
          <a:lstStyle/>
          <a:p>
            <a:endParaRPr sz="372">
              <a:solidFill>
                <a:prstClr val="black"/>
              </a:solidFill>
            </a:endParaRPr>
          </a:p>
        </p:txBody>
      </p:sp>
      <p:sp>
        <p:nvSpPr>
          <p:cNvPr id="15" name="object 26"/>
          <p:cNvSpPr/>
          <p:nvPr userDrawn="1"/>
        </p:nvSpPr>
        <p:spPr>
          <a:xfrm>
            <a:off x="7508958" y="1228639"/>
            <a:ext cx="4910" cy="297462"/>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16" name="object 27"/>
          <p:cNvSpPr/>
          <p:nvPr userDrawn="1"/>
        </p:nvSpPr>
        <p:spPr>
          <a:xfrm>
            <a:off x="435768" y="2307269"/>
            <a:ext cx="2197910" cy="2000218"/>
          </a:xfrm>
          <a:custGeom>
            <a:avLst/>
            <a:gdLst/>
            <a:ahLst/>
            <a:cxnLst/>
            <a:rect l="l" t="t" r="r" b="b"/>
            <a:pathLst>
              <a:path w="4832350" h="4398009">
                <a:moveTo>
                  <a:pt x="0" y="4397771"/>
                </a:moveTo>
                <a:lnTo>
                  <a:pt x="4832072" y="4397771"/>
                </a:lnTo>
                <a:lnTo>
                  <a:pt x="4832072" y="0"/>
                </a:lnTo>
                <a:lnTo>
                  <a:pt x="0" y="0"/>
                </a:lnTo>
                <a:lnTo>
                  <a:pt x="0" y="4397771"/>
                </a:lnTo>
                <a:close/>
              </a:path>
            </a:pathLst>
          </a:custGeom>
          <a:solidFill>
            <a:srgbClr val="000000"/>
          </a:solidFill>
          <a:ln w="19050">
            <a:solidFill>
              <a:schemeClr val="tx1"/>
            </a:solidFill>
          </a:ln>
        </p:spPr>
        <p:txBody>
          <a:bodyPr wrap="square" lIns="0" tIns="0" rIns="0" bIns="0" rtlCol="0"/>
          <a:lstStyle/>
          <a:p>
            <a:r>
              <a:rPr lang="en-US" sz="372" dirty="0">
                <a:solidFill>
                  <a:prstClr val="black"/>
                </a:solidFill>
              </a:rPr>
              <a:t>Z</a:t>
            </a:r>
            <a:endParaRPr sz="372" dirty="0">
              <a:solidFill>
                <a:prstClr val="black"/>
              </a:solidFill>
            </a:endParaRPr>
          </a:p>
        </p:txBody>
      </p:sp>
      <p:sp>
        <p:nvSpPr>
          <p:cNvPr id="17" name="object 42"/>
          <p:cNvSpPr/>
          <p:nvPr userDrawn="1"/>
        </p:nvSpPr>
        <p:spPr>
          <a:xfrm>
            <a:off x="3433629" y="2314412"/>
            <a:ext cx="2197910" cy="2000218"/>
          </a:xfrm>
          <a:custGeom>
            <a:avLst/>
            <a:gdLst/>
            <a:ahLst/>
            <a:cxnLst/>
            <a:rect l="l" t="t" r="r" b="b"/>
            <a:pathLst>
              <a:path w="4832350" h="4398009">
                <a:moveTo>
                  <a:pt x="0" y="4397771"/>
                </a:moveTo>
                <a:lnTo>
                  <a:pt x="4832072" y="4397771"/>
                </a:lnTo>
                <a:lnTo>
                  <a:pt x="4832072" y="0"/>
                </a:lnTo>
                <a:lnTo>
                  <a:pt x="0" y="0"/>
                </a:lnTo>
                <a:lnTo>
                  <a:pt x="0" y="4397771"/>
                </a:lnTo>
                <a:close/>
              </a:path>
            </a:pathLst>
          </a:custGeom>
          <a:solidFill>
            <a:srgbClr val="000000"/>
          </a:solidFill>
          <a:ln w="19050">
            <a:solidFill>
              <a:schemeClr val="tx1"/>
            </a:solidFill>
          </a:ln>
        </p:spPr>
        <p:txBody>
          <a:bodyPr wrap="square" lIns="0" tIns="0" rIns="0" bIns="0" rtlCol="0"/>
          <a:lstStyle/>
          <a:p>
            <a:endParaRPr sz="372">
              <a:solidFill>
                <a:prstClr val="black"/>
              </a:solidFill>
            </a:endParaRPr>
          </a:p>
        </p:txBody>
      </p:sp>
      <p:sp>
        <p:nvSpPr>
          <p:cNvPr id="18" name="object 43"/>
          <p:cNvSpPr/>
          <p:nvPr userDrawn="1"/>
        </p:nvSpPr>
        <p:spPr>
          <a:xfrm>
            <a:off x="6433876" y="2307269"/>
            <a:ext cx="2197910" cy="2000218"/>
          </a:xfrm>
          <a:custGeom>
            <a:avLst/>
            <a:gdLst/>
            <a:ahLst/>
            <a:cxnLst/>
            <a:rect l="l" t="t" r="r" b="b"/>
            <a:pathLst>
              <a:path w="4832350" h="4398009">
                <a:moveTo>
                  <a:pt x="0" y="4397771"/>
                </a:moveTo>
                <a:lnTo>
                  <a:pt x="4832072" y="4397771"/>
                </a:lnTo>
                <a:lnTo>
                  <a:pt x="4832072" y="0"/>
                </a:lnTo>
                <a:lnTo>
                  <a:pt x="0" y="0"/>
                </a:lnTo>
                <a:lnTo>
                  <a:pt x="0" y="4397771"/>
                </a:lnTo>
                <a:close/>
              </a:path>
            </a:pathLst>
          </a:custGeom>
          <a:solidFill>
            <a:srgbClr val="000000"/>
          </a:solidFill>
          <a:ln w="19050">
            <a:solidFill>
              <a:schemeClr val="tx1"/>
            </a:solidFill>
          </a:ln>
        </p:spPr>
        <p:txBody>
          <a:bodyPr wrap="square" lIns="0" tIns="0" rIns="0" bIns="0" rtlCol="0"/>
          <a:lstStyle/>
          <a:p>
            <a:endParaRPr sz="372">
              <a:solidFill>
                <a:prstClr val="black"/>
              </a:solidFill>
            </a:endParaRPr>
          </a:p>
        </p:txBody>
      </p:sp>
      <p:sp>
        <p:nvSpPr>
          <p:cNvPr id="21" name="object 26"/>
          <p:cNvSpPr/>
          <p:nvPr userDrawn="1"/>
        </p:nvSpPr>
        <p:spPr>
          <a:xfrm>
            <a:off x="4501476" y="1240710"/>
            <a:ext cx="4910" cy="297462"/>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22" name="object 26"/>
          <p:cNvSpPr/>
          <p:nvPr userDrawn="1"/>
        </p:nvSpPr>
        <p:spPr>
          <a:xfrm>
            <a:off x="1450506" y="1240710"/>
            <a:ext cx="4910" cy="297462"/>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23" name="object 26"/>
          <p:cNvSpPr/>
          <p:nvPr userDrawn="1"/>
        </p:nvSpPr>
        <p:spPr>
          <a:xfrm flipH="1" flipV="1">
            <a:off x="1270139" y="1216727"/>
            <a:ext cx="6243729" cy="20793"/>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25" name="Text Placeholder 14"/>
          <p:cNvSpPr>
            <a:spLocks noGrp="1"/>
          </p:cNvSpPr>
          <p:nvPr>
            <p:ph type="body" sz="quarter" idx="17" hasCustomPrompt="1"/>
          </p:nvPr>
        </p:nvSpPr>
        <p:spPr>
          <a:xfrm>
            <a:off x="435768" y="312625"/>
            <a:ext cx="8193636" cy="346298"/>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TEXT STYLES</a:t>
            </a:r>
          </a:p>
        </p:txBody>
      </p:sp>
      <p:sp>
        <p:nvSpPr>
          <p:cNvPr id="27" name="Text Placeholder 14"/>
          <p:cNvSpPr>
            <a:spLocks noGrp="1"/>
          </p:cNvSpPr>
          <p:nvPr>
            <p:ph type="body" sz="quarter" idx="18" hasCustomPrompt="1"/>
          </p:nvPr>
        </p:nvSpPr>
        <p:spPr>
          <a:xfrm>
            <a:off x="435768" y="788593"/>
            <a:ext cx="8193636" cy="346298"/>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TEXT STYLES</a:t>
            </a:r>
          </a:p>
        </p:txBody>
      </p:sp>
      <p:sp>
        <p:nvSpPr>
          <p:cNvPr id="28" name="Text Placeholder 14"/>
          <p:cNvSpPr>
            <a:spLocks noGrp="1"/>
          </p:cNvSpPr>
          <p:nvPr>
            <p:ph type="body" sz="quarter" idx="19" hasCustomPrompt="1"/>
          </p:nvPr>
        </p:nvSpPr>
        <p:spPr>
          <a:xfrm>
            <a:off x="440454" y="1538172"/>
            <a:ext cx="2190762" cy="776240"/>
          </a:xfrm>
          <a:prstGeom prst="rect">
            <a:avLst/>
          </a:prstGeom>
        </p:spPr>
        <p:txBody>
          <a:bodyPr/>
          <a:lstStyle>
            <a:lvl1pPr algn="ctr">
              <a:defRPr sz="1637"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29" name="Text Placeholder 14"/>
          <p:cNvSpPr>
            <a:spLocks noGrp="1"/>
          </p:cNvSpPr>
          <p:nvPr>
            <p:ph type="body" sz="quarter" idx="20" hasCustomPrompt="1"/>
          </p:nvPr>
        </p:nvSpPr>
        <p:spPr>
          <a:xfrm>
            <a:off x="3445803" y="1550084"/>
            <a:ext cx="2190762" cy="752416"/>
          </a:xfrm>
          <a:prstGeom prst="rect">
            <a:avLst/>
          </a:prstGeom>
        </p:spPr>
        <p:txBody>
          <a:bodyPr/>
          <a:lstStyle>
            <a:lvl1pPr algn="ctr">
              <a:defRPr sz="1637"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30" name="Text Placeholder 14"/>
          <p:cNvSpPr>
            <a:spLocks noGrp="1"/>
          </p:cNvSpPr>
          <p:nvPr>
            <p:ph type="body" sz="quarter" idx="21" hasCustomPrompt="1"/>
          </p:nvPr>
        </p:nvSpPr>
        <p:spPr>
          <a:xfrm>
            <a:off x="6438642" y="1538172"/>
            <a:ext cx="2190762" cy="776240"/>
          </a:xfrm>
          <a:prstGeom prst="rect">
            <a:avLst/>
          </a:prstGeom>
        </p:spPr>
        <p:txBody>
          <a:bodyPr/>
          <a:lstStyle>
            <a:lvl1pPr algn="ctr">
              <a:defRPr sz="1637"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32" name="Picture Placeholder 31"/>
          <p:cNvSpPr>
            <a:spLocks noGrp="1"/>
          </p:cNvSpPr>
          <p:nvPr>
            <p:ph type="pic" sz="quarter" idx="22"/>
          </p:nvPr>
        </p:nvSpPr>
        <p:spPr>
          <a:xfrm>
            <a:off x="436116" y="2314720"/>
            <a:ext cx="2195022" cy="1999929"/>
          </a:xfrm>
          <a:prstGeom prst="rect">
            <a:avLst/>
          </a:prstGeom>
        </p:spPr>
        <p:txBody>
          <a:bodyPr/>
          <a:lstStyle>
            <a:lvl1pPr>
              <a:defRPr sz="1273">
                <a:solidFill>
                  <a:srgbClr val="FF0000"/>
                </a:solidFill>
              </a:defRPr>
            </a:lvl1pPr>
          </a:lstStyle>
          <a:p>
            <a:endParaRPr lang="en-US" dirty="0"/>
          </a:p>
        </p:txBody>
      </p:sp>
      <p:sp>
        <p:nvSpPr>
          <p:cNvPr id="35" name="Picture Placeholder 31"/>
          <p:cNvSpPr>
            <a:spLocks noGrp="1"/>
          </p:cNvSpPr>
          <p:nvPr>
            <p:ph type="pic" sz="quarter" idx="25"/>
          </p:nvPr>
        </p:nvSpPr>
        <p:spPr>
          <a:xfrm>
            <a:off x="679207" y="2600013"/>
            <a:ext cx="1552418" cy="1414440"/>
          </a:xfrm>
          <a:prstGeom prst="rect">
            <a:avLst/>
          </a:prstGeom>
        </p:spPr>
        <p:txBody>
          <a:bodyPr/>
          <a:lstStyle>
            <a:lvl1pPr>
              <a:defRPr sz="1273">
                <a:solidFill>
                  <a:srgbClr val="FF0000"/>
                </a:solidFill>
              </a:defRPr>
            </a:lvl1pPr>
          </a:lstStyle>
          <a:p>
            <a:endParaRPr lang="en-US" dirty="0"/>
          </a:p>
        </p:txBody>
      </p:sp>
      <p:sp>
        <p:nvSpPr>
          <p:cNvPr id="36" name="Picture Placeholder 31"/>
          <p:cNvSpPr>
            <a:spLocks noGrp="1"/>
          </p:cNvSpPr>
          <p:nvPr>
            <p:ph type="pic" sz="quarter" idx="26"/>
          </p:nvPr>
        </p:nvSpPr>
        <p:spPr>
          <a:xfrm>
            <a:off x="3428527" y="2314701"/>
            <a:ext cx="2195022" cy="1999929"/>
          </a:xfrm>
          <a:prstGeom prst="rect">
            <a:avLst/>
          </a:prstGeom>
        </p:spPr>
        <p:txBody>
          <a:bodyPr/>
          <a:lstStyle>
            <a:lvl1pPr>
              <a:defRPr sz="1273">
                <a:solidFill>
                  <a:srgbClr val="FF0000"/>
                </a:solidFill>
              </a:defRPr>
            </a:lvl1pPr>
          </a:lstStyle>
          <a:p>
            <a:endParaRPr lang="en-US" dirty="0"/>
          </a:p>
        </p:txBody>
      </p:sp>
      <p:sp>
        <p:nvSpPr>
          <p:cNvPr id="37" name="Picture Placeholder 31"/>
          <p:cNvSpPr>
            <a:spLocks noGrp="1"/>
          </p:cNvSpPr>
          <p:nvPr>
            <p:ph type="pic" sz="quarter" idx="27"/>
          </p:nvPr>
        </p:nvSpPr>
        <p:spPr>
          <a:xfrm>
            <a:off x="3671618" y="2599995"/>
            <a:ext cx="1552418" cy="1414440"/>
          </a:xfrm>
          <a:prstGeom prst="rect">
            <a:avLst/>
          </a:prstGeom>
        </p:spPr>
        <p:txBody>
          <a:bodyPr/>
          <a:lstStyle>
            <a:lvl1pPr>
              <a:defRPr sz="1273">
                <a:solidFill>
                  <a:srgbClr val="FF0000"/>
                </a:solidFill>
              </a:defRPr>
            </a:lvl1pPr>
          </a:lstStyle>
          <a:p>
            <a:endParaRPr lang="en-US" dirty="0"/>
          </a:p>
        </p:txBody>
      </p:sp>
      <p:sp>
        <p:nvSpPr>
          <p:cNvPr id="38" name="Picture Placeholder 31"/>
          <p:cNvSpPr>
            <a:spLocks noGrp="1"/>
          </p:cNvSpPr>
          <p:nvPr>
            <p:ph type="pic" sz="quarter" idx="28"/>
          </p:nvPr>
        </p:nvSpPr>
        <p:spPr>
          <a:xfrm>
            <a:off x="6425815" y="2307269"/>
            <a:ext cx="2195022" cy="1999929"/>
          </a:xfrm>
          <a:prstGeom prst="rect">
            <a:avLst/>
          </a:prstGeom>
        </p:spPr>
        <p:txBody>
          <a:bodyPr/>
          <a:lstStyle>
            <a:lvl1pPr>
              <a:defRPr sz="1273">
                <a:solidFill>
                  <a:srgbClr val="FF0000"/>
                </a:solidFill>
              </a:defRPr>
            </a:lvl1pPr>
          </a:lstStyle>
          <a:p>
            <a:endParaRPr lang="en-US" dirty="0"/>
          </a:p>
        </p:txBody>
      </p:sp>
      <p:sp>
        <p:nvSpPr>
          <p:cNvPr id="39" name="Picture Placeholder 31"/>
          <p:cNvSpPr>
            <a:spLocks noGrp="1"/>
          </p:cNvSpPr>
          <p:nvPr>
            <p:ph type="pic" sz="quarter" idx="29"/>
          </p:nvPr>
        </p:nvSpPr>
        <p:spPr>
          <a:xfrm>
            <a:off x="6668906" y="2592562"/>
            <a:ext cx="1552418" cy="1414440"/>
          </a:xfrm>
          <a:prstGeom prst="rect">
            <a:avLst/>
          </a:prstGeom>
        </p:spPr>
        <p:txBody>
          <a:bodyPr/>
          <a:lstStyle>
            <a:lvl1pPr>
              <a:defRPr sz="1273">
                <a:solidFill>
                  <a:srgbClr val="FF0000"/>
                </a:solidFill>
              </a:defRPr>
            </a:lvl1pPr>
          </a:lstStyle>
          <a:p>
            <a:endParaRPr lang="en-US" dirty="0"/>
          </a:p>
        </p:txBody>
      </p:sp>
    </p:spTree>
    <p:extLst>
      <p:ext uri="{BB962C8B-B14F-4D97-AF65-F5344CB8AC3E}">
        <p14:creationId xmlns:p14="http://schemas.microsoft.com/office/powerpoint/2010/main" val="86537911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p:spPr>
        <p:txBody>
          <a:bodyPr/>
          <a:lstStyle/>
          <a:p>
            <a:pPr marL="5776"/>
            <a:r>
              <a:rPr lang="en-US" spc="5">
                <a:solidFill>
                  <a:prstClr val="white"/>
                </a:solidFill>
              </a:rPr>
              <a:t>800-2REVIEW</a:t>
            </a:r>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p:spPr>
        <p:txBody>
          <a:bodyPr/>
          <a:lstStyle/>
          <a:p>
            <a:pPr marL="5776"/>
            <a:r>
              <a:rPr lang="en-US" spc="16">
                <a:solidFill>
                  <a:prstClr val="white"/>
                </a:solidFill>
              </a:rPr>
              <a:t>Presented by: xxx xxx</a:t>
            </a:r>
            <a:endParaRPr lang="en-US" spc="16" dirty="0">
              <a:solidFill>
                <a:prstClr val="white"/>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8" name="Text Placeholder 14"/>
          <p:cNvSpPr>
            <a:spLocks noGrp="1"/>
          </p:cNvSpPr>
          <p:nvPr>
            <p:ph type="body" sz="quarter" idx="17" hasCustomPrompt="1"/>
          </p:nvPr>
        </p:nvSpPr>
        <p:spPr>
          <a:xfrm>
            <a:off x="2965496" y="1878634"/>
            <a:ext cx="3125018" cy="901051"/>
          </a:xfrm>
          <a:prstGeom prst="rect">
            <a:avLst/>
          </a:prstGeom>
        </p:spPr>
        <p:txBody>
          <a:bodyPr/>
          <a:lstStyle>
            <a:lvl1pPr algn="ctr">
              <a:defRPr sz="2456" b="1" baseline="0">
                <a:solidFill>
                  <a:schemeClr val="bg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9" name="Picture Placeholder 6"/>
          <p:cNvSpPr>
            <a:spLocks noGrp="1"/>
          </p:cNvSpPr>
          <p:nvPr>
            <p:ph type="pic" sz="quarter" idx="18"/>
          </p:nvPr>
        </p:nvSpPr>
        <p:spPr>
          <a:xfrm>
            <a:off x="407925" y="1213675"/>
            <a:ext cx="2391419" cy="2709651"/>
          </a:xfrm>
          <a:prstGeom prst="rect">
            <a:avLst/>
          </a:prstGeom>
          <a:noFill/>
        </p:spPr>
        <p:txBody>
          <a:bodyPr/>
          <a:lstStyle>
            <a:lvl1pPr>
              <a:defRPr sz="2001">
                <a:solidFill>
                  <a:srgbClr val="FF0000"/>
                </a:solidFill>
              </a:defRPr>
            </a:lvl1pPr>
          </a:lstStyle>
          <a:p>
            <a:endParaRPr lang="en-US"/>
          </a:p>
        </p:txBody>
      </p:sp>
      <p:sp>
        <p:nvSpPr>
          <p:cNvPr id="11" name="Picture Placeholder 6"/>
          <p:cNvSpPr>
            <a:spLocks noGrp="1"/>
          </p:cNvSpPr>
          <p:nvPr>
            <p:ph type="pic" sz="quarter" idx="19"/>
          </p:nvPr>
        </p:nvSpPr>
        <p:spPr>
          <a:xfrm>
            <a:off x="6256667" y="1192150"/>
            <a:ext cx="2391419" cy="2709651"/>
          </a:xfrm>
          <a:prstGeom prst="rect">
            <a:avLst/>
          </a:prstGeom>
          <a:noFill/>
        </p:spPr>
        <p:txBody>
          <a:bodyPr/>
          <a:lstStyle>
            <a:lvl1pPr>
              <a:defRPr sz="2001">
                <a:solidFill>
                  <a:srgbClr val="FF0000"/>
                </a:solidFill>
              </a:defRPr>
            </a:lvl1pPr>
          </a:lstStyle>
          <a:p>
            <a:endParaRPr lang="en-US"/>
          </a:p>
        </p:txBody>
      </p:sp>
    </p:spTree>
    <p:extLst>
      <p:ext uri="{BB962C8B-B14F-4D97-AF65-F5344CB8AC3E}">
        <p14:creationId xmlns:p14="http://schemas.microsoft.com/office/powerpoint/2010/main" val="37465771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a:noFill/>
          <a:ln>
            <a:noFill/>
          </a:ln>
        </p:spPr>
        <p:txBody>
          <a:bodyPr/>
          <a:lstStyle/>
          <a:p>
            <a:pPr marL="5776"/>
            <a:r>
              <a:rPr lang="en-US" spc="5">
                <a:solidFill>
                  <a:prstClr val="white"/>
                </a:solidFill>
              </a:rPr>
              <a:t>800-2REVIEW</a:t>
            </a:r>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a:noFill/>
          <a:ln>
            <a:noFill/>
          </a:ln>
        </p:spPr>
        <p:txBody>
          <a:bodyPr/>
          <a:lstStyle/>
          <a:p>
            <a:pPr marL="5776"/>
            <a:r>
              <a:rPr lang="en-US" spc="16">
                <a:solidFill>
                  <a:prstClr val="white"/>
                </a:solidFill>
              </a:rPr>
              <a:t>Presented by: xxx xxx</a:t>
            </a:r>
            <a:endParaRPr lang="en-US" spc="16" dirty="0">
              <a:solidFill>
                <a:prstClr val="white"/>
              </a:solidFill>
            </a:endParaRPr>
          </a:p>
        </p:txBody>
      </p:sp>
      <p:graphicFrame>
        <p:nvGraphicFramePr>
          <p:cNvPr id="6" name="Table 5"/>
          <p:cNvGraphicFramePr>
            <a:graphicFrameLocks noGrp="1"/>
          </p:cNvGraphicFramePr>
          <p:nvPr userDrawn="1"/>
        </p:nvGraphicFramePr>
        <p:xfrm>
          <a:off x="1603634" y="1428108"/>
          <a:ext cx="5845000" cy="3270801"/>
        </p:xfrm>
        <a:graphic>
          <a:graphicData uri="http://schemas.openxmlformats.org/drawingml/2006/table">
            <a:tbl>
              <a:tblPr/>
              <a:tblGrid>
                <a:gridCol w="3182192">
                  <a:extLst>
                    <a:ext uri="{9D8B030D-6E8A-4147-A177-3AD203B41FA5}">
                      <a16:colId xmlns:a16="http://schemas.microsoft.com/office/drawing/2014/main" val="20000"/>
                    </a:ext>
                  </a:extLst>
                </a:gridCol>
                <a:gridCol w="1406986">
                  <a:extLst>
                    <a:ext uri="{9D8B030D-6E8A-4147-A177-3AD203B41FA5}">
                      <a16:colId xmlns:a16="http://schemas.microsoft.com/office/drawing/2014/main" val="20001"/>
                    </a:ext>
                  </a:extLst>
                </a:gridCol>
                <a:gridCol w="1255822">
                  <a:extLst>
                    <a:ext uri="{9D8B030D-6E8A-4147-A177-3AD203B41FA5}">
                      <a16:colId xmlns:a16="http://schemas.microsoft.com/office/drawing/2014/main" val="20002"/>
                    </a:ext>
                  </a:extLst>
                </a:gridCol>
              </a:tblGrid>
              <a:tr h="435891">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D924"/>
                    </a:solidFill>
                  </a:tcPr>
                </a:tc>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D924"/>
                    </a:solidFill>
                  </a:tcPr>
                </a:tc>
                <a:extLst>
                  <a:ext uri="{0D108BD9-81ED-4DB2-BD59-A6C34878D82A}">
                    <a16:rowId xmlns:a16="http://schemas.microsoft.com/office/drawing/2014/main" val="10000"/>
                  </a:ext>
                </a:extLst>
              </a:tr>
              <a:tr h="46516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20235172"/>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dirty="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7" name="Text Placeholder 8"/>
          <p:cNvSpPr>
            <a:spLocks noGrp="1"/>
          </p:cNvSpPr>
          <p:nvPr>
            <p:ph type="body" sz="quarter" idx="12" hasCustomPrompt="1"/>
          </p:nvPr>
        </p:nvSpPr>
        <p:spPr>
          <a:xfrm>
            <a:off x="1660708" y="1462764"/>
            <a:ext cx="2980609" cy="346558"/>
          </a:xfrm>
          <a:prstGeom prst="rect">
            <a:avLst/>
          </a:prstGeom>
        </p:spPr>
        <p:txBody>
          <a:bodyPr/>
          <a:lstStyle>
            <a:lvl1pPr>
              <a:defRPr sz="1092" b="1"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8" name="Text Placeholder 8"/>
          <p:cNvSpPr>
            <a:spLocks noGrp="1"/>
          </p:cNvSpPr>
          <p:nvPr>
            <p:ph type="body" sz="quarter" idx="13" hasCustomPrompt="1"/>
          </p:nvPr>
        </p:nvSpPr>
        <p:spPr>
          <a:xfrm>
            <a:off x="4779950" y="1448223"/>
            <a:ext cx="1294598" cy="346558"/>
          </a:xfrm>
          <a:prstGeom prst="rect">
            <a:avLst/>
          </a:prstGeom>
        </p:spPr>
        <p:txBody>
          <a:bodyPr/>
          <a:lstStyle>
            <a:lvl1pPr>
              <a:defRPr sz="1092" b="1" baseline="0">
                <a:solidFill>
                  <a:schemeClr val="tx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a:t>CLICK TO EDIT MASTER TEXT</a:t>
            </a:r>
            <a:endParaRPr lang="en-US" dirty="0"/>
          </a:p>
        </p:txBody>
      </p:sp>
      <p:sp>
        <p:nvSpPr>
          <p:cNvPr id="9" name="Text Placeholder 8"/>
          <p:cNvSpPr>
            <a:spLocks noGrp="1"/>
          </p:cNvSpPr>
          <p:nvPr>
            <p:ph type="body" sz="quarter" idx="14" hasCustomPrompt="1"/>
          </p:nvPr>
        </p:nvSpPr>
        <p:spPr>
          <a:xfrm>
            <a:off x="6213180" y="1448223"/>
            <a:ext cx="1235454" cy="346558"/>
          </a:xfrm>
          <a:prstGeom prst="rect">
            <a:avLst/>
          </a:prstGeom>
        </p:spPr>
        <p:txBody>
          <a:bodyPr/>
          <a:lstStyle>
            <a:lvl1pPr>
              <a:defRPr sz="1092" b="1" baseline="0">
                <a:solidFill>
                  <a:schemeClr val="tx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a:t>CLICK TO EDIT MASTER TEXT</a:t>
            </a:r>
            <a:endParaRPr lang="en-US" dirty="0"/>
          </a:p>
        </p:txBody>
      </p:sp>
      <p:sp>
        <p:nvSpPr>
          <p:cNvPr id="10" name="Text Placeholder 8"/>
          <p:cNvSpPr>
            <a:spLocks noGrp="1"/>
          </p:cNvSpPr>
          <p:nvPr>
            <p:ph type="body" sz="quarter" idx="15" hasCustomPrompt="1"/>
          </p:nvPr>
        </p:nvSpPr>
        <p:spPr>
          <a:xfrm>
            <a:off x="1660708" y="1906890"/>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1" name="Text Placeholder 8"/>
          <p:cNvSpPr>
            <a:spLocks noGrp="1"/>
          </p:cNvSpPr>
          <p:nvPr>
            <p:ph type="body" sz="quarter" idx="16" hasCustomPrompt="1"/>
          </p:nvPr>
        </p:nvSpPr>
        <p:spPr>
          <a:xfrm>
            <a:off x="1660708" y="2361556"/>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2" name="Text Placeholder 8"/>
          <p:cNvSpPr>
            <a:spLocks noGrp="1"/>
          </p:cNvSpPr>
          <p:nvPr>
            <p:ph type="body" sz="quarter" idx="17" hasCustomPrompt="1"/>
          </p:nvPr>
        </p:nvSpPr>
        <p:spPr>
          <a:xfrm>
            <a:off x="1661849" y="3362434"/>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3" name="Text Placeholder 8"/>
          <p:cNvSpPr>
            <a:spLocks noGrp="1"/>
          </p:cNvSpPr>
          <p:nvPr>
            <p:ph type="body" sz="quarter" idx="18" hasCustomPrompt="1"/>
          </p:nvPr>
        </p:nvSpPr>
        <p:spPr>
          <a:xfrm>
            <a:off x="1660708" y="4301519"/>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4" name="Text Placeholder 8"/>
          <p:cNvSpPr>
            <a:spLocks noGrp="1"/>
          </p:cNvSpPr>
          <p:nvPr>
            <p:ph type="body" sz="quarter" idx="19" hasCustomPrompt="1"/>
          </p:nvPr>
        </p:nvSpPr>
        <p:spPr>
          <a:xfrm>
            <a:off x="1660708" y="3819538"/>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5" name="Text Placeholder 8"/>
          <p:cNvSpPr>
            <a:spLocks noGrp="1"/>
          </p:cNvSpPr>
          <p:nvPr>
            <p:ph type="body" sz="quarter" idx="20" hasCustomPrompt="1"/>
          </p:nvPr>
        </p:nvSpPr>
        <p:spPr>
          <a:xfrm>
            <a:off x="1660708" y="2880453"/>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6" name="Text Placeholder 8"/>
          <p:cNvSpPr>
            <a:spLocks noGrp="1"/>
          </p:cNvSpPr>
          <p:nvPr>
            <p:ph type="body" sz="quarter" idx="21" hasCustomPrompt="1"/>
          </p:nvPr>
        </p:nvSpPr>
        <p:spPr>
          <a:xfrm>
            <a:off x="4806577" y="1906890"/>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17" name="Text Placeholder 8"/>
          <p:cNvSpPr>
            <a:spLocks noGrp="1"/>
          </p:cNvSpPr>
          <p:nvPr>
            <p:ph type="body" sz="quarter" idx="22" hasCustomPrompt="1"/>
          </p:nvPr>
        </p:nvSpPr>
        <p:spPr>
          <a:xfrm>
            <a:off x="6239808" y="1906890"/>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18" name="Text Placeholder 8"/>
          <p:cNvSpPr>
            <a:spLocks noGrp="1"/>
          </p:cNvSpPr>
          <p:nvPr>
            <p:ph type="body" sz="quarter" idx="23" hasCustomPrompt="1"/>
          </p:nvPr>
        </p:nvSpPr>
        <p:spPr>
          <a:xfrm>
            <a:off x="4806577" y="2361556"/>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19" name="Text Placeholder 8"/>
          <p:cNvSpPr>
            <a:spLocks noGrp="1"/>
          </p:cNvSpPr>
          <p:nvPr>
            <p:ph type="body" sz="quarter" idx="24" hasCustomPrompt="1"/>
          </p:nvPr>
        </p:nvSpPr>
        <p:spPr>
          <a:xfrm>
            <a:off x="6239808" y="2361556"/>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0" name="Text Placeholder 8"/>
          <p:cNvSpPr>
            <a:spLocks noGrp="1"/>
          </p:cNvSpPr>
          <p:nvPr>
            <p:ph type="body" sz="quarter" idx="25" hasCustomPrompt="1"/>
          </p:nvPr>
        </p:nvSpPr>
        <p:spPr>
          <a:xfrm>
            <a:off x="4819693" y="2827741"/>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1" name="Text Placeholder 8"/>
          <p:cNvSpPr>
            <a:spLocks noGrp="1"/>
          </p:cNvSpPr>
          <p:nvPr>
            <p:ph type="body" sz="quarter" idx="26" hasCustomPrompt="1"/>
          </p:nvPr>
        </p:nvSpPr>
        <p:spPr>
          <a:xfrm>
            <a:off x="6252925" y="2827741"/>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2" name="Text Placeholder 8"/>
          <p:cNvSpPr>
            <a:spLocks noGrp="1"/>
          </p:cNvSpPr>
          <p:nvPr>
            <p:ph type="body" sz="quarter" idx="27" hasCustomPrompt="1"/>
          </p:nvPr>
        </p:nvSpPr>
        <p:spPr>
          <a:xfrm>
            <a:off x="4829048" y="3306524"/>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3" name="Text Placeholder 8"/>
          <p:cNvSpPr>
            <a:spLocks noGrp="1"/>
          </p:cNvSpPr>
          <p:nvPr>
            <p:ph type="body" sz="quarter" idx="28" hasCustomPrompt="1"/>
          </p:nvPr>
        </p:nvSpPr>
        <p:spPr>
          <a:xfrm>
            <a:off x="6262280" y="3306524"/>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4" name="Text Placeholder 8"/>
          <p:cNvSpPr>
            <a:spLocks noGrp="1"/>
          </p:cNvSpPr>
          <p:nvPr>
            <p:ph type="body" sz="quarter" idx="29" hasCustomPrompt="1"/>
          </p:nvPr>
        </p:nvSpPr>
        <p:spPr>
          <a:xfrm>
            <a:off x="4838088" y="3803859"/>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5" name="Text Placeholder 8"/>
          <p:cNvSpPr>
            <a:spLocks noGrp="1"/>
          </p:cNvSpPr>
          <p:nvPr>
            <p:ph type="body" sz="quarter" idx="30" hasCustomPrompt="1"/>
          </p:nvPr>
        </p:nvSpPr>
        <p:spPr>
          <a:xfrm>
            <a:off x="6271319" y="3803859"/>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6" name="Text Placeholder 8"/>
          <p:cNvSpPr>
            <a:spLocks noGrp="1"/>
          </p:cNvSpPr>
          <p:nvPr>
            <p:ph type="body" sz="quarter" idx="31" hasCustomPrompt="1"/>
          </p:nvPr>
        </p:nvSpPr>
        <p:spPr>
          <a:xfrm>
            <a:off x="4829048" y="4254461"/>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7" name="Text Placeholder 8"/>
          <p:cNvSpPr>
            <a:spLocks noGrp="1"/>
          </p:cNvSpPr>
          <p:nvPr>
            <p:ph type="body" sz="quarter" idx="32" hasCustomPrompt="1"/>
          </p:nvPr>
        </p:nvSpPr>
        <p:spPr>
          <a:xfrm>
            <a:off x="6262280" y="4254461"/>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8" name="Text Placeholder 14"/>
          <p:cNvSpPr>
            <a:spLocks noGrp="1"/>
          </p:cNvSpPr>
          <p:nvPr>
            <p:ph type="body" sz="quarter" idx="33" hasCustomPrompt="1"/>
          </p:nvPr>
        </p:nvSpPr>
        <p:spPr>
          <a:xfrm>
            <a:off x="1758906" y="312625"/>
            <a:ext cx="5844969" cy="901051"/>
          </a:xfrm>
          <a:prstGeom prst="rect">
            <a:avLst/>
          </a:prstGeom>
        </p:spPr>
        <p:txBody>
          <a:bodyPr/>
          <a:lstStyle>
            <a:lvl1pPr algn="ctr">
              <a:defRPr sz="2456" b="1" baseline="0">
                <a:solidFill>
                  <a:schemeClr val="bg1"/>
                </a:solidFill>
                <a:latin typeface="Helvetica" charset="0"/>
                <a:ea typeface="Helvetica" charset="0"/>
                <a:cs typeface="Helvetica" charset="0"/>
              </a:defRPr>
            </a:lvl1pPr>
          </a:lstStyle>
          <a:p>
            <a:pPr lvl="0"/>
            <a:r>
              <a:rPr lang="en-US" dirty="0"/>
              <a:t>CLICK TO EDIT MASTER </a:t>
            </a:r>
          </a:p>
          <a:p>
            <a:pPr lvl="0"/>
            <a:r>
              <a:rPr lang="en-US" dirty="0"/>
              <a:t>TEXT STYLES</a:t>
            </a:r>
          </a:p>
        </p:txBody>
      </p:sp>
    </p:spTree>
    <p:extLst>
      <p:ext uri="{BB962C8B-B14F-4D97-AF65-F5344CB8AC3E}">
        <p14:creationId xmlns:p14="http://schemas.microsoft.com/office/powerpoint/2010/main" val="17975109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p:spPr>
        <p:txBody>
          <a:bodyPr/>
          <a:lstStyle/>
          <a:p>
            <a:pPr marL="5776"/>
            <a:r>
              <a:rPr lang="en-US" spc="5">
                <a:solidFill>
                  <a:prstClr val="white"/>
                </a:solidFill>
              </a:rPr>
              <a:t>800-2REVIEW</a:t>
            </a:r>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p:spPr>
        <p:txBody>
          <a:bodyPr/>
          <a:lstStyle/>
          <a:p>
            <a:pPr marL="5776"/>
            <a:r>
              <a:rPr lang="en-US" spc="16">
                <a:solidFill>
                  <a:prstClr val="white"/>
                </a:solidFill>
              </a:rPr>
              <a:t>Presented by: xxx xxx</a:t>
            </a:r>
            <a:endParaRPr lang="en-US" spc="16" dirty="0">
              <a:solidFill>
                <a:prstClr val="white"/>
              </a:solidFill>
            </a:endParaRPr>
          </a:p>
        </p:txBody>
      </p:sp>
      <p:sp>
        <p:nvSpPr>
          <p:cNvPr id="172" name="Text Placeholder 14"/>
          <p:cNvSpPr>
            <a:spLocks noGrp="1"/>
          </p:cNvSpPr>
          <p:nvPr>
            <p:ph type="body" sz="quarter" idx="33" hasCustomPrompt="1"/>
          </p:nvPr>
        </p:nvSpPr>
        <p:spPr>
          <a:xfrm>
            <a:off x="1758906" y="312625"/>
            <a:ext cx="5844969" cy="901051"/>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pic>
        <p:nvPicPr>
          <p:cNvPr id="173" name="Picture 172"/>
          <p:cNvPicPr>
            <a:picLocks noChangeAspect="1"/>
          </p:cNvPicPr>
          <p:nvPr userDrawn="1"/>
        </p:nvPicPr>
        <p:blipFill rotWithShape="1">
          <a:blip r:embed="rId2" cstate="email">
            <a:extLst>
              <a:ext uri="{28A0092B-C50C-407E-A947-70E740481C1C}">
                <a14:useLocalDpi xmlns:a14="http://schemas.microsoft.com/office/drawing/2010/main"/>
              </a:ext>
            </a:extLst>
          </a:blip>
          <a:srcRect r="52776"/>
          <a:stretch/>
        </p:blipFill>
        <p:spPr>
          <a:xfrm>
            <a:off x="958044" y="1269636"/>
            <a:ext cx="1950360" cy="3483800"/>
          </a:xfrm>
          <a:prstGeom prst="rect">
            <a:avLst/>
          </a:prstGeom>
        </p:spPr>
      </p:pic>
      <p:pic>
        <p:nvPicPr>
          <p:cNvPr id="174" name="Picture 173"/>
          <p:cNvPicPr>
            <a:picLocks noChangeAspect="1"/>
          </p:cNvPicPr>
          <p:nvPr userDrawn="1"/>
        </p:nvPicPr>
        <p:blipFill rotWithShape="1">
          <a:blip r:embed="rId2" cstate="email">
            <a:extLst>
              <a:ext uri="{28A0092B-C50C-407E-A947-70E740481C1C}">
                <a14:useLocalDpi xmlns:a14="http://schemas.microsoft.com/office/drawing/2010/main"/>
              </a:ext>
            </a:extLst>
          </a:blip>
          <a:srcRect r="52776"/>
          <a:stretch/>
        </p:blipFill>
        <p:spPr>
          <a:xfrm>
            <a:off x="3706210" y="1269636"/>
            <a:ext cx="1950360" cy="3483800"/>
          </a:xfrm>
          <a:prstGeom prst="rect">
            <a:avLst/>
          </a:prstGeom>
        </p:spPr>
      </p:pic>
      <p:pic>
        <p:nvPicPr>
          <p:cNvPr id="175" name="Picture 174"/>
          <p:cNvPicPr>
            <a:picLocks noChangeAspect="1"/>
          </p:cNvPicPr>
          <p:nvPr userDrawn="1"/>
        </p:nvPicPr>
        <p:blipFill rotWithShape="1">
          <a:blip r:embed="rId2" cstate="email">
            <a:extLst>
              <a:ext uri="{28A0092B-C50C-407E-A947-70E740481C1C}">
                <a14:useLocalDpi xmlns:a14="http://schemas.microsoft.com/office/drawing/2010/main"/>
              </a:ext>
            </a:extLst>
          </a:blip>
          <a:srcRect r="52776"/>
          <a:stretch/>
        </p:blipFill>
        <p:spPr>
          <a:xfrm>
            <a:off x="6304912" y="1242931"/>
            <a:ext cx="1950360" cy="3483800"/>
          </a:xfrm>
          <a:prstGeom prst="rect">
            <a:avLst/>
          </a:prstGeom>
        </p:spPr>
      </p:pic>
      <p:sp>
        <p:nvSpPr>
          <p:cNvPr id="177" name="Picture Placeholder 176"/>
          <p:cNvSpPr>
            <a:spLocks noGrp="1"/>
          </p:cNvSpPr>
          <p:nvPr>
            <p:ph type="pic" sz="quarter" idx="34"/>
          </p:nvPr>
        </p:nvSpPr>
        <p:spPr>
          <a:xfrm>
            <a:off x="1279467" y="1843978"/>
            <a:ext cx="1282355" cy="2321939"/>
          </a:xfrm>
          <a:prstGeom prst="rect">
            <a:avLst/>
          </a:prstGeom>
        </p:spPr>
        <p:txBody>
          <a:bodyPr/>
          <a:lstStyle>
            <a:lvl1pPr>
              <a:defRPr sz="2729">
                <a:solidFill>
                  <a:srgbClr val="FF0000"/>
                </a:solidFill>
              </a:defRPr>
            </a:lvl1pPr>
          </a:lstStyle>
          <a:p>
            <a:endParaRPr lang="en-US" dirty="0"/>
          </a:p>
        </p:txBody>
      </p:sp>
      <p:sp>
        <p:nvSpPr>
          <p:cNvPr id="178" name="Picture Placeholder 176"/>
          <p:cNvSpPr>
            <a:spLocks noGrp="1"/>
          </p:cNvSpPr>
          <p:nvPr>
            <p:ph type="pic" sz="quarter" idx="35"/>
          </p:nvPr>
        </p:nvSpPr>
        <p:spPr>
          <a:xfrm>
            <a:off x="4040212" y="1854422"/>
            <a:ext cx="1282355" cy="2321939"/>
          </a:xfrm>
          <a:prstGeom prst="rect">
            <a:avLst/>
          </a:prstGeom>
        </p:spPr>
        <p:txBody>
          <a:bodyPr/>
          <a:lstStyle>
            <a:lvl1pPr>
              <a:defRPr sz="2729">
                <a:solidFill>
                  <a:srgbClr val="FF0000"/>
                </a:solidFill>
              </a:defRPr>
            </a:lvl1pPr>
          </a:lstStyle>
          <a:p>
            <a:endParaRPr lang="en-US" dirty="0"/>
          </a:p>
        </p:txBody>
      </p:sp>
      <p:sp>
        <p:nvSpPr>
          <p:cNvPr id="179" name="Picture Placeholder 176"/>
          <p:cNvSpPr>
            <a:spLocks noGrp="1"/>
          </p:cNvSpPr>
          <p:nvPr>
            <p:ph type="pic" sz="quarter" idx="36"/>
          </p:nvPr>
        </p:nvSpPr>
        <p:spPr>
          <a:xfrm>
            <a:off x="6638915" y="1823861"/>
            <a:ext cx="1282355" cy="2321939"/>
          </a:xfrm>
          <a:prstGeom prst="rect">
            <a:avLst/>
          </a:prstGeom>
        </p:spPr>
        <p:txBody>
          <a:bodyPr/>
          <a:lstStyle>
            <a:lvl1pPr>
              <a:defRPr sz="2729">
                <a:solidFill>
                  <a:srgbClr val="FF0000"/>
                </a:solidFill>
              </a:defRPr>
            </a:lvl1pPr>
          </a:lstStyle>
          <a:p>
            <a:endParaRPr lang="en-US" dirty="0"/>
          </a:p>
        </p:txBody>
      </p:sp>
    </p:spTree>
    <p:extLst>
      <p:ext uri="{BB962C8B-B14F-4D97-AF65-F5344CB8AC3E}">
        <p14:creationId xmlns:p14="http://schemas.microsoft.com/office/powerpoint/2010/main" val="34855885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object 38"/>
          <p:cNvSpPr/>
          <p:nvPr userDrawn="1"/>
        </p:nvSpPr>
        <p:spPr>
          <a:xfrm>
            <a:off x="3592660" y="2574994"/>
            <a:ext cx="2164119" cy="895564"/>
          </a:xfrm>
          <a:custGeom>
            <a:avLst/>
            <a:gdLst/>
            <a:ahLst/>
            <a:cxnLst/>
            <a:rect l="l" t="t" r="r" b="b"/>
            <a:pathLst>
              <a:path w="4758055" h="1969134">
                <a:moveTo>
                  <a:pt x="0" y="1968526"/>
                </a:moveTo>
                <a:lnTo>
                  <a:pt x="4757813" y="1968526"/>
                </a:lnTo>
                <a:lnTo>
                  <a:pt x="4757813" y="0"/>
                </a:lnTo>
                <a:lnTo>
                  <a:pt x="0" y="0"/>
                </a:lnTo>
                <a:lnTo>
                  <a:pt x="0" y="1968526"/>
                </a:lnTo>
                <a:close/>
              </a:path>
            </a:pathLst>
          </a:custGeom>
          <a:ln w="85725">
            <a:solidFill>
              <a:srgbClr val="FAE200"/>
            </a:solidFill>
          </a:ln>
        </p:spPr>
        <p:txBody>
          <a:bodyPr wrap="square" lIns="0" tIns="0" rIns="0" bIns="0" rtlCol="0"/>
          <a:lstStyle/>
          <a:p>
            <a:endParaRPr sz="372">
              <a:solidFill>
                <a:prstClr val="black"/>
              </a:solidFill>
            </a:endParaRPr>
          </a:p>
        </p:txBody>
      </p:sp>
      <p:sp>
        <p:nvSpPr>
          <p:cNvPr id="14" name="Text Placeholder 17"/>
          <p:cNvSpPr>
            <a:spLocks noGrp="1"/>
          </p:cNvSpPr>
          <p:nvPr>
            <p:ph type="body" sz="quarter" idx="15"/>
          </p:nvPr>
        </p:nvSpPr>
        <p:spPr>
          <a:xfrm>
            <a:off x="3458341" y="1726182"/>
            <a:ext cx="2473426" cy="238307"/>
          </a:xfrm>
          <a:prstGeom prst="rect">
            <a:avLst/>
          </a:prstGeom>
        </p:spPr>
        <p:txBody>
          <a:bodyPr/>
          <a:lstStyle>
            <a:lvl1pPr algn="ctr">
              <a:defRPr sz="1092" b="1" i="0">
                <a:latin typeface="Helvetica" charset="0"/>
                <a:ea typeface="Helvetica" charset="0"/>
                <a:cs typeface="Helvetica" charset="0"/>
              </a:defRPr>
            </a:lvl1pPr>
          </a:lstStyle>
          <a:p>
            <a:pPr lvl="0"/>
            <a:r>
              <a:rPr lang="en-US" dirty="0"/>
              <a:t>Click to edit Master text styles</a:t>
            </a:r>
          </a:p>
        </p:txBody>
      </p:sp>
      <p:sp>
        <p:nvSpPr>
          <p:cNvPr id="17" name="Text Placeholder 17"/>
          <p:cNvSpPr>
            <a:spLocks noGrp="1"/>
          </p:cNvSpPr>
          <p:nvPr>
            <p:ph type="body" sz="quarter" idx="17"/>
          </p:nvPr>
        </p:nvSpPr>
        <p:spPr>
          <a:xfrm>
            <a:off x="3751618" y="2690512"/>
            <a:ext cx="1846201" cy="664528"/>
          </a:xfrm>
          <a:prstGeom prst="rect">
            <a:avLst/>
          </a:prstGeom>
        </p:spPr>
        <p:txBody>
          <a:bodyPr/>
          <a:lstStyle>
            <a:lvl1pPr>
              <a:defRPr sz="910" b="1" i="0">
                <a:latin typeface="Helvetica" charset="0"/>
                <a:ea typeface="Helvetica" charset="0"/>
                <a:cs typeface="Helvetica" charset="0"/>
              </a:defRPr>
            </a:lvl1pPr>
          </a:lstStyle>
          <a:p>
            <a:pPr lvl="0"/>
            <a:r>
              <a:rPr lang="en-US" dirty="0"/>
              <a:t>Click to edit Master text styles</a:t>
            </a:r>
          </a:p>
        </p:txBody>
      </p:sp>
      <p:sp>
        <p:nvSpPr>
          <p:cNvPr id="18" name="Text Placeholder 17"/>
          <p:cNvSpPr>
            <a:spLocks noGrp="1"/>
          </p:cNvSpPr>
          <p:nvPr>
            <p:ph type="body" sz="quarter" idx="18" hasCustomPrompt="1"/>
          </p:nvPr>
        </p:nvSpPr>
        <p:spPr>
          <a:xfrm>
            <a:off x="1714357" y="898724"/>
            <a:ext cx="5889189" cy="380359"/>
          </a:xfrm>
          <a:prstGeom prst="rect">
            <a:avLst/>
          </a:prstGeom>
        </p:spPr>
        <p:txBody>
          <a:bodyPr/>
          <a:lstStyle>
            <a:lvl1pPr algn="ctr">
              <a:defRPr sz="3002" b="1" i="0">
                <a:latin typeface="Helvetica" charset="0"/>
                <a:ea typeface="Helvetica" charset="0"/>
                <a:cs typeface="Helvetica" charset="0"/>
              </a:defRPr>
            </a:lvl1pPr>
          </a:lstStyle>
          <a:p>
            <a:pPr lvl="0"/>
            <a:r>
              <a:rPr lang="en-US" dirty="0"/>
              <a:t>Click to edit master text styles</a:t>
            </a:r>
          </a:p>
        </p:txBody>
      </p:sp>
      <p:sp>
        <p:nvSpPr>
          <p:cNvPr id="19" name="Text Placeholder 17"/>
          <p:cNvSpPr>
            <a:spLocks noGrp="1"/>
          </p:cNvSpPr>
          <p:nvPr>
            <p:ph type="body" sz="quarter" idx="19"/>
          </p:nvPr>
        </p:nvSpPr>
        <p:spPr>
          <a:xfrm>
            <a:off x="3458341" y="2165765"/>
            <a:ext cx="2473426" cy="238307"/>
          </a:xfrm>
          <a:prstGeom prst="rect">
            <a:avLst/>
          </a:prstGeom>
        </p:spPr>
        <p:txBody>
          <a:bodyPr/>
          <a:lstStyle>
            <a:lvl1pPr algn="ctr">
              <a:defRPr sz="728" b="1" i="0">
                <a:latin typeface="Helvetica" charset="0"/>
                <a:ea typeface="Helvetica" charset="0"/>
                <a:cs typeface="Helvetica" charset="0"/>
              </a:defRPr>
            </a:lvl1pPr>
          </a:lstStyle>
          <a:p>
            <a:pPr lvl="0"/>
            <a:r>
              <a:rPr lang="en-US" dirty="0"/>
              <a:t>Click to edit Master text styles</a:t>
            </a:r>
          </a:p>
        </p:txBody>
      </p:sp>
      <p:sp>
        <p:nvSpPr>
          <p:cNvPr id="20" name="Text Placeholder 17"/>
          <p:cNvSpPr>
            <a:spLocks noGrp="1"/>
          </p:cNvSpPr>
          <p:nvPr>
            <p:ph type="body" sz="quarter" idx="20"/>
          </p:nvPr>
        </p:nvSpPr>
        <p:spPr>
          <a:xfrm>
            <a:off x="283132" y="3943350"/>
            <a:ext cx="2473426" cy="238307"/>
          </a:xfrm>
          <a:prstGeom prst="rect">
            <a:avLst/>
          </a:prstGeom>
        </p:spPr>
        <p:txBody>
          <a:bodyPr/>
          <a:lstStyle>
            <a:lvl1pPr algn="ctr">
              <a:defRPr sz="728" b="0" i="0">
                <a:latin typeface="Helvetica" charset="0"/>
                <a:ea typeface="Helvetica" charset="0"/>
                <a:cs typeface="Helvetica" charset="0"/>
              </a:defRPr>
            </a:lvl1pPr>
          </a:lstStyle>
          <a:p>
            <a:pPr lvl="0"/>
            <a:r>
              <a:rPr lang="en-US" dirty="0"/>
              <a:t>Click to edit Master text styles</a:t>
            </a:r>
          </a:p>
        </p:txBody>
      </p:sp>
      <p:sp>
        <p:nvSpPr>
          <p:cNvPr id="21" name="Text Placeholder 17"/>
          <p:cNvSpPr>
            <a:spLocks noGrp="1"/>
          </p:cNvSpPr>
          <p:nvPr>
            <p:ph type="body" sz="quarter" idx="21"/>
          </p:nvPr>
        </p:nvSpPr>
        <p:spPr>
          <a:xfrm>
            <a:off x="5867400" y="3943350"/>
            <a:ext cx="2473426" cy="238307"/>
          </a:xfrm>
          <a:prstGeom prst="rect">
            <a:avLst/>
          </a:prstGeom>
        </p:spPr>
        <p:txBody>
          <a:bodyPr/>
          <a:lstStyle>
            <a:lvl1pPr algn="ctr">
              <a:defRPr sz="728" b="0" i="0">
                <a:latin typeface="Helvetica" charset="0"/>
                <a:ea typeface="Helvetica" charset="0"/>
                <a:cs typeface="Helvetica" charset="0"/>
              </a:defRPr>
            </a:lvl1pPr>
          </a:lstStyle>
          <a:p>
            <a:pPr lvl="0"/>
            <a:r>
              <a:rPr lang="en-US" dirty="0"/>
              <a:t>Click to edit Master text styles</a:t>
            </a:r>
          </a:p>
        </p:txBody>
      </p:sp>
      <p:sp>
        <p:nvSpPr>
          <p:cNvPr id="22" name="Text Placeholder 17"/>
          <p:cNvSpPr>
            <a:spLocks noGrp="1"/>
          </p:cNvSpPr>
          <p:nvPr>
            <p:ph type="body" sz="quarter" idx="22"/>
          </p:nvPr>
        </p:nvSpPr>
        <p:spPr>
          <a:xfrm>
            <a:off x="3143478" y="3943350"/>
            <a:ext cx="2473426" cy="238307"/>
          </a:xfrm>
          <a:prstGeom prst="rect">
            <a:avLst/>
          </a:prstGeom>
        </p:spPr>
        <p:txBody>
          <a:bodyPr/>
          <a:lstStyle>
            <a:lvl1pPr algn="ctr">
              <a:defRPr sz="728" b="0" i="0">
                <a:latin typeface="Helvetica" charset="0"/>
                <a:ea typeface="Helvetica" charset="0"/>
                <a:cs typeface="Helvetica" charset="0"/>
              </a:defRPr>
            </a:lvl1pPr>
          </a:lstStyle>
          <a:p>
            <a:pPr lvl="0"/>
            <a:r>
              <a:rPr lang="en-US" dirty="0"/>
              <a:t>Click to edit Master text styles</a:t>
            </a: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76392" y="3943350"/>
            <a:ext cx="344427" cy="238307"/>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3132" y="3943351"/>
            <a:ext cx="254039" cy="254140"/>
          </a:xfrm>
          <a:prstGeom prst="rect">
            <a:avLst/>
          </a:prstGeom>
        </p:spPr>
      </p:pic>
      <p:pic>
        <p:nvPicPr>
          <p:cNvPr id="25" name="Picture 2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671680" y="3915362"/>
            <a:ext cx="282149" cy="282129"/>
          </a:xfrm>
          <a:prstGeom prst="rect">
            <a:avLst/>
          </a:prstGeom>
        </p:spPr>
      </p:pic>
    </p:spTree>
    <p:extLst>
      <p:ext uri="{BB962C8B-B14F-4D97-AF65-F5344CB8AC3E}">
        <p14:creationId xmlns:p14="http://schemas.microsoft.com/office/powerpoint/2010/main" val="131494920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b="0" i="0">
                <a:solidFill>
                  <a:schemeClr val="tx1"/>
                </a:solidFill>
                <a:latin typeface="Arial Bold"/>
                <a:cs typeface="Arial Bold"/>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Slide Number Placeholder 5"/>
          <p:cNvSpPr>
            <a:spLocks noGrp="1"/>
          </p:cNvSpPr>
          <p:nvPr>
            <p:ph type="sldNum" sz="quarter" idx="10"/>
          </p:nvPr>
        </p:nvSpPr>
        <p:spPr/>
        <p:txBody>
          <a:bodyPr/>
          <a:lstStyle>
            <a:lvl1pPr>
              <a:defRPr/>
            </a:lvl1pPr>
          </a:lstStyle>
          <a:p>
            <a:pPr>
              <a:defRPr/>
            </a:pPr>
            <a:fld id="{B33419CD-1E1D-4D94-9492-98F0291A40E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97244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p:spPr>
        <p:txBody>
          <a:bodyPr/>
          <a:lstStyle/>
          <a:p>
            <a:pPr marL="5776"/>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p:spPr>
        <p:txBody>
          <a:bodyPr/>
          <a:lstStyle/>
          <a:p>
            <a:pPr marL="5776"/>
            <a:endParaRPr lang="en-US" spc="16" dirty="0">
              <a:solidFill>
                <a:prstClr val="white"/>
              </a:solidFill>
            </a:endParaRPr>
          </a:p>
        </p:txBody>
      </p:sp>
      <p:sp>
        <p:nvSpPr>
          <p:cNvPr id="172" name="Text Placeholder 14"/>
          <p:cNvSpPr>
            <a:spLocks noGrp="1"/>
          </p:cNvSpPr>
          <p:nvPr>
            <p:ph type="body" sz="quarter" idx="33" hasCustomPrompt="1"/>
          </p:nvPr>
        </p:nvSpPr>
        <p:spPr>
          <a:xfrm>
            <a:off x="1758906" y="312625"/>
            <a:ext cx="5844969" cy="901051"/>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pic>
        <p:nvPicPr>
          <p:cNvPr id="173" name="Picture 172"/>
          <p:cNvPicPr>
            <a:picLocks noChangeAspect="1"/>
          </p:cNvPicPr>
          <p:nvPr userDrawn="1"/>
        </p:nvPicPr>
        <p:blipFill rotWithShape="1">
          <a:blip r:embed="rId2" cstate="email">
            <a:extLst>
              <a:ext uri="{28A0092B-C50C-407E-A947-70E740481C1C}">
                <a14:useLocalDpi xmlns:a14="http://schemas.microsoft.com/office/drawing/2010/main"/>
              </a:ext>
            </a:extLst>
          </a:blip>
          <a:srcRect r="52776"/>
          <a:stretch/>
        </p:blipFill>
        <p:spPr>
          <a:xfrm>
            <a:off x="958044" y="1269636"/>
            <a:ext cx="1950360" cy="3483800"/>
          </a:xfrm>
          <a:prstGeom prst="rect">
            <a:avLst/>
          </a:prstGeom>
        </p:spPr>
      </p:pic>
      <p:pic>
        <p:nvPicPr>
          <p:cNvPr id="174" name="Picture 173"/>
          <p:cNvPicPr>
            <a:picLocks noChangeAspect="1"/>
          </p:cNvPicPr>
          <p:nvPr userDrawn="1"/>
        </p:nvPicPr>
        <p:blipFill rotWithShape="1">
          <a:blip r:embed="rId2" cstate="email">
            <a:extLst>
              <a:ext uri="{28A0092B-C50C-407E-A947-70E740481C1C}">
                <a14:useLocalDpi xmlns:a14="http://schemas.microsoft.com/office/drawing/2010/main"/>
              </a:ext>
            </a:extLst>
          </a:blip>
          <a:srcRect r="52776"/>
          <a:stretch/>
        </p:blipFill>
        <p:spPr>
          <a:xfrm>
            <a:off x="3706210" y="1269636"/>
            <a:ext cx="1950360" cy="3483800"/>
          </a:xfrm>
          <a:prstGeom prst="rect">
            <a:avLst/>
          </a:prstGeom>
        </p:spPr>
      </p:pic>
      <p:pic>
        <p:nvPicPr>
          <p:cNvPr id="175" name="Picture 174"/>
          <p:cNvPicPr>
            <a:picLocks noChangeAspect="1"/>
          </p:cNvPicPr>
          <p:nvPr userDrawn="1"/>
        </p:nvPicPr>
        <p:blipFill rotWithShape="1">
          <a:blip r:embed="rId2" cstate="email">
            <a:extLst>
              <a:ext uri="{28A0092B-C50C-407E-A947-70E740481C1C}">
                <a14:useLocalDpi xmlns:a14="http://schemas.microsoft.com/office/drawing/2010/main"/>
              </a:ext>
            </a:extLst>
          </a:blip>
          <a:srcRect r="52776"/>
          <a:stretch/>
        </p:blipFill>
        <p:spPr>
          <a:xfrm>
            <a:off x="6304912" y="1242931"/>
            <a:ext cx="1950360" cy="3483800"/>
          </a:xfrm>
          <a:prstGeom prst="rect">
            <a:avLst/>
          </a:prstGeom>
        </p:spPr>
      </p:pic>
      <p:sp>
        <p:nvSpPr>
          <p:cNvPr id="177" name="Picture Placeholder 176"/>
          <p:cNvSpPr>
            <a:spLocks noGrp="1"/>
          </p:cNvSpPr>
          <p:nvPr>
            <p:ph type="pic" sz="quarter" idx="34"/>
          </p:nvPr>
        </p:nvSpPr>
        <p:spPr>
          <a:xfrm>
            <a:off x="1279467" y="1843978"/>
            <a:ext cx="1282355" cy="2321939"/>
          </a:xfrm>
          <a:prstGeom prst="rect">
            <a:avLst/>
          </a:prstGeom>
        </p:spPr>
        <p:txBody>
          <a:bodyPr/>
          <a:lstStyle>
            <a:lvl1pPr>
              <a:defRPr sz="2729">
                <a:solidFill>
                  <a:srgbClr val="FF0000"/>
                </a:solidFill>
              </a:defRPr>
            </a:lvl1pPr>
          </a:lstStyle>
          <a:p>
            <a:endParaRPr lang="en-US" dirty="0"/>
          </a:p>
        </p:txBody>
      </p:sp>
      <p:sp>
        <p:nvSpPr>
          <p:cNvPr id="178" name="Picture Placeholder 176"/>
          <p:cNvSpPr>
            <a:spLocks noGrp="1"/>
          </p:cNvSpPr>
          <p:nvPr>
            <p:ph type="pic" sz="quarter" idx="35"/>
          </p:nvPr>
        </p:nvSpPr>
        <p:spPr>
          <a:xfrm>
            <a:off x="4040212" y="1854422"/>
            <a:ext cx="1282355" cy="2321939"/>
          </a:xfrm>
          <a:prstGeom prst="rect">
            <a:avLst/>
          </a:prstGeom>
        </p:spPr>
        <p:txBody>
          <a:bodyPr/>
          <a:lstStyle>
            <a:lvl1pPr>
              <a:defRPr sz="2729">
                <a:solidFill>
                  <a:srgbClr val="FF0000"/>
                </a:solidFill>
              </a:defRPr>
            </a:lvl1pPr>
          </a:lstStyle>
          <a:p>
            <a:endParaRPr lang="en-US" dirty="0"/>
          </a:p>
        </p:txBody>
      </p:sp>
      <p:sp>
        <p:nvSpPr>
          <p:cNvPr id="179" name="Picture Placeholder 176"/>
          <p:cNvSpPr>
            <a:spLocks noGrp="1"/>
          </p:cNvSpPr>
          <p:nvPr>
            <p:ph type="pic" sz="quarter" idx="36"/>
          </p:nvPr>
        </p:nvSpPr>
        <p:spPr>
          <a:xfrm>
            <a:off x="6638915" y="1823861"/>
            <a:ext cx="1282355" cy="2321939"/>
          </a:xfrm>
          <a:prstGeom prst="rect">
            <a:avLst/>
          </a:prstGeom>
        </p:spPr>
        <p:txBody>
          <a:bodyPr/>
          <a:lstStyle>
            <a:lvl1pPr>
              <a:defRPr sz="2729">
                <a:solidFill>
                  <a:srgbClr val="FF0000"/>
                </a:solidFill>
              </a:defRPr>
            </a:lvl1pPr>
          </a:lstStyle>
          <a:p>
            <a:endParaRPr lang="en-US" dirty="0"/>
          </a:p>
        </p:txBody>
      </p:sp>
    </p:spTree>
    <p:extLst>
      <p:ext uri="{BB962C8B-B14F-4D97-AF65-F5344CB8AC3E}">
        <p14:creationId xmlns:p14="http://schemas.microsoft.com/office/powerpoint/2010/main" val="332022079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7" name="Content Placeholder 2"/>
          <p:cNvSpPr>
            <a:spLocks noGrp="1"/>
          </p:cNvSpPr>
          <p:nvPr>
            <p:ph idx="1"/>
          </p:nvPr>
        </p:nvSpPr>
        <p:spPr>
          <a:xfrm>
            <a:off x="457200" y="1200151"/>
            <a:ext cx="8229600" cy="3394472"/>
          </a:xfrm>
          <a:prstGeom prst="rect">
            <a:avLst/>
          </a:prstGeom>
        </p:spPr>
        <p:txBody>
          <a:bodyPr/>
          <a:lstStyle>
            <a:lvl2pPr>
              <a:buFont typeface="Lucida Grande"/>
              <a:buChar char="»"/>
              <a:defRPr/>
            </a:lvl2pPr>
            <a:lvl3pPr>
              <a:buFont typeface="Courier New"/>
              <a:buChar char="o"/>
              <a:defRPr/>
            </a:lvl3pPr>
            <a:lvl4pPr>
              <a:buFont typeface="Arial"/>
              <a:buChar char="›"/>
              <a:defRPr/>
            </a:lvl4pPr>
            <a:lvl5pPr>
              <a:buFont typeface="Arial"/>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7010400" y="4960290"/>
            <a:ext cx="2103120" cy="138499"/>
          </a:xfrm>
        </p:spPr>
        <p:txBody>
          <a:bodyPr/>
          <a:lstStyle>
            <a:lvl1pPr algn="r">
              <a:defRPr sz="900" b="1"/>
            </a:lvl1pPr>
          </a:lstStyle>
          <a:p>
            <a:pPr>
              <a:defRPr/>
            </a:pPr>
            <a:fld id="{C6D94C38-AA58-479C-9EB5-64E989A4E42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6928291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6970" y="521659"/>
            <a:ext cx="4149172" cy="2208895"/>
          </a:xfrm>
          <a:prstGeom prst="rect">
            <a:avLst/>
          </a:prstGeom>
        </p:spPr>
      </p:pic>
      <p:sp>
        <p:nvSpPr>
          <p:cNvPr id="3" name="Holder 3"/>
          <p:cNvSpPr>
            <a:spLocks noGrp="1"/>
          </p:cNvSpPr>
          <p:nvPr>
            <p:ph type="subTitle" idx="4"/>
          </p:nvPr>
        </p:nvSpPr>
        <p:spPr>
          <a:xfrm>
            <a:off x="2287268" y="3611424"/>
            <a:ext cx="4516423" cy="223907"/>
          </a:xfrm>
          <a:prstGeom prst="rect">
            <a:avLst/>
          </a:prstGeom>
        </p:spPr>
        <p:txBody>
          <a:bodyPr wrap="square" lIns="0" tIns="0" rIns="0" bIns="0">
            <a:spAutoFit/>
          </a:bodyPr>
          <a:lstStyle>
            <a:lvl1pPr algn="ctr">
              <a:defRPr sz="1455" b="1">
                <a:solidFill>
                  <a:schemeClr val="bg1"/>
                </a:solidFill>
                <a:latin typeface="Helvetica" charset="0"/>
                <a:ea typeface="Helvetica" charset="0"/>
                <a:cs typeface="Helvetica" charset="0"/>
              </a:defRPr>
            </a:lvl1pPr>
          </a:lstStyle>
          <a:p>
            <a:endParaRPr lang="en-US" dirty="0"/>
          </a:p>
        </p:txBody>
      </p:sp>
      <p:sp>
        <p:nvSpPr>
          <p:cNvPr id="15" name="Rectangle 14"/>
          <p:cNvSpPr/>
          <p:nvPr userDrawn="1"/>
        </p:nvSpPr>
        <p:spPr>
          <a:xfrm>
            <a:off x="2287268" y="3611424"/>
            <a:ext cx="4516423" cy="38775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3" name="Picture Placeholder 12"/>
          <p:cNvSpPr>
            <a:spLocks noGrp="1"/>
          </p:cNvSpPr>
          <p:nvPr>
            <p:ph type="pic" sz="quarter" idx="10"/>
          </p:nvPr>
        </p:nvSpPr>
        <p:spPr>
          <a:xfrm>
            <a:off x="0" y="-1"/>
            <a:ext cx="9144000" cy="4857751"/>
          </a:xfrm>
          <a:prstGeom prst="rect">
            <a:avLst/>
          </a:prstGeom>
        </p:spPr>
        <p:txBody>
          <a:bodyPr/>
          <a:lstStyle>
            <a:lvl1pPr>
              <a:defRPr sz="1819" b="0" i="0">
                <a:solidFill>
                  <a:srgbClr val="FF0000"/>
                </a:solidFill>
                <a:latin typeface="Helvetica" charset="0"/>
                <a:ea typeface="Helvetica" charset="0"/>
                <a:cs typeface="Helvetica" charset="0"/>
              </a:defRPr>
            </a:lvl1pPr>
          </a:lstStyle>
          <a:p>
            <a:endParaRPr lang="en-US"/>
          </a:p>
        </p:txBody>
      </p:sp>
    </p:spTree>
    <p:extLst>
      <p:ext uri="{BB962C8B-B14F-4D97-AF65-F5344CB8AC3E}">
        <p14:creationId xmlns:p14="http://schemas.microsoft.com/office/powerpoint/2010/main" val="4103389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object 29"/>
          <p:cNvSpPr/>
          <p:nvPr userDrawn="1"/>
        </p:nvSpPr>
        <p:spPr>
          <a:xfrm>
            <a:off x="2584579" y="1313660"/>
            <a:ext cx="872521" cy="871594"/>
          </a:xfrm>
          <a:custGeom>
            <a:avLst/>
            <a:gdLst/>
            <a:ahLst/>
            <a:cxnLst/>
            <a:rect l="l" t="t" r="r" b="b"/>
            <a:pathLst>
              <a:path w="1918334" h="1916429">
                <a:moveTo>
                  <a:pt x="1916172" y="0"/>
                </a:moveTo>
                <a:lnTo>
                  <a:pt x="0" y="1916172"/>
                </a:lnTo>
                <a:lnTo>
                  <a:pt x="1917924" y="1916172"/>
                </a:lnTo>
                <a:lnTo>
                  <a:pt x="1916172" y="0"/>
                </a:lnTo>
              </a:path>
            </a:pathLst>
          </a:custGeom>
          <a:solidFill>
            <a:srgbClr val="F6D923"/>
          </a:solidFill>
        </p:spPr>
        <p:txBody>
          <a:bodyPr wrap="square" lIns="0" tIns="0" rIns="0" bIns="0" rtlCol="0"/>
          <a:lstStyle/>
          <a:p>
            <a:endParaRPr sz="372">
              <a:solidFill>
                <a:prstClr val="black"/>
              </a:solidFill>
            </a:endParaRPr>
          </a:p>
        </p:txBody>
      </p:sp>
      <p:sp>
        <p:nvSpPr>
          <p:cNvPr id="7" name="object 30"/>
          <p:cNvSpPr/>
          <p:nvPr userDrawn="1"/>
        </p:nvSpPr>
        <p:spPr>
          <a:xfrm>
            <a:off x="2926829" y="1645435"/>
            <a:ext cx="530271" cy="530523"/>
          </a:xfrm>
          <a:custGeom>
            <a:avLst/>
            <a:gdLst/>
            <a:ahLst/>
            <a:cxnLst/>
            <a:rect l="l" t="t" r="r" b="b"/>
            <a:pathLst>
              <a:path w="1165859" h="1166495">
                <a:moveTo>
                  <a:pt x="1165849" y="0"/>
                </a:moveTo>
                <a:lnTo>
                  <a:pt x="0" y="1165954"/>
                </a:lnTo>
                <a:lnTo>
                  <a:pt x="1165849" y="1165954"/>
                </a:lnTo>
                <a:lnTo>
                  <a:pt x="1165849" y="0"/>
                </a:lnTo>
                <a:close/>
              </a:path>
            </a:pathLst>
          </a:custGeom>
          <a:solidFill>
            <a:srgbClr val="F5D924"/>
          </a:solidFill>
        </p:spPr>
        <p:txBody>
          <a:bodyPr wrap="square" lIns="0" tIns="0" rIns="0" bIns="0" rtlCol="0"/>
          <a:lstStyle/>
          <a:p>
            <a:endParaRPr sz="372">
              <a:solidFill>
                <a:prstClr val="black"/>
              </a:solidFill>
            </a:endParaRPr>
          </a:p>
        </p:txBody>
      </p:sp>
      <p:sp>
        <p:nvSpPr>
          <p:cNvPr id="9" name="object 32"/>
          <p:cNvSpPr txBox="1"/>
          <p:nvPr userDrawn="1"/>
        </p:nvSpPr>
        <p:spPr>
          <a:xfrm>
            <a:off x="4862512" y="1133005"/>
            <a:ext cx="324921" cy="230832"/>
          </a:xfrm>
          <a:prstGeom prst="rect">
            <a:avLst/>
          </a:prstGeom>
          <a:ln w="20941">
            <a:solidFill>
              <a:srgbClr val="F6D923"/>
            </a:solidFill>
          </a:ln>
        </p:spPr>
        <p:txBody>
          <a:bodyPr vert="horz" wrap="square" lIns="0" tIns="0" rIns="0" bIns="0" rtlCol="0">
            <a:spAutoFit/>
          </a:bodyPr>
          <a:lstStyle/>
          <a:p>
            <a:pPr marL="866" algn="ctr"/>
            <a:r>
              <a:rPr sz="1500" dirty="0">
                <a:solidFill>
                  <a:srgbClr val="000101"/>
                </a:solidFill>
                <a:latin typeface="Helvetica" charset="0"/>
                <a:ea typeface="Helvetica" charset="0"/>
                <a:cs typeface="Helvetica" charset="0"/>
              </a:rPr>
              <a:t>1</a:t>
            </a:r>
            <a:endParaRPr sz="1500" dirty="0">
              <a:solidFill>
                <a:prstClr val="black"/>
              </a:solidFill>
              <a:latin typeface="Helvetica" charset="0"/>
              <a:ea typeface="Helvetica" charset="0"/>
              <a:cs typeface="Helvetica" charset="0"/>
            </a:endParaRPr>
          </a:p>
        </p:txBody>
      </p:sp>
      <p:sp>
        <p:nvSpPr>
          <p:cNvPr id="10" name="object 33"/>
          <p:cNvSpPr txBox="1"/>
          <p:nvPr userDrawn="1"/>
        </p:nvSpPr>
        <p:spPr>
          <a:xfrm>
            <a:off x="4862512" y="1859778"/>
            <a:ext cx="324921" cy="230961"/>
          </a:xfrm>
          <a:prstGeom prst="rect">
            <a:avLst/>
          </a:prstGeom>
          <a:ln w="20941">
            <a:solidFill>
              <a:srgbClr val="F6D923"/>
            </a:solidFill>
          </a:ln>
        </p:spPr>
        <p:txBody>
          <a:bodyPr vert="horz" wrap="square" lIns="0" tIns="0" rIns="0" bIns="0" rtlCol="0">
            <a:spAutoFit/>
          </a:bodyPr>
          <a:lstStyle/>
          <a:p>
            <a:pPr marL="110609"/>
            <a:r>
              <a:rPr sz="1501" spc="-9" dirty="0">
                <a:solidFill>
                  <a:srgbClr val="000101"/>
                </a:solidFill>
                <a:latin typeface="Helvetica"/>
                <a:cs typeface="Helvetica"/>
              </a:rPr>
              <a:t>2</a:t>
            </a:r>
            <a:endParaRPr sz="1501" dirty="0">
              <a:solidFill>
                <a:prstClr val="black"/>
              </a:solidFill>
              <a:latin typeface="Helvetica"/>
              <a:cs typeface="Helvetica"/>
            </a:endParaRPr>
          </a:p>
        </p:txBody>
      </p:sp>
      <p:sp>
        <p:nvSpPr>
          <p:cNvPr id="11" name="object 34"/>
          <p:cNvSpPr txBox="1"/>
          <p:nvPr userDrawn="1"/>
        </p:nvSpPr>
        <p:spPr>
          <a:xfrm>
            <a:off x="4862512" y="2621982"/>
            <a:ext cx="324921" cy="230961"/>
          </a:xfrm>
          <a:prstGeom prst="rect">
            <a:avLst/>
          </a:prstGeom>
          <a:ln w="20941">
            <a:solidFill>
              <a:srgbClr val="F6D923"/>
            </a:solidFill>
          </a:ln>
        </p:spPr>
        <p:txBody>
          <a:bodyPr vert="horz" wrap="square" lIns="0" tIns="0" rIns="0" bIns="0" rtlCol="0">
            <a:spAutoFit/>
          </a:bodyPr>
          <a:lstStyle/>
          <a:p>
            <a:pPr marL="2888" algn="ctr"/>
            <a:r>
              <a:rPr sz="1501" spc="-9" dirty="0">
                <a:solidFill>
                  <a:srgbClr val="000101"/>
                </a:solidFill>
                <a:latin typeface="Brandon Grotesque"/>
                <a:cs typeface="Brandon Grotesque"/>
              </a:rPr>
              <a:t>3</a:t>
            </a:r>
            <a:endParaRPr sz="1501">
              <a:solidFill>
                <a:prstClr val="black"/>
              </a:solidFill>
              <a:latin typeface="Brandon Grotesque"/>
              <a:cs typeface="Brandon Grotesque"/>
            </a:endParaRPr>
          </a:p>
        </p:txBody>
      </p:sp>
      <p:sp>
        <p:nvSpPr>
          <p:cNvPr id="15" name="object 38"/>
          <p:cNvSpPr/>
          <p:nvPr userDrawn="1"/>
        </p:nvSpPr>
        <p:spPr>
          <a:xfrm>
            <a:off x="5462530" y="3488920"/>
            <a:ext cx="2164119" cy="895564"/>
          </a:xfrm>
          <a:custGeom>
            <a:avLst/>
            <a:gdLst/>
            <a:ahLst/>
            <a:cxnLst/>
            <a:rect l="l" t="t" r="r" b="b"/>
            <a:pathLst>
              <a:path w="4758055" h="1969134">
                <a:moveTo>
                  <a:pt x="0" y="1968526"/>
                </a:moveTo>
                <a:lnTo>
                  <a:pt x="4757813" y="1968526"/>
                </a:lnTo>
                <a:lnTo>
                  <a:pt x="4757813" y="0"/>
                </a:lnTo>
                <a:lnTo>
                  <a:pt x="0" y="0"/>
                </a:lnTo>
                <a:lnTo>
                  <a:pt x="0" y="1968526"/>
                </a:lnTo>
                <a:close/>
              </a:path>
            </a:pathLst>
          </a:custGeom>
          <a:ln w="88900">
            <a:solidFill>
              <a:srgbClr val="FAE200"/>
            </a:solidFill>
          </a:ln>
        </p:spPr>
        <p:txBody>
          <a:bodyPr wrap="square" lIns="0" tIns="0" rIns="0" bIns="0" rtlCol="0"/>
          <a:lstStyle/>
          <a:p>
            <a:endParaRPr sz="372">
              <a:solidFill>
                <a:prstClr val="black"/>
              </a:solidFill>
            </a:endParaRPr>
          </a:p>
        </p:txBody>
      </p:sp>
      <p:sp>
        <p:nvSpPr>
          <p:cNvPr id="18" name="Text Placeholder 17"/>
          <p:cNvSpPr>
            <a:spLocks noGrp="1"/>
          </p:cNvSpPr>
          <p:nvPr>
            <p:ph type="body" sz="quarter" idx="10"/>
          </p:nvPr>
        </p:nvSpPr>
        <p:spPr>
          <a:xfrm>
            <a:off x="5411807" y="1133521"/>
            <a:ext cx="2473426" cy="238307"/>
          </a:xfrm>
          <a:prstGeom prst="rect">
            <a:avLst/>
          </a:prstGeom>
        </p:spPr>
        <p:txBody>
          <a:bodyPr/>
          <a:lstStyle>
            <a:lvl1pPr>
              <a:defRPr sz="1092" b="1" i="0">
                <a:latin typeface="Helvetica" charset="0"/>
                <a:ea typeface="Helvetica" charset="0"/>
                <a:cs typeface="Helvetica" charset="0"/>
              </a:defRPr>
            </a:lvl1pPr>
          </a:lstStyle>
          <a:p>
            <a:pPr lvl="0"/>
            <a:r>
              <a:rPr lang="en-US" dirty="0"/>
              <a:t>Click to edit Master text styles</a:t>
            </a:r>
          </a:p>
        </p:txBody>
      </p:sp>
      <p:sp>
        <p:nvSpPr>
          <p:cNvPr id="19" name="Text Placeholder 17"/>
          <p:cNvSpPr>
            <a:spLocks noGrp="1"/>
          </p:cNvSpPr>
          <p:nvPr>
            <p:ph type="body" sz="quarter" idx="11"/>
          </p:nvPr>
        </p:nvSpPr>
        <p:spPr>
          <a:xfrm>
            <a:off x="5411807" y="1859803"/>
            <a:ext cx="2473426" cy="238307"/>
          </a:xfrm>
          <a:prstGeom prst="rect">
            <a:avLst/>
          </a:prstGeom>
        </p:spPr>
        <p:txBody>
          <a:bodyPr/>
          <a:lstStyle>
            <a:lvl1pPr>
              <a:defRPr sz="1092" b="1" i="0">
                <a:latin typeface="Helvetica" charset="0"/>
                <a:ea typeface="Helvetica" charset="0"/>
                <a:cs typeface="Helvetica" charset="0"/>
              </a:defRPr>
            </a:lvl1pPr>
          </a:lstStyle>
          <a:p>
            <a:pPr lvl="0"/>
            <a:r>
              <a:rPr lang="en-US" dirty="0"/>
              <a:t>Click to edit Master text styles</a:t>
            </a:r>
          </a:p>
        </p:txBody>
      </p:sp>
      <p:sp>
        <p:nvSpPr>
          <p:cNvPr id="20" name="Text Placeholder 17"/>
          <p:cNvSpPr>
            <a:spLocks noGrp="1"/>
          </p:cNvSpPr>
          <p:nvPr>
            <p:ph type="body" sz="quarter" idx="12"/>
          </p:nvPr>
        </p:nvSpPr>
        <p:spPr>
          <a:xfrm>
            <a:off x="5462530" y="2621982"/>
            <a:ext cx="2473426" cy="238307"/>
          </a:xfrm>
          <a:prstGeom prst="rect">
            <a:avLst/>
          </a:prstGeom>
        </p:spPr>
        <p:txBody>
          <a:bodyPr/>
          <a:lstStyle>
            <a:lvl1pPr>
              <a:defRPr sz="1092" b="1" i="0">
                <a:latin typeface="Helvetica" charset="0"/>
                <a:ea typeface="Helvetica" charset="0"/>
                <a:cs typeface="Helvetica" charset="0"/>
              </a:defRPr>
            </a:lvl1pPr>
          </a:lstStyle>
          <a:p>
            <a:pPr lvl="0"/>
            <a:r>
              <a:rPr lang="en-US" dirty="0"/>
              <a:t>Click to edit Master text styles</a:t>
            </a:r>
          </a:p>
        </p:txBody>
      </p:sp>
      <p:sp>
        <p:nvSpPr>
          <p:cNvPr id="21" name="Text Placeholder 17"/>
          <p:cNvSpPr>
            <a:spLocks noGrp="1"/>
          </p:cNvSpPr>
          <p:nvPr>
            <p:ph type="body" sz="quarter" idx="13" hasCustomPrompt="1"/>
          </p:nvPr>
        </p:nvSpPr>
        <p:spPr>
          <a:xfrm>
            <a:off x="1039137" y="1176589"/>
            <a:ext cx="2473426" cy="238307"/>
          </a:xfrm>
          <a:prstGeom prst="rect">
            <a:avLst/>
          </a:prstGeom>
        </p:spPr>
        <p:txBody>
          <a:bodyPr/>
          <a:lstStyle>
            <a:lvl1pPr>
              <a:defRPr sz="5230" b="1" i="0">
                <a:latin typeface="Helvetica" charset="0"/>
                <a:ea typeface="Helvetica" charset="0"/>
                <a:cs typeface="Helvetica" charset="0"/>
              </a:defRPr>
            </a:lvl1pPr>
          </a:lstStyle>
          <a:p>
            <a:pPr lvl="0"/>
            <a:r>
              <a:rPr lang="en-US" dirty="0"/>
              <a:t>TEXT</a:t>
            </a:r>
          </a:p>
        </p:txBody>
      </p:sp>
      <p:sp>
        <p:nvSpPr>
          <p:cNvPr id="22" name="Rectangle 21"/>
          <p:cNvSpPr/>
          <p:nvPr userDrawn="1"/>
        </p:nvSpPr>
        <p:spPr>
          <a:xfrm>
            <a:off x="620960" y="942927"/>
            <a:ext cx="2836140" cy="1242327"/>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24" name="Text Placeholder 17"/>
          <p:cNvSpPr>
            <a:spLocks noGrp="1"/>
          </p:cNvSpPr>
          <p:nvPr>
            <p:ph type="body" sz="quarter" idx="14"/>
          </p:nvPr>
        </p:nvSpPr>
        <p:spPr>
          <a:xfrm>
            <a:off x="5637091" y="3605357"/>
            <a:ext cx="1846201" cy="664528"/>
          </a:xfrm>
          <a:prstGeom prst="rect">
            <a:avLst/>
          </a:prstGeom>
        </p:spPr>
        <p:txBody>
          <a:bodyPr/>
          <a:lstStyle>
            <a:lvl1pPr>
              <a:defRPr sz="910" b="1" i="0">
                <a:latin typeface="Helvetica" charset="0"/>
                <a:ea typeface="Helvetica" charset="0"/>
                <a:cs typeface="Helvetica" charset="0"/>
              </a:defRPr>
            </a:lvl1pPr>
          </a:lstStyle>
          <a:p>
            <a:pPr lvl="0"/>
            <a:r>
              <a:rPr lang="en-US" dirty="0"/>
              <a:t>Click to edit Master text styles</a:t>
            </a:r>
          </a:p>
        </p:txBody>
      </p:sp>
    </p:spTree>
    <p:extLst>
      <p:ext uri="{BB962C8B-B14F-4D97-AF65-F5344CB8AC3E}">
        <p14:creationId xmlns:p14="http://schemas.microsoft.com/office/powerpoint/2010/main" val="25989235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1"/>
            <a:ext cx="9144000" cy="4843439"/>
          </a:xfrm>
          <a:prstGeom prst="rect">
            <a:avLst/>
          </a:prstGeom>
        </p:spPr>
        <p:txBody>
          <a:bodyPr/>
          <a:lstStyle>
            <a:lvl1pPr>
              <a:defRPr sz="1819" b="0" i="0">
                <a:solidFill>
                  <a:srgbClr val="FF0000"/>
                </a:solidFill>
                <a:latin typeface="Helvetica" charset="0"/>
                <a:ea typeface="Helvetica" charset="0"/>
                <a:cs typeface="Helvetica" charset="0"/>
              </a:defRPr>
            </a:lvl1pPr>
          </a:lstStyle>
          <a:p>
            <a:endParaRPr lang="en-US"/>
          </a:p>
        </p:txBody>
      </p:sp>
      <p:sp>
        <p:nvSpPr>
          <p:cNvPr id="9" name="Holder 3"/>
          <p:cNvSpPr>
            <a:spLocks noGrp="1"/>
          </p:cNvSpPr>
          <p:nvPr>
            <p:ph type="subTitle" idx="4"/>
          </p:nvPr>
        </p:nvSpPr>
        <p:spPr>
          <a:xfrm>
            <a:off x="2284556" y="2294503"/>
            <a:ext cx="4516423" cy="335945"/>
          </a:xfrm>
          <a:prstGeom prst="rect">
            <a:avLst/>
          </a:prstGeom>
        </p:spPr>
        <p:txBody>
          <a:bodyPr wrap="square" lIns="0" tIns="0" rIns="0" bIns="0">
            <a:spAutoFit/>
          </a:bodyPr>
          <a:lstStyle>
            <a:lvl1pPr algn="ctr">
              <a:defRPr sz="2183" b="1">
                <a:solidFill>
                  <a:schemeClr val="bg1"/>
                </a:solidFill>
                <a:latin typeface="Helvetica" charset="0"/>
                <a:ea typeface="Helvetica" charset="0"/>
                <a:cs typeface="Helvetica" charset="0"/>
              </a:defRPr>
            </a:lvl1pPr>
          </a:lstStyle>
          <a:p>
            <a:endParaRPr lang="en-US" dirty="0"/>
          </a:p>
        </p:txBody>
      </p:sp>
    </p:spTree>
    <p:extLst>
      <p:ext uri="{BB962C8B-B14F-4D97-AF65-F5344CB8AC3E}">
        <p14:creationId xmlns:p14="http://schemas.microsoft.com/office/powerpoint/2010/main" val="168500368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Holder 5"/>
          <p:cNvSpPr>
            <a:spLocks noGrp="1"/>
          </p:cNvSpPr>
          <p:nvPr>
            <p:ph type="ftr" sz="quarter" idx="5"/>
          </p:nvPr>
        </p:nvSpPr>
        <p:spPr/>
        <p:txBody>
          <a:bodyPr lIns="0" tIns="0" rIns="0" bIns="0"/>
          <a:lstStyle>
            <a:lvl1pPr>
              <a:defRPr sz="591" b="0" i="0">
                <a:solidFill>
                  <a:schemeClr val="bg1"/>
                </a:solidFill>
                <a:latin typeface="Helvetica"/>
                <a:cs typeface="Helvetica"/>
              </a:defRPr>
            </a:lvl1pPr>
          </a:lstStyle>
          <a:p>
            <a:pPr marL="5776"/>
            <a:endParaRPr lang="en-US" spc="5" dirty="0">
              <a:solidFill>
                <a:prstClr val="white"/>
              </a:solidFill>
            </a:endParaRPr>
          </a:p>
        </p:txBody>
      </p:sp>
      <p:sp>
        <p:nvSpPr>
          <p:cNvPr id="6" name="Holder 6"/>
          <p:cNvSpPr>
            <a:spLocks noGrp="1"/>
          </p:cNvSpPr>
          <p:nvPr>
            <p:ph type="dt" sz="half" idx="6"/>
          </p:nvPr>
        </p:nvSpPr>
        <p:spPr/>
        <p:txBody>
          <a:bodyPr lIns="0" tIns="0" rIns="0" bIns="0"/>
          <a:lstStyle>
            <a:lvl1pPr>
              <a:defRPr sz="591" b="0" i="0">
                <a:solidFill>
                  <a:schemeClr val="bg1"/>
                </a:solidFill>
                <a:latin typeface="Helvetica"/>
                <a:cs typeface="Helvetica"/>
              </a:defRPr>
            </a:lvl1pPr>
          </a:lstStyle>
          <a:p>
            <a:pPr marL="5776"/>
            <a:endParaRPr lang="en-US" spc="16" dirty="0">
              <a:solidFill>
                <a:prstClr val="white"/>
              </a:solidFill>
            </a:endParaRPr>
          </a:p>
        </p:txBody>
      </p:sp>
    </p:spTree>
    <p:extLst>
      <p:ext uri="{BB962C8B-B14F-4D97-AF65-F5344CB8AC3E}">
        <p14:creationId xmlns:p14="http://schemas.microsoft.com/office/powerpoint/2010/main" val="282684082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5611747" y="596369"/>
            <a:ext cx="3075053" cy="1143642"/>
          </a:xfrm>
          <a:prstGeom prst="rect">
            <a:avLst/>
          </a:prstGeom>
        </p:spPr>
        <p:txBody>
          <a:bodyPr lIns="0" tIns="0" rIns="0" bIns="0"/>
          <a:lstStyle>
            <a:lvl1pPr>
              <a:defRPr sz="3729" b="1" i="0">
                <a:solidFill>
                  <a:schemeClr val="tx1"/>
                </a:solidFill>
                <a:latin typeface="Helvetica"/>
                <a:cs typeface="Helvetica"/>
              </a:defRPr>
            </a:lvl1pPr>
          </a:lstStyle>
          <a:p>
            <a:endParaRPr lang="en-US" dirty="0"/>
          </a:p>
        </p:txBody>
      </p:sp>
      <p:sp>
        <p:nvSpPr>
          <p:cNvPr id="3" name="Holder 3"/>
          <p:cNvSpPr>
            <a:spLocks noGrp="1"/>
          </p:cNvSpPr>
          <p:nvPr>
            <p:ph type="ftr" sz="quarter" idx="5"/>
          </p:nvPr>
        </p:nvSpPr>
        <p:spPr/>
        <p:txBody>
          <a:bodyPr lIns="0" tIns="0" rIns="0" bIns="0"/>
          <a:lstStyle>
            <a:lvl1pPr>
              <a:defRPr sz="591" b="0" i="0">
                <a:solidFill>
                  <a:schemeClr val="bg1"/>
                </a:solidFill>
                <a:latin typeface="Helvetica"/>
                <a:cs typeface="Helvetica"/>
              </a:defRPr>
            </a:lvl1pPr>
          </a:lstStyle>
          <a:p>
            <a:pPr marL="5776"/>
            <a:endParaRPr lang="en-US" spc="5" dirty="0">
              <a:solidFill>
                <a:prstClr val="white"/>
              </a:solidFill>
            </a:endParaRPr>
          </a:p>
        </p:txBody>
      </p:sp>
      <p:sp>
        <p:nvSpPr>
          <p:cNvPr id="4" name="Holder 4"/>
          <p:cNvSpPr>
            <a:spLocks noGrp="1"/>
          </p:cNvSpPr>
          <p:nvPr>
            <p:ph type="dt" sz="half" idx="6"/>
          </p:nvPr>
        </p:nvSpPr>
        <p:spPr/>
        <p:txBody>
          <a:bodyPr lIns="0" tIns="0" rIns="0" bIns="0"/>
          <a:lstStyle>
            <a:lvl1pPr>
              <a:defRPr sz="591" b="0" i="0">
                <a:solidFill>
                  <a:schemeClr val="bg1"/>
                </a:solidFill>
                <a:latin typeface="Helvetica"/>
                <a:cs typeface="Helvetica"/>
              </a:defRPr>
            </a:lvl1pPr>
          </a:lstStyle>
          <a:p>
            <a:pPr marL="5776"/>
            <a:endParaRPr lang="en-US" spc="16" dirty="0">
              <a:solidFill>
                <a:prstClr val="white"/>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
        <p:nvSpPr>
          <p:cNvPr id="9" name="Text Placeholder 8"/>
          <p:cNvSpPr>
            <a:spLocks noGrp="1"/>
          </p:cNvSpPr>
          <p:nvPr>
            <p:ph type="body" sz="quarter" idx="11" hasCustomPrompt="1"/>
          </p:nvPr>
        </p:nvSpPr>
        <p:spPr>
          <a:xfrm>
            <a:off x="5611748" y="2017257"/>
            <a:ext cx="3075197" cy="2282230"/>
          </a:xfrm>
          <a:prstGeom prst="rect">
            <a:avLst/>
          </a:prstGeom>
        </p:spPr>
        <p:txBody>
          <a:bodyPr/>
          <a:lstStyle>
            <a:lvl1pPr>
              <a:defRPr sz="1273" b="1" baseline="0">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6"/>
          <p:cNvSpPr>
            <a:spLocks noGrp="1"/>
          </p:cNvSpPr>
          <p:nvPr>
            <p:ph type="pic" sz="quarter" idx="14"/>
          </p:nvPr>
        </p:nvSpPr>
        <p:spPr>
          <a:xfrm>
            <a:off x="0" y="3996"/>
            <a:ext cx="5057215" cy="4859034"/>
          </a:xfrm>
          <a:prstGeom prst="rect">
            <a:avLst/>
          </a:prstGeom>
        </p:spPr>
        <p:txBody>
          <a:bodyPr/>
          <a:lstStyle>
            <a:lvl1pPr>
              <a:defRPr sz="1637">
                <a:solidFill>
                  <a:srgbClr val="FF0000"/>
                </a:solidFill>
              </a:defRPr>
            </a:lvl1pPr>
          </a:lstStyle>
          <a:p>
            <a:endParaRPr lang="en-US"/>
          </a:p>
        </p:txBody>
      </p:sp>
    </p:spTree>
    <p:extLst>
      <p:ext uri="{BB962C8B-B14F-4D97-AF65-F5344CB8AC3E}">
        <p14:creationId xmlns:p14="http://schemas.microsoft.com/office/powerpoint/2010/main" val="141236051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591" b="0" i="0">
                <a:solidFill>
                  <a:schemeClr val="bg1"/>
                </a:solidFill>
                <a:latin typeface="Helvetica"/>
                <a:cs typeface="Helvetica"/>
              </a:defRPr>
            </a:lvl1pPr>
          </a:lstStyle>
          <a:p>
            <a:pPr marL="5776"/>
            <a:endParaRPr lang="en-US" spc="5" dirty="0">
              <a:solidFill>
                <a:prstClr val="white"/>
              </a:solidFill>
            </a:endParaRPr>
          </a:p>
        </p:txBody>
      </p:sp>
      <p:sp>
        <p:nvSpPr>
          <p:cNvPr id="3" name="Holder 3"/>
          <p:cNvSpPr>
            <a:spLocks noGrp="1"/>
          </p:cNvSpPr>
          <p:nvPr>
            <p:ph type="dt" sz="half" idx="6"/>
          </p:nvPr>
        </p:nvSpPr>
        <p:spPr/>
        <p:txBody>
          <a:bodyPr lIns="0" tIns="0" rIns="0" bIns="0"/>
          <a:lstStyle>
            <a:lvl1pPr>
              <a:defRPr sz="591" b="0" i="0">
                <a:solidFill>
                  <a:schemeClr val="bg1"/>
                </a:solidFill>
                <a:latin typeface="Helvetica"/>
                <a:cs typeface="Helvetica"/>
              </a:defRPr>
            </a:lvl1pPr>
          </a:lstStyle>
          <a:p>
            <a:pPr marL="5776"/>
            <a:endParaRPr lang="en-US" spc="16" dirty="0">
              <a:solidFill>
                <a:prstClr val="white"/>
              </a:solidFill>
            </a:endParaRPr>
          </a:p>
        </p:txBody>
      </p:sp>
      <p:sp>
        <p:nvSpPr>
          <p:cNvPr id="5" name="object 2"/>
          <p:cNvSpPr/>
          <p:nvPr userDrawn="1"/>
        </p:nvSpPr>
        <p:spPr>
          <a:xfrm>
            <a:off x="5286509" y="616690"/>
            <a:ext cx="3366182" cy="3509767"/>
          </a:xfrm>
          <a:custGeom>
            <a:avLst/>
            <a:gdLst/>
            <a:ahLst/>
            <a:cxnLst/>
            <a:rect l="l" t="t" r="r" b="b"/>
            <a:pathLst>
              <a:path w="7400925" h="7717155">
                <a:moveTo>
                  <a:pt x="0" y="7717042"/>
                </a:moveTo>
                <a:lnTo>
                  <a:pt x="7400769" y="7717042"/>
                </a:lnTo>
                <a:lnTo>
                  <a:pt x="7400769" y="0"/>
                </a:lnTo>
                <a:lnTo>
                  <a:pt x="0" y="0"/>
                </a:lnTo>
                <a:lnTo>
                  <a:pt x="0" y="7717042"/>
                </a:lnTo>
                <a:close/>
              </a:path>
            </a:pathLst>
          </a:custGeom>
          <a:solidFill>
            <a:srgbClr val="000000"/>
          </a:solidFill>
        </p:spPr>
        <p:txBody>
          <a:bodyPr wrap="square" lIns="0" tIns="0" rIns="0" bIns="0" rtlCol="0"/>
          <a:lstStyle/>
          <a:p>
            <a:endParaRPr sz="372">
              <a:solidFill>
                <a:prstClr val="black"/>
              </a:solidFill>
            </a:endParaRPr>
          </a:p>
        </p:txBody>
      </p:sp>
      <p:sp>
        <p:nvSpPr>
          <p:cNvPr id="6" name="object 5"/>
          <p:cNvSpPr/>
          <p:nvPr userDrawn="1"/>
        </p:nvSpPr>
        <p:spPr>
          <a:xfrm>
            <a:off x="5416910" y="747660"/>
            <a:ext cx="3105379" cy="3247827"/>
          </a:xfrm>
          <a:custGeom>
            <a:avLst/>
            <a:gdLst/>
            <a:ahLst/>
            <a:cxnLst/>
            <a:rect l="l" t="t" r="r" b="b"/>
            <a:pathLst>
              <a:path w="6827519" h="7141209">
                <a:moveTo>
                  <a:pt x="0" y="7141143"/>
                </a:moveTo>
                <a:lnTo>
                  <a:pt x="6827017" y="7141143"/>
                </a:lnTo>
                <a:lnTo>
                  <a:pt x="6827017" y="0"/>
                </a:lnTo>
                <a:lnTo>
                  <a:pt x="0" y="0"/>
                </a:lnTo>
                <a:lnTo>
                  <a:pt x="0" y="7141143"/>
                </a:lnTo>
                <a:close/>
              </a:path>
            </a:pathLst>
          </a:custGeom>
          <a:ln w="85725">
            <a:solidFill>
              <a:srgbClr val="FFFFFF"/>
            </a:solidFill>
          </a:ln>
        </p:spPr>
        <p:txBody>
          <a:bodyPr wrap="square" lIns="0" tIns="0" rIns="0" bIns="0" rtlCol="0"/>
          <a:lstStyle/>
          <a:p>
            <a:endParaRPr sz="372">
              <a:solidFill>
                <a:prstClr val="black"/>
              </a:solidFill>
            </a:endParaRPr>
          </a:p>
        </p:txBody>
      </p:sp>
      <p:sp>
        <p:nvSpPr>
          <p:cNvPr id="9" name="Rectangle 8"/>
          <p:cNvSpPr/>
          <p:nvPr userDrawn="1"/>
        </p:nvSpPr>
        <p:spPr>
          <a:xfrm>
            <a:off x="6793218" y="3403490"/>
            <a:ext cx="352763" cy="20793"/>
          </a:xfrm>
          <a:prstGeom prst="rect">
            <a:avLst/>
          </a:prstGeom>
          <a:solidFill>
            <a:srgbClr val="F6D922"/>
          </a:solidFill>
          <a:ln>
            <a:solidFill>
              <a:srgbClr val="F6D92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0" name="Text Placeholder 8"/>
          <p:cNvSpPr>
            <a:spLocks noGrp="1"/>
          </p:cNvSpPr>
          <p:nvPr>
            <p:ph type="body" sz="quarter" idx="11" hasCustomPrompt="1"/>
          </p:nvPr>
        </p:nvSpPr>
        <p:spPr>
          <a:xfrm>
            <a:off x="5642694" y="1230458"/>
            <a:ext cx="2603080" cy="2282230"/>
          </a:xfrm>
          <a:prstGeom prst="rect">
            <a:avLst/>
          </a:prstGeom>
        </p:spPr>
        <p:txBody>
          <a:bodyPr/>
          <a:lstStyle>
            <a:lvl1pPr>
              <a:defRPr sz="1819" b="1"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3" name="Picture Placeholder 6"/>
          <p:cNvSpPr>
            <a:spLocks noGrp="1"/>
          </p:cNvSpPr>
          <p:nvPr>
            <p:ph type="pic" sz="quarter" idx="14"/>
          </p:nvPr>
        </p:nvSpPr>
        <p:spPr>
          <a:xfrm>
            <a:off x="0" y="3996"/>
            <a:ext cx="5057215" cy="4859034"/>
          </a:xfrm>
          <a:prstGeom prst="rect">
            <a:avLst/>
          </a:prstGeom>
        </p:spPr>
        <p:txBody>
          <a:bodyPr/>
          <a:lstStyle>
            <a:lvl1pPr>
              <a:defRPr sz="1637">
                <a:solidFill>
                  <a:srgbClr val="FF0000"/>
                </a:solidFill>
              </a:defRPr>
            </a:lvl1pPr>
          </a:lstStyle>
          <a:p>
            <a:endParaRPr lang="en-US"/>
          </a:p>
        </p:txBody>
      </p:sp>
    </p:spTree>
    <p:extLst>
      <p:ext uri="{BB962C8B-B14F-4D97-AF65-F5344CB8AC3E}">
        <p14:creationId xmlns:p14="http://schemas.microsoft.com/office/powerpoint/2010/main" val="409154855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0" y="3996"/>
            <a:ext cx="5057215" cy="4859034"/>
          </a:xfrm>
          <a:prstGeom prst="rect">
            <a:avLst/>
          </a:prstGeom>
        </p:spPr>
        <p:txBody>
          <a:bodyPr/>
          <a:lstStyle>
            <a:lvl1pPr>
              <a:defRPr sz="1637">
                <a:solidFill>
                  <a:srgbClr val="FF0000"/>
                </a:solidFill>
              </a:defRPr>
            </a:lvl1pPr>
          </a:lstStyle>
          <a:p>
            <a:endParaRPr lang="en-US"/>
          </a:p>
        </p:txBody>
      </p:sp>
      <p:sp>
        <p:nvSpPr>
          <p:cNvPr id="13" name="Rectangle 12"/>
          <p:cNvSpPr/>
          <p:nvPr userDrawn="1"/>
        </p:nvSpPr>
        <p:spPr>
          <a:xfrm>
            <a:off x="0" y="0"/>
            <a:ext cx="5057215" cy="485903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3" name="Footer Placeholder 2"/>
          <p:cNvSpPr>
            <a:spLocks noGrp="1"/>
          </p:cNvSpPr>
          <p:nvPr>
            <p:ph type="ftr" sz="quarter" idx="10"/>
          </p:nvPr>
        </p:nvSpPr>
        <p:spPr>
          <a:xfrm>
            <a:off x="3458341" y="2255363"/>
            <a:ext cx="228968" cy="272955"/>
          </a:xfrm>
        </p:spPr>
        <p:txBody>
          <a:bodyPr/>
          <a:lstStyle/>
          <a:p>
            <a:pPr marL="5776"/>
            <a:endParaRPr lang="en-US" spc="5" dirty="0">
              <a:solidFill>
                <a:prstClr val="white"/>
              </a:solidFill>
            </a:endParaRPr>
          </a:p>
        </p:txBody>
      </p:sp>
      <p:sp>
        <p:nvSpPr>
          <p:cNvPr id="6" name="Holder 2"/>
          <p:cNvSpPr txBox="1">
            <a:spLocks/>
          </p:cNvSpPr>
          <p:nvPr userDrawn="1"/>
        </p:nvSpPr>
        <p:spPr>
          <a:xfrm>
            <a:off x="7603546" y="4959014"/>
            <a:ext cx="503411" cy="90922"/>
          </a:xfrm>
          <a:prstGeom prst="rect">
            <a:avLst/>
          </a:prstGeom>
        </p:spPr>
        <p:txBody>
          <a:bodyPr wrap="square" lIns="0" tIns="0" rIns="0" bIns="0">
            <a:spAutoFit/>
          </a:bodyPr>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2">
                <a:solidFill>
                  <a:prstClr val="white"/>
                </a:solidFill>
              </a:rPr>
              <a:t>8</a:t>
            </a:r>
            <a:r>
              <a:rPr lang="en-US" sz="591" spc="7">
                <a:solidFill>
                  <a:prstClr val="white"/>
                </a:solidFill>
              </a:rPr>
              <a:t>0</a:t>
            </a:r>
            <a:r>
              <a:rPr lang="en-US" sz="591" spc="16">
                <a:solidFill>
                  <a:prstClr val="white"/>
                </a:solidFill>
              </a:rPr>
              <a:t>0</a:t>
            </a:r>
            <a:r>
              <a:rPr lang="en-US" sz="591" spc="-11">
                <a:solidFill>
                  <a:prstClr val="white"/>
                </a:solidFill>
              </a:rPr>
              <a:t>-</a:t>
            </a:r>
            <a:r>
              <a:rPr lang="en-US" sz="591" spc="-7">
                <a:solidFill>
                  <a:prstClr val="white"/>
                </a:solidFill>
              </a:rPr>
              <a:t>2</a:t>
            </a:r>
            <a:r>
              <a:rPr lang="en-US" sz="591" spc="-9">
                <a:solidFill>
                  <a:prstClr val="white"/>
                </a:solidFill>
              </a:rPr>
              <a:t>R</a:t>
            </a:r>
            <a:r>
              <a:rPr lang="en-US" sz="591" spc="-2">
                <a:solidFill>
                  <a:prstClr val="white"/>
                </a:solidFill>
              </a:rPr>
              <a:t>E</a:t>
            </a:r>
            <a:r>
              <a:rPr lang="en-US" sz="591" spc="-9">
                <a:solidFill>
                  <a:prstClr val="white"/>
                </a:solidFill>
              </a:rPr>
              <a:t>VI</a:t>
            </a:r>
            <a:r>
              <a:rPr lang="en-US" sz="591">
                <a:solidFill>
                  <a:prstClr val="white"/>
                </a:solidFill>
              </a:rPr>
              <a:t>E</a:t>
            </a:r>
            <a:r>
              <a:rPr lang="en-US" sz="591" spc="5">
                <a:solidFill>
                  <a:prstClr val="white"/>
                </a:solidFill>
              </a:rPr>
              <a:t>W</a:t>
            </a:r>
            <a:endParaRPr lang="en-US" sz="591" spc="5" dirty="0">
              <a:solidFill>
                <a:prstClr val="white"/>
              </a:solidFill>
            </a:endParaRPr>
          </a:p>
        </p:txBody>
      </p:sp>
      <p:sp>
        <p:nvSpPr>
          <p:cNvPr id="7" name="Holder 3"/>
          <p:cNvSpPr txBox="1">
            <a:spLocks/>
          </p:cNvSpPr>
          <p:nvPr userDrawn="1"/>
        </p:nvSpPr>
        <p:spPr>
          <a:xfrm>
            <a:off x="1603635" y="4969757"/>
            <a:ext cx="752950" cy="90922"/>
          </a:xfrm>
          <a:prstGeom prst="rect">
            <a:avLst/>
          </a:prstGeom>
        </p:spPr>
        <p:txBody>
          <a:bodyPr wrap="square" lIns="0" tIns="0" rIns="0" bIns="0">
            <a:spAutoFit/>
          </a:bodyPr>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11">
                <a:solidFill>
                  <a:prstClr val="white"/>
                </a:solidFill>
              </a:rPr>
              <a:t>P</a:t>
            </a:r>
            <a:r>
              <a:rPr lang="en-US" sz="591" spc="-5">
                <a:solidFill>
                  <a:prstClr val="white"/>
                </a:solidFill>
              </a:rPr>
              <a:t>re</a:t>
            </a:r>
            <a:r>
              <a:rPr lang="en-US" sz="591">
                <a:solidFill>
                  <a:prstClr val="white"/>
                </a:solidFill>
              </a:rPr>
              <a:t>s</a:t>
            </a:r>
            <a:r>
              <a:rPr lang="en-US" sz="591" spc="-5">
                <a:solidFill>
                  <a:prstClr val="white"/>
                </a:solidFill>
              </a:rPr>
              <a:t>en</a:t>
            </a:r>
            <a:r>
              <a:rPr lang="en-US" sz="591" spc="-9">
                <a:solidFill>
                  <a:prstClr val="white"/>
                </a:solidFill>
              </a:rPr>
              <a:t>t</a:t>
            </a:r>
            <a:r>
              <a:rPr lang="en-US" sz="591">
                <a:solidFill>
                  <a:prstClr val="white"/>
                </a:solidFill>
              </a:rPr>
              <a:t>e</a:t>
            </a:r>
            <a:r>
              <a:rPr lang="en-US" sz="591" spc="2">
                <a:solidFill>
                  <a:prstClr val="white"/>
                </a:solidFill>
              </a:rPr>
              <a:t>d </a:t>
            </a:r>
            <a:r>
              <a:rPr lang="en-US" sz="591" spc="-9">
                <a:solidFill>
                  <a:prstClr val="white"/>
                </a:solidFill>
              </a:rPr>
              <a:t>b</a:t>
            </a:r>
            <a:r>
              <a:rPr lang="en-US" sz="591" spc="-14">
                <a:solidFill>
                  <a:prstClr val="white"/>
                </a:solidFill>
              </a:rPr>
              <a:t>y</a:t>
            </a:r>
            <a:r>
              <a:rPr lang="en-US" sz="591">
                <a:solidFill>
                  <a:prstClr val="white"/>
                </a:solidFill>
              </a:rPr>
              <a:t>:</a:t>
            </a:r>
            <a:r>
              <a:rPr lang="en-US" sz="591" spc="2">
                <a:solidFill>
                  <a:prstClr val="white"/>
                </a:solidFill>
              </a:rPr>
              <a:t> </a:t>
            </a:r>
            <a:r>
              <a:rPr lang="en-US" sz="591" spc="16">
                <a:solidFill>
                  <a:prstClr val="white"/>
                </a:solidFill>
              </a:rPr>
              <a:t>xx</a:t>
            </a:r>
            <a:r>
              <a:rPr lang="en-US" sz="591" spc="2">
                <a:solidFill>
                  <a:prstClr val="white"/>
                </a:solidFill>
              </a:rPr>
              <a:t>x </a:t>
            </a:r>
            <a:r>
              <a:rPr lang="en-US" sz="591" spc="16">
                <a:solidFill>
                  <a:prstClr val="white"/>
                </a:solidFill>
              </a:rPr>
              <a:t>xxx</a:t>
            </a:r>
            <a:endParaRPr lang="en-US" sz="591" spc="16" dirty="0">
              <a:solidFill>
                <a:prstClr val="white"/>
              </a:solidFill>
            </a:endParaRPr>
          </a:p>
        </p:txBody>
      </p:sp>
      <p:sp>
        <p:nvSpPr>
          <p:cNvPr id="9" name="object 5"/>
          <p:cNvSpPr/>
          <p:nvPr userDrawn="1"/>
        </p:nvSpPr>
        <p:spPr>
          <a:xfrm>
            <a:off x="915050" y="806687"/>
            <a:ext cx="3105379" cy="3247827"/>
          </a:xfrm>
          <a:custGeom>
            <a:avLst/>
            <a:gdLst/>
            <a:ahLst/>
            <a:cxnLst/>
            <a:rect l="l" t="t" r="r" b="b"/>
            <a:pathLst>
              <a:path w="6827519" h="7141209">
                <a:moveTo>
                  <a:pt x="0" y="7141143"/>
                </a:moveTo>
                <a:lnTo>
                  <a:pt x="6827017" y="7141143"/>
                </a:lnTo>
                <a:lnTo>
                  <a:pt x="6827017" y="0"/>
                </a:lnTo>
                <a:lnTo>
                  <a:pt x="0" y="0"/>
                </a:lnTo>
                <a:lnTo>
                  <a:pt x="0" y="7141143"/>
                </a:lnTo>
                <a:close/>
              </a:path>
            </a:pathLst>
          </a:custGeom>
          <a:ln w="85725">
            <a:solidFill>
              <a:srgbClr val="FFFFFF"/>
            </a:solidFill>
          </a:ln>
        </p:spPr>
        <p:txBody>
          <a:bodyPr wrap="square" lIns="0" tIns="0" rIns="0" bIns="0" rtlCol="0"/>
          <a:lstStyle/>
          <a:p>
            <a:endParaRPr sz="372">
              <a:solidFill>
                <a:prstClr val="black"/>
              </a:solidFill>
            </a:endParaRPr>
          </a:p>
        </p:txBody>
      </p:sp>
      <p:sp>
        <p:nvSpPr>
          <p:cNvPr id="10" name="Rectangle 9"/>
          <p:cNvSpPr/>
          <p:nvPr userDrawn="1"/>
        </p:nvSpPr>
        <p:spPr>
          <a:xfrm>
            <a:off x="2291358" y="3462517"/>
            <a:ext cx="352763" cy="20793"/>
          </a:xfrm>
          <a:prstGeom prst="rect">
            <a:avLst/>
          </a:prstGeom>
          <a:solidFill>
            <a:srgbClr val="F6D922"/>
          </a:solidFill>
          <a:ln>
            <a:solidFill>
              <a:srgbClr val="F6D92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1" name="Text Placeholder 8"/>
          <p:cNvSpPr>
            <a:spLocks noGrp="1"/>
          </p:cNvSpPr>
          <p:nvPr>
            <p:ph type="body" sz="quarter" idx="13" hasCustomPrompt="1"/>
          </p:nvPr>
        </p:nvSpPr>
        <p:spPr>
          <a:xfrm>
            <a:off x="1140834" y="1289485"/>
            <a:ext cx="2603080" cy="2282230"/>
          </a:xfrm>
          <a:prstGeom prst="rect">
            <a:avLst/>
          </a:prstGeom>
        </p:spPr>
        <p:txBody>
          <a:bodyPr/>
          <a:lstStyle>
            <a:lvl1pPr>
              <a:defRPr sz="1819" b="1"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4" name="Holder 2"/>
          <p:cNvSpPr>
            <a:spLocks noGrp="1"/>
          </p:cNvSpPr>
          <p:nvPr>
            <p:ph type="title"/>
          </p:nvPr>
        </p:nvSpPr>
        <p:spPr>
          <a:xfrm>
            <a:off x="5611747" y="596369"/>
            <a:ext cx="3075053" cy="1143642"/>
          </a:xfrm>
          <a:prstGeom prst="rect">
            <a:avLst/>
          </a:prstGeom>
        </p:spPr>
        <p:txBody>
          <a:bodyPr lIns="0" tIns="0" rIns="0" bIns="0"/>
          <a:lstStyle>
            <a:lvl1pPr>
              <a:defRPr sz="3729" b="1" i="0">
                <a:solidFill>
                  <a:schemeClr val="tx1"/>
                </a:solidFill>
                <a:latin typeface="Helvetica"/>
                <a:cs typeface="Helvetica"/>
              </a:defRPr>
            </a:lvl1pPr>
          </a:lstStyle>
          <a:p>
            <a:endParaRPr lang="en-US" dirty="0"/>
          </a:p>
        </p:txBody>
      </p:sp>
      <p:sp>
        <p:nvSpPr>
          <p:cNvPr id="15" name="Text Placeholder 8"/>
          <p:cNvSpPr>
            <a:spLocks noGrp="1"/>
          </p:cNvSpPr>
          <p:nvPr>
            <p:ph type="body" sz="quarter" idx="11" hasCustomPrompt="1"/>
          </p:nvPr>
        </p:nvSpPr>
        <p:spPr>
          <a:xfrm>
            <a:off x="5611748" y="2017257"/>
            <a:ext cx="3075197" cy="2282230"/>
          </a:xfrm>
          <a:prstGeom prst="rect">
            <a:avLst/>
          </a:prstGeom>
        </p:spPr>
        <p:txBody>
          <a:bodyPr/>
          <a:lstStyle>
            <a:lvl1pPr>
              <a:defRPr sz="1273" b="1" baseline="0">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533145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p:spPr>
        <p:txBody>
          <a:bodyPr/>
          <a:lstStyle/>
          <a:p>
            <a:pPr marL="5776"/>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p:spPr>
        <p:txBody>
          <a:bodyPr/>
          <a:lstStyle/>
          <a:p>
            <a:pPr marL="5776"/>
            <a:endParaRPr lang="en-US" spc="16" dirty="0">
              <a:solidFill>
                <a:prstClr val="white"/>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7" name="Picture Placeholder 6"/>
          <p:cNvSpPr>
            <a:spLocks noGrp="1"/>
          </p:cNvSpPr>
          <p:nvPr>
            <p:ph type="pic" sz="quarter" idx="13"/>
          </p:nvPr>
        </p:nvSpPr>
        <p:spPr>
          <a:xfrm>
            <a:off x="626477" y="2086568"/>
            <a:ext cx="1698254" cy="1559512"/>
          </a:xfrm>
          <a:prstGeom prst="rect">
            <a:avLst/>
          </a:prstGeom>
        </p:spPr>
        <p:txBody>
          <a:bodyPr/>
          <a:lstStyle>
            <a:lvl1pPr>
              <a:defRPr sz="1455">
                <a:solidFill>
                  <a:srgbClr val="FF0000"/>
                </a:solidFill>
              </a:defRPr>
            </a:lvl1pPr>
          </a:lstStyle>
          <a:p>
            <a:endParaRPr lang="en-US"/>
          </a:p>
        </p:txBody>
      </p:sp>
      <p:sp>
        <p:nvSpPr>
          <p:cNvPr id="8" name="Picture Placeholder 6"/>
          <p:cNvSpPr>
            <a:spLocks noGrp="1"/>
          </p:cNvSpPr>
          <p:nvPr>
            <p:ph type="pic" sz="quarter" idx="14"/>
          </p:nvPr>
        </p:nvSpPr>
        <p:spPr>
          <a:xfrm>
            <a:off x="2632641" y="2086568"/>
            <a:ext cx="1698254" cy="1559512"/>
          </a:xfrm>
          <a:prstGeom prst="rect">
            <a:avLst/>
          </a:prstGeom>
        </p:spPr>
        <p:txBody>
          <a:bodyPr/>
          <a:lstStyle>
            <a:lvl1pPr>
              <a:defRPr sz="1455">
                <a:solidFill>
                  <a:srgbClr val="FF0000"/>
                </a:solidFill>
              </a:defRPr>
            </a:lvl1pPr>
          </a:lstStyle>
          <a:p>
            <a:endParaRPr lang="en-US"/>
          </a:p>
        </p:txBody>
      </p:sp>
      <p:sp>
        <p:nvSpPr>
          <p:cNvPr id="9" name="Picture Placeholder 6"/>
          <p:cNvSpPr>
            <a:spLocks noGrp="1"/>
          </p:cNvSpPr>
          <p:nvPr>
            <p:ph type="pic" sz="quarter" idx="15"/>
          </p:nvPr>
        </p:nvSpPr>
        <p:spPr>
          <a:xfrm>
            <a:off x="4577517" y="2086568"/>
            <a:ext cx="1698254" cy="1559512"/>
          </a:xfrm>
          <a:prstGeom prst="rect">
            <a:avLst/>
          </a:prstGeom>
        </p:spPr>
        <p:txBody>
          <a:bodyPr/>
          <a:lstStyle>
            <a:lvl1pPr>
              <a:defRPr sz="1455">
                <a:solidFill>
                  <a:srgbClr val="FF0000"/>
                </a:solidFill>
              </a:defRPr>
            </a:lvl1pPr>
          </a:lstStyle>
          <a:p>
            <a:endParaRPr lang="en-US"/>
          </a:p>
        </p:txBody>
      </p:sp>
      <p:sp>
        <p:nvSpPr>
          <p:cNvPr id="10" name="Picture Placeholder 6"/>
          <p:cNvSpPr>
            <a:spLocks noGrp="1"/>
          </p:cNvSpPr>
          <p:nvPr>
            <p:ph type="pic" sz="quarter" idx="16"/>
          </p:nvPr>
        </p:nvSpPr>
        <p:spPr>
          <a:xfrm>
            <a:off x="6583680" y="2086568"/>
            <a:ext cx="1698254" cy="1559512"/>
          </a:xfrm>
          <a:prstGeom prst="rect">
            <a:avLst/>
          </a:prstGeom>
        </p:spPr>
        <p:txBody>
          <a:bodyPr/>
          <a:lstStyle>
            <a:lvl1pPr>
              <a:defRPr sz="1455">
                <a:solidFill>
                  <a:srgbClr val="FF0000"/>
                </a:solidFill>
              </a:defRPr>
            </a:lvl1pPr>
          </a:lstStyle>
          <a:p>
            <a:endParaRPr lang="en-US"/>
          </a:p>
        </p:txBody>
      </p:sp>
      <p:sp>
        <p:nvSpPr>
          <p:cNvPr id="11" name="Rectangle 10"/>
          <p:cNvSpPr/>
          <p:nvPr userDrawn="1"/>
        </p:nvSpPr>
        <p:spPr>
          <a:xfrm>
            <a:off x="1758546" y="312367"/>
            <a:ext cx="5845000" cy="901051"/>
          </a:xfrm>
          <a:prstGeom prst="rect">
            <a:avLst/>
          </a:prstGeom>
          <a:noFill/>
          <a:ln w="85725">
            <a:solidFill>
              <a:srgbClr val="F6D92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5" name="Text Placeholder 14"/>
          <p:cNvSpPr>
            <a:spLocks noGrp="1"/>
          </p:cNvSpPr>
          <p:nvPr>
            <p:ph type="body" sz="quarter" idx="17" hasCustomPrompt="1"/>
          </p:nvPr>
        </p:nvSpPr>
        <p:spPr>
          <a:xfrm>
            <a:off x="1758906" y="312625"/>
            <a:ext cx="5844969" cy="901051"/>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Tree>
    <p:extLst>
      <p:ext uri="{BB962C8B-B14F-4D97-AF65-F5344CB8AC3E}">
        <p14:creationId xmlns:p14="http://schemas.microsoft.com/office/powerpoint/2010/main" val="330794623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p:spPr>
        <p:txBody>
          <a:bodyPr/>
          <a:lstStyle/>
          <a:p>
            <a:pPr marL="5776"/>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p:spPr>
        <p:txBody>
          <a:bodyPr/>
          <a:lstStyle/>
          <a:p>
            <a:pPr marL="5776"/>
            <a:endParaRPr lang="en-US" spc="16" dirty="0">
              <a:solidFill>
                <a:prstClr val="white"/>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7" name="object 3"/>
          <p:cNvSpPr/>
          <p:nvPr userDrawn="1"/>
        </p:nvSpPr>
        <p:spPr>
          <a:xfrm>
            <a:off x="440531" y="1550085"/>
            <a:ext cx="2190690" cy="757229"/>
          </a:xfrm>
          <a:custGeom>
            <a:avLst/>
            <a:gdLst/>
            <a:ahLst/>
            <a:cxnLst/>
            <a:rect l="l" t="t" r="r" b="b"/>
            <a:pathLst>
              <a:path w="4816475" h="1664970">
                <a:moveTo>
                  <a:pt x="0" y="1664870"/>
                </a:moveTo>
                <a:lnTo>
                  <a:pt x="4816366" y="1664870"/>
                </a:lnTo>
                <a:lnTo>
                  <a:pt x="4816366" y="0"/>
                </a:lnTo>
                <a:lnTo>
                  <a:pt x="0" y="0"/>
                </a:lnTo>
                <a:lnTo>
                  <a:pt x="0" y="1664870"/>
                </a:lnTo>
                <a:close/>
              </a:path>
            </a:pathLst>
          </a:custGeom>
          <a:solidFill>
            <a:srgbClr val="F6D923"/>
          </a:solidFill>
          <a:ln w="19050">
            <a:solidFill>
              <a:schemeClr val="tx1"/>
            </a:solidFill>
          </a:ln>
        </p:spPr>
        <p:txBody>
          <a:bodyPr wrap="square" lIns="0" tIns="0" rIns="0" bIns="0" rtlCol="0"/>
          <a:lstStyle/>
          <a:p>
            <a:endParaRPr sz="372">
              <a:solidFill>
                <a:prstClr val="black"/>
              </a:solidFill>
            </a:endParaRPr>
          </a:p>
        </p:txBody>
      </p:sp>
      <p:sp>
        <p:nvSpPr>
          <p:cNvPr id="8" name="object 7"/>
          <p:cNvSpPr/>
          <p:nvPr userDrawn="1"/>
        </p:nvSpPr>
        <p:spPr>
          <a:xfrm>
            <a:off x="3440773" y="1550085"/>
            <a:ext cx="2190690" cy="764449"/>
          </a:xfrm>
          <a:custGeom>
            <a:avLst/>
            <a:gdLst/>
            <a:ahLst/>
            <a:cxnLst/>
            <a:rect l="l" t="t" r="r" b="b"/>
            <a:pathLst>
              <a:path w="4816475" h="1680845">
                <a:moveTo>
                  <a:pt x="0" y="1680577"/>
                </a:moveTo>
                <a:lnTo>
                  <a:pt x="4816366" y="1680577"/>
                </a:lnTo>
                <a:lnTo>
                  <a:pt x="4816366" y="0"/>
                </a:lnTo>
                <a:lnTo>
                  <a:pt x="0" y="0"/>
                </a:lnTo>
                <a:lnTo>
                  <a:pt x="0" y="1680577"/>
                </a:lnTo>
                <a:close/>
              </a:path>
            </a:pathLst>
          </a:custGeom>
          <a:solidFill>
            <a:srgbClr val="F6D923"/>
          </a:solidFill>
          <a:ln w="19050">
            <a:solidFill>
              <a:schemeClr val="tx1"/>
            </a:solidFill>
          </a:ln>
        </p:spPr>
        <p:txBody>
          <a:bodyPr wrap="square" lIns="0" tIns="0" rIns="0" bIns="0" rtlCol="0"/>
          <a:lstStyle/>
          <a:p>
            <a:endParaRPr sz="372">
              <a:solidFill>
                <a:prstClr val="black"/>
              </a:solidFill>
            </a:endParaRPr>
          </a:p>
        </p:txBody>
      </p:sp>
      <p:sp>
        <p:nvSpPr>
          <p:cNvPr id="9" name="object 11"/>
          <p:cNvSpPr/>
          <p:nvPr userDrawn="1"/>
        </p:nvSpPr>
        <p:spPr>
          <a:xfrm>
            <a:off x="6431495" y="1550085"/>
            <a:ext cx="2197910" cy="757229"/>
          </a:xfrm>
          <a:custGeom>
            <a:avLst/>
            <a:gdLst/>
            <a:ahLst/>
            <a:cxnLst/>
            <a:rect l="l" t="t" r="r" b="b"/>
            <a:pathLst>
              <a:path w="4832350" h="1664970">
                <a:moveTo>
                  <a:pt x="0" y="1664870"/>
                </a:moveTo>
                <a:lnTo>
                  <a:pt x="4832072" y="1664870"/>
                </a:lnTo>
                <a:lnTo>
                  <a:pt x="4832072" y="0"/>
                </a:lnTo>
                <a:lnTo>
                  <a:pt x="0" y="0"/>
                </a:lnTo>
                <a:lnTo>
                  <a:pt x="0" y="1664870"/>
                </a:lnTo>
                <a:close/>
              </a:path>
            </a:pathLst>
          </a:custGeom>
          <a:solidFill>
            <a:srgbClr val="F6D923"/>
          </a:solidFill>
          <a:ln w="19050">
            <a:solidFill>
              <a:schemeClr val="tx1"/>
            </a:solidFill>
          </a:ln>
        </p:spPr>
        <p:txBody>
          <a:bodyPr wrap="square" lIns="0" tIns="0" rIns="0" bIns="0" rtlCol="0"/>
          <a:lstStyle/>
          <a:p>
            <a:endParaRPr sz="372">
              <a:solidFill>
                <a:prstClr val="black"/>
              </a:solidFill>
            </a:endParaRPr>
          </a:p>
        </p:txBody>
      </p:sp>
      <p:sp>
        <p:nvSpPr>
          <p:cNvPr id="15" name="object 26"/>
          <p:cNvSpPr/>
          <p:nvPr userDrawn="1"/>
        </p:nvSpPr>
        <p:spPr>
          <a:xfrm>
            <a:off x="7508958" y="1228639"/>
            <a:ext cx="4910" cy="297462"/>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16" name="object 27"/>
          <p:cNvSpPr/>
          <p:nvPr userDrawn="1"/>
        </p:nvSpPr>
        <p:spPr>
          <a:xfrm>
            <a:off x="435768" y="2307269"/>
            <a:ext cx="2197910" cy="2000218"/>
          </a:xfrm>
          <a:custGeom>
            <a:avLst/>
            <a:gdLst/>
            <a:ahLst/>
            <a:cxnLst/>
            <a:rect l="l" t="t" r="r" b="b"/>
            <a:pathLst>
              <a:path w="4832350" h="4398009">
                <a:moveTo>
                  <a:pt x="0" y="4397771"/>
                </a:moveTo>
                <a:lnTo>
                  <a:pt x="4832072" y="4397771"/>
                </a:lnTo>
                <a:lnTo>
                  <a:pt x="4832072" y="0"/>
                </a:lnTo>
                <a:lnTo>
                  <a:pt x="0" y="0"/>
                </a:lnTo>
                <a:lnTo>
                  <a:pt x="0" y="4397771"/>
                </a:lnTo>
                <a:close/>
              </a:path>
            </a:pathLst>
          </a:custGeom>
          <a:solidFill>
            <a:srgbClr val="000000"/>
          </a:solidFill>
          <a:ln w="19050">
            <a:solidFill>
              <a:schemeClr val="tx1"/>
            </a:solidFill>
          </a:ln>
        </p:spPr>
        <p:txBody>
          <a:bodyPr wrap="square" lIns="0" tIns="0" rIns="0" bIns="0" rtlCol="0"/>
          <a:lstStyle/>
          <a:p>
            <a:r>
              <a:rPr lang="en-US" sz="372" dirty="0">
                <a:solidFill>
                  <a:prstClr val="black"/>
                </a:solidFill>
              </a:rPr>
              <a:t>Z</a:t>
            </a:r>
            <a:endParaRPr sz="372" dirty="0">
              <a:solidFill>
                <a:prstClr val="black"/>
              </a:solidFill>
            </a:endParaRPr>
          </a:p>
        </p:txBody>
      </p:sp>
      <p:sp>
        <p:nvSpPr>
          <p:cNvPr id="17" name="object 42"/>
          <p:cNvSpPr/>
          <p:nvPr userDrawn="1"/>
        </p:nvSpPr>
        <p:spPr>
          <a:xfrm>
            <a:off x="3433629" y="2314412"/>
            <a:ext cx="2197910" cy="2000218"/>
          </a:xfrm>
          <a:custGeom>
            <a:avLst/>
            <a:gdLst/>
            <a:ahLst/>
            <a:cxnLst/>
            <a:rect l="l" t="t" r="r" b="b"/>
            <a:pathLst>
              <a:path w="4832350" h="4398009">
                <a:moveTo>
                  <a:pt x="0" y="4397771"/>
                </a:moveTo>
                <a:lnTo>
                  <a:pt x="4832072" y="4397771"/>
                </a:lnTo>
                <a:lnTo>
                  <a:pt x="4832072" y="0"/>
                </a:lnTo>
                <a:lnTo>
                  <a:pt x="0" y="0"/>
                </a:lnTo>
                <a:lnTo>
                  <a:pt x="0" y="4397771"/>
                </a:lnTo>
                <a:close/>
              </a:path>
            </a:pathLst>
          </a:custGeom>
          <a:solidFill>
            <a:srgbClr val="000000"/>
          </a:solidFill>
          <a:ln w="19050">
            <a:solidFill>
              <a:schemeClr val="tx1"/>
            </a:solidFill>
          </a:ln>
        </p:spPr>
        <p:txBody>
          <a:bodyPr wrap="square" lIns="0" tIns="0" rIns="0" bIns="0" rtlCol="0"/>
          <a:lstStyle/>
          <a:p>
            <a:endParaRPr sz="372">
              <a:solidFill>
                <a:prstClr val="black"/>
              </a:solidFill>
            </a:endParaRPr>
          </a:p>
        </p:txBody>
      </p:sp>
      <p:sp>
        <p:nvSpPr>
          <p:cNvPr id="18" name="object 43"/>
          <p:cNvSpPr/>
          <p:nvPr userDrawn="1"/>
        </p:nvSpPr>
        <p:spPr>
          <a:xfrm>
            <a:off x="6433876" y="2307269"/>
            <a:ext cx="2197910" cy="2000218"/>
          </a:xfrm>
          <a:custGeom>
            <a:avLst/>
            <a:gdLst/>
            <a:ahLst/>
            <a:cxnLst/>
            <a:rect l="l" t="t" r="r" b="b"/>
            <a:pathLst>
              <a:path w="4832350" h="4398009">
                <a:moveTo>
                  <a:pt x="0" y="4397771"/>
                </a:moveTo>
                <a:lnTo>
                  <a:pt x="4832072" y="4397771"/>
                </a:lnTo>
                <a:lnTo>
                  <a:pt x="4832072" y="0"/>
                </a:lnTo>
                <a:lnTo>
                  <a:pt x="0" y="0"/>
                </a:lnTo>
                <a:lnTo>
                  <a:pt x="0" y="4397771"/>
                </a:lnTo>
                <a:close/>
              </a:path>
            </a:pathLst>
          </a:custGeom>
          <a:solidFill>
            <a:srgbClr val="000000"/>
          </a:solidFill>
          <a:ln w="19050">
            <a:solidFill>
              <a:schemeClr val="tx1"/>
            </a:solidFill>
          </a:ln>
        </p:spPr>
        <p:txBody>
          <a:bodyPr wrap="square" lIns="0" tIns="0" rIns="0" bIns="0" rtlCol="0"/>
          <a:lstStyle/>
          <a:p>
            <a:endParaRPr sz="372">
              <a:solidFill>
                <a:prstClr val="black"/>
              </a:solidFill>
            </a:endParaRPr>
          </a:p>
        </p:txBody>
      </p:sp>
      <p:sp>
        <p:nvSpPr>
          <p:cNvPr id="21" name="object 26"/>
          <p:cNvSpPr/>
          <p:nvPr userDrawn="1"/>
        </p:nvSpPr>
        <p:spPr>
          <a:xfrm>
            <a:off x="4501476" y="1240710"/>
            <a:ext cx="4910" cy="297462"/>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22" name="object 26"/>
          <p:cNvSpPr/>
          <p:nvPr userDrawn="1"/>
        </p:nvSpPr>
        <p:spPr>
          <a:xfrm>
            <a:off x="1450506" y="1240710"/>
            <a:ext cx="4910" cy="297462"/>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23" name="object 26"/>
          <p:cNvSpPr/>
          <p:nvPr userDrawn="1"/>
        </p:nvSpPr>
        <p:spPr>
          <a:xfrm flipH="1" flipV="1">
            <a:off x="1270139" y="1216727"/>
            <a:ext cx="6243729" cy="20793"/>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25" name="Text Placeholder 14"/>
          <p:cNvSpPr>
            <a:spLocks noGrp="1"/>
          </p:cNvSpPr>
          <p:nvPr>
            <p:ph type="body" sz="quarter" idx="17" hasCustomPrompt="1"/>
          </p:nvPr>
        </p:nvSpPr>
        <p:spPr>
          <a:xfrm>
            <a:off x="435768" y="312625"/>
            <a:ext cx="8193636" cy="346298"/>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TEXT STYLES</a:t>
            </a:r>
          </a:p>
        </p:txBody>
      </p:sp>
      <p:sp>
        <p:nvSpPr>
          <p:cNvPr id="27" name="Text Placeholder 14"/>
          <p:cNvSpPr>
            <a:spLocks noGrp="1"/>
          </p:cNvSpPr>
          <p:nvPr>
            <p:ph type="body" sz="quarter" idx="18" hasCustomPrompt="1"/>
          </p:nvPr>
        </p:nvSpPr>
        <p:spPr>
          <a:xfrm>
            <a:off x="435768" y="788593"/>
            <a:ext cx="8193636" cy="346298"/>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TEXT STYLES</a:t>
            </a:r>
          </a:p>
        </p:txBody>
      </p:sp>
      <p:sp>
        <p:nvSpPr>
          <p:cNvPr id="28" name="Text Placeholder 14"/>
          <p:cNvSpPr>
            <a:spLocks noGrp="1"/>
          </p:cNvSpPr>
          <p:nvPr>
            <p:ph type="body" sz="quarter" idx="19" hasCustomPrompt="1"/>
          </p:nvPr>
        </p:nvSpPr>
        <p:spPr>
          <a:xfrm>
            <a:off x="440454" y="1538172"/>
            <a:ext cx="2190762" cy="776240"/>
          </a:xfrm>
          <a:prstGeom prst="rect">
            <a:avLst/>
          </a:prstGeom>
        </p:spPr>
        <p:txBody>
          <a:bodyPr/>
          <a:lstStyle>
            <a:lvl1pPr algn="ctr">
              <a:defRPr sz="1637"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29" name="Text Placeholder 14"/>
          <p:cNvSpPr>
            <a:spLocks noGrp="1"/>
          </p:cNvSpPr>
          <p:nvPr>
            <p:ph type="body" sz="quarter" idx="20" hasCustomPrompt="1"/>
          </p:nvPr>
        </p:nvSpPr>
        <p:spPr>
          <a:xfrm>
            <a:off x="3445803" y="1550084"/>
            <a:ext cx="2190762" cy="752416"/>
          </a:xfrm>
          <a:prstGeom prst="rect">
            <a:avLst/>
          </a:prstGeom>
        </p:spPr>
        <p:txBody>
          <a:bodyPr/>
          <a:lstStyle>
            <a:lvl1pPr algn="ctr">
              <a:defRPr sz="1637"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30" name="Text Placeholder 14"/>
          <p:cNvSpPr>
            <a:spLocks noGrp="1"/>
          </p:cNvSpPr>
          <p:nvPr>
            <p:ph type="body" sz="quarter" idx="21" hasCustomPrompt="1"/>
          </p:nvPr>
        </p:nvSpPr>
        <p:spPr>
          <a:xfrm>
            <a:off x="6438642" y="1538172"/>
            <a:ext cx="2190762" cy="776240"/>
          </a:xfrm>
          <a:prstGeom prst="rect">
            <a:avLst/>
          </a:prstGeom>
        </p:spPr>
        <p:txBody>
          <a:bodyPr/>
          <a:lstStyle>
            <a:lvl1pPr algn="ctr">
              <a:defRPr sz="1637"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32" name="Picture Placeholder 31"/>
          <p:cNvSpPr>
            <a:spLocks noGrp="1"/>
          </p:cNvSpPr>
          <p:nvPr>
            <p:ph type="pic" sz="quarter" idx="22"/>
          </p:nvPr>
        </p:nvSpPr>
        <p:spPr>
          <a:xfrm>
            <a:off x="436116" y="2314720"/>
            <a:ext cx="2195022" cy="1999929"/>
          </a:xfrm>
          <a:prstGeom prst="rect">
            <a:avLst/>
          </a:prstGeom>
        </p:spPr>
        <p:txBody>
          <a:bodyPr/>
          <a:lstStyle>
            <a:lvl1pPr>
              <a:defRPr sz="1273">
                <a:solidFill>
                  <a:srgbClr val="FF0000"/>
                </a:solidFill>
              </a:defRPr>
            </a:lvl1pPr>
          </a:lstStyle>
          <a:p>
            <a:endParaRPr lang="en-US" dirty="0"/>
          </a:p>
        </p:txBody>
      </p:sp>
      <p:sp>
        <p:nvSpPr>
          <p:cNvPr id="35" name="Picture Placeholder 31"/>
          <p:cNvSpPr>
            <a:spLocks noGrp="1"/>
          </p:cNvSpPr>
          <p:nvPr>
            <p:ph type="pic" sz="quarter" idx="25"/>
          </p:nvPr>
        </p:nvSpPr>
        <p:spPr>
          <a:xfrm>
            <a:off x="679207" y="2600013"/>
            <a:ext cx="1552418" cy="1414440"/>
          </a:xfrm>
          <a:prstGeom prst="rect">
            <a:avLst/>
          </a:prstGeom>
        </p:spPr>
        <p:txBody>
          <a:bodyPr/>
          <a:lstStyle>
            <a:lvl1pPr>
              <a:defRPr sz="1273">
                <a:solidFill>
                  <a:srgbClr val="FF0000"/>
                </a:solidFill>
              </a:defRPr>
            </a:lvl1pPr>
          </a:lstStyle>
          <a:p>
            <a:endParaRPr lang="en-US" dirty="0"/>
          </a:p>
        </p:txBody>
      </p:sp>
      <p:sp>
        <p:nvSpPr>
          <p:cNvPr id="36" name="Picture Placeholder 31"/>
          <p:cNvSpPr>
            <a:spLocks noGrp="1"/>
          </p:cNvSpPr>
          <p:nvPr>
            <p:ph type="pic" sz="quarter" idx="26"/>
          </p:nvPr>
        </p:nvSpPr>
        <p:spPr>
          <a:xfrm>
            <a:off x="3428527" y="2314701"/>
            <a:ext cx="2195022" cy="1999929"/>
          </a:xfrm>
          <a:prstGeom prst="rect">
            <a:avLst/>
          </a:prstGeom>
        </p:spPr>
        <p:txBody>
          <a:bodyPr/>
          <a:lstStyle>
            <a:lvl1pPr>
              <a:defRPr sz="1273">
                <a:solidFill>
                  <a:srgbClr val="FF0000"/>
                </a:solidFill>
              </a:defRPr>
            </a:lvl1pPr>
          </a:lstStyle>
          <a:p>
            <a:endParaRPr lang="en-US" dirty="0"/>
          </a:p>
        </p:txBody>
      </p:sp>
      <p:sp>
        <p:nvSpPr>
          <p:cNvPr id="37" name="Picture Placeholder 31"/>
          <p:cNvSpPr>
            <a:spLocks noGrp="1"/>
          </p:cNvSpPr>
          <p:nvPr>
            <p:ph type="pic" sz="quarter" idx="27"/>
          </p:nvPr>
        </p:nvSpPr>
        <p:spPr>
          <a:xfrm>
            <a:off x="3671618" y="2599995"/>
            <a:ext cx="1552418" cy="1414440"/>
          </a:xfrm>
          <a:prstGeom prst="rect">
            <a:avLst/>
          </a:prstGeom>
        </p:spPr>
        <p:txBody>
          <a:bodyPr/>
          <a:lstStyle>
            <a:lvl1pPr>
              <a:defRPr sz="1273">
                <a:solidFill>
                  <a:srgbClr val="FF0000"/>
                </a:solidFill>
              </a:defRPr>
            </a:lvl1pPr>
          </a:lstStyle>
          <a:p>
            <a:endParaRPr lang="en-US" dirty="0"/>
          </a:p>
        </p:txBody>
      </p:sp>
      <p:sp>
        <p:nvSpPr>
          <p:cNvPr id="38" name="Picture Placeholder 31"/>
          <p:cNvSpPr>
            <a:spLocks noGrp="1"/>
          </p:cNvSpPr>
          <p:nvPr>
            <p:ph type="pic" sz="quarter" idx="28"/>
          </p:nvPr>
        </p:nvSpPr>
        <p:spPr>
          <a:xfrm>
            <a:off x="6425815" y="2307269"/>
            <a:ext cx="2195022" cy="1999929"/>
          </a:xfrm>
          <a:prstGeom prst="rect">
            <a:avLst/>
          </a:prstGeom>
        </p:spPr>
        <p:txBody>
          <a:bodyPr/>
          <a:lstStyle>
            <a:lvl1pPr>
              <a:defRPr sz="1273">
                <a:solidFill>
                  <a:srgbClr val="FF0000"/>
                </a:solidFill>
              </a:defRPr>
            </a:lvl1pPr>
          </a:lstStyle>
          <a:p>
            <a:endParaRPr lang="en-US" dirty="0"/>
          </a:p>
        </p:txBody>
      </p:sp>
      <p:sp>
        <p:nvSpPr>
          <p:cNvPr id="39" name="Picture Placeholder 31"/>
          <p:cNvSpPr>
            <a:spLocks noGrp="1"/>
          </p:cNvSpPr>
          <p:nvPr>
            <p:ph type="pic" sz="quarter" idx="29"/>
          </p:nvPr>
        </p:nvSpPr>
        <p:spPr>
          <a:xfrm>
            <a:off x="6668906" y="2592562"/>
            <a:ext cx="1552418" cy="1414440"/>
          </a:xfrm>
          <a:prstGeom prst="rect">
            <a:avLst/>
          </a:prstGeom>
        </p:spPr>
        <p:txBody>
          <a:bodyPr/>
          <a:lstStyle>
            <a:lvl1pPr>
              <a:defRPr sz="1273">
                <a:solidFill>
                  <a:srgbClr val="FF0000"/>
                </a:solidFill>
              </a:defRPr>
            </a:lvl1pPr>
          </a:lstStyle>
          <a:p>
            <a:endParaRPr lang="en-US" dirty="0"/>
          </a:p>
        </p:txBody>
      </p:sp>
    </p:spTree>
    <p:extLst>
      <p:ext uri="{BB962C8B-B14F-4D97-AF65-F5344CB8AC3E}">
        <p14:creationId xmlns:p14="http://schemas.microsoft.com/office/powerpoint/2010/main" val="3363343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object 38"/>
          <p:cNvSpPr/>
          <p:nvPr userDrawn="1"/>
        </p:nvSpPr>
        <p:spPr>
          <a:xfrm>
            <a:off x="3592660" y="2574994"/>
            <a:ext cx="2164119" cy="895564"/>
          </a:xfrm>
          <a:custGeom>
            <a:avLst/>
            <a:gdLst/>
            <a:ahLst/>
            <a:cxnLst/>
            <a:rect l="l" t="t" r="r" b="b"/>
            <a:pathLst>
              <a:path w="4758055" h="1969134">
                <a:moveTo>
                  <a:pt x="0" y="1968526"/>
                </a:moveTo>
                <a:lnTo>
                  <a:pt x="4757813" y="1968526"/>
                </a:lnTo>
                <a:lnTo>
                  <a:pt x="4757813" y="0"/>
                </a:lnTo>
                <a:lnTo>
                  <a:pt x="0" y="0"/>
                </a:lnTo>
                <a:lnTo>
                  <a:pt x="0" y="1968526"/>
                </a:lnTo>
                <a:close/>
              </a:path>
            </a:pathLst>
          </a:custGeom>
          <a:ln w="85725">
            <a:solidFill>
              <a:srgbClr val="FAE200"/>
            </a:solidFill>
          </a:ln>
        </p:spPr>
        <p:txBody>
          <a:bodyPr wrap="square" lIns="0" tIns="0" rIns="0" bIns="0" rtlCol="0"/>
          <a:lstStyle/>
          <a:p>
            <a:endParaRPr sz="372">
              <a:solidFill>
                <a:prstClr val="black"/>
              </a:solidFill>
            </a:endParaRPr>
          </a:p>
        </p:txBody>
      </p:sp>
      <p:sp>
        <p:nvSpPr>
          <p:cNvPr id="14" name="Text Placeholder 17"/>
          <p:cNvSpPr>
            <a:spLocks noGrp="1"/>
          </p:cNvSpPr>
          <p:nvPr>
            <p:ph type="body" sz="quarter" idx="15"/>
          </p:nvPr>
        </p:nvSpPr>
        <p:spPr>
          <a:xfrm>
            <a:off x="3458341" y="1726182"/>
            <a:ext cx="2473426" cy="238307"/>
          </a:xfrm>
          <a:prstGeom prst="rect">
            <a:avLst/>
          </a:prstGeom>
        </p:spPr>
        <p:txBody>
          <a:bodyPr/>
          <a:lstStyle>
            <a:lvl1pPr algn="ctr">
              <a:defRPr sz="1092" b="1" i="0">
                <a:latin typeface="Helvetica" charset="0"/>
                <a:ea typeface="Helvetica" charset="0"/>
                <a:cs typeface="Helvetica" charset="0"/>
              </a:defRPr>
            </a:lvl1pPr>
          </a:lstStyle>
          <a:p>
            <a:pPr lvl="0"/>
            <a:r>
              <a:rPr lang="en-US" dirty="0"/>
              <a:t>Click to edit Master text styles</a:t>
            </a:r>
          </a:p>
        </p:txBody>
      </p:sp>
      <p:sp>
        <p:nvSpPr>
          <p:cNvPr id="17" name="Text Placeholder 17"/>
          <p:cNvSpPr>
            <a:spLocks noGrp="1"/>
          </p:cNvSpPr>
          <p:nvPr>
            <p:ph type="body" sz="quarter" idx="17"/>
          </p:nvPr>
        </p:nvSpPr>
        <p:spPr>
          <a:xfrm>
            <a:off x="3751618" y="2690512"/>
            <a:ext cx="1846201" cy="664528"/>
          </a:xfrm>
          <a:prstGeom prst="rect">
            <a:avLst/>
          </a:prstGeom>
        </p:spPr>
        <p:txBody>
          <a:bodyPr/>
          <a:lstStyle>
            <a:lvl1pPr>
              <a:defRPr sz="910" b="1" i="0">
                <a:latin typeface="Helvetica" charset="0"/>
                <a:ea typeface="Helvetica" charset="0"/>
                <a:cs typeface="Helvetica" charset="0"/>
              </a:defRPr>
            </a:lvl1pPr>
          </a:lstStyle>
          <a:p>
            <a:pPr lvl="0"/>
            <a:r>
              <a:rPr lang="en-US" dirty="0"/>
              <a:t>Click to edit Master text styles</a:t>
            </a:r>
          </a:p>
        </p:txBody>
      </p:sp>
      <p:sp>
        <p:nvSpPr>
          <p:cNvPr id="18" name="Text Placeholder 17"/>
          <p:cNvSpPr>
            <a:spLocks noGrp="1"/>
          </p:cNvSpPr>
          <p:nvPr>
            <p:ph type="body" sz="quarter" idx="18" hasCustomPrompt="1"/>
          </p:nvPr>
        </p:nvSpPr>
        <p:spPr>
          <a:xfrm>
            <a:off x="1714357" y="898724"/>
            <a:ext cx="5889189" cy="380359"/>
          </a:xfrm>
          <a:prstGeom prst="rect">
            <a:avLst/>
          </a:prstGeom>
        </p:spPr>
        <p:txBody>
          <a:bodyPr/>
          <a:lstStyle>
            <a:lvl1pPr algn="ctr">
              <a:defRPr sz="3002" b="1" i="0">
                <a:latin typeface="Helvetica" charset="0"/>
                <a:ea typeface="Helvetica" charset="0"/>
                <a:cs typeface="Helvetica" charset="0"/>
              </a:defRPr>
            </a:lvl1pPr>
          </a:lstStyle>
          <a:p>
            <a:pPr lvl="0"/>
            <a:r>
              <a:rPr lang="en-US" dirty="0"/>
              <a:t>Click to edit master text styles</a:t>
            </a:r>
          </a:p>
        </p:txBody>
      </p:sp>
      <p:sp>
        <p:nvSpPr>
          <p:cNvPr id="19" name="Text Placeholder 17"/>
          <p:cNvSpPr>
            <a:spLocks noGrp="1"/>
          </p:cNvSpPr>
          <p:nvPr>
            <p:ph type="body" sz="quarter" idx="19"/>
          </p:nvPr>
        </p:nvSpPr>
        <p:spPr>
          <a:xfrm>
            <a:off x="3458341" y="2165765"/>
            <a:ext cx="2473426" cy="238307"/>
          </a:xfrm>
          <a:prstGeom prst="rect">
            <a:avLst/>
          </a:prstGeom>
        </p:spPr>
        <p:txBody>
          <a:bodyPr/>
          <a:lstStyle>
            <a:lvl1pPr algn="ctr">
              <a:defRPr sz="728" b="1" i="0">
                <a:latin typeface="Helvetica" charset="0"/>
                <a:ea typeface="Helvetica" charset="0"/>
                <a:cs typeface="Helvetica" charset="0"/>
              </a:defRPr>
            </a:lvl1pPr>
          </a:lstStyle>
          <a:p>
            <a:pPr lvl="0"/>
            <a:r>
              <a:rPr lang="en-US" dirty="0"/>
              <a:t>Click to edit Master text styles</a:t>
            </a:r>
          </a:p>
        </p:txBody>
      </p:sp>
      <p:sp>
        <p:nvSpPr>
          <p:cNvPr id="20" name="Text Placeholder 17"/>
          <p:cNvSpPr>
            <a:spLocks noGrp="1"/>
          </p:cNvSpPr>
          <p:nvPr>
            <p:ph type="body" sz="quarter" idx="20"/>
          </p:nvPr>
        </p:nvSpPr>
        <p:spPr>
          <a:xfrm>
            <a:off x="283132" y="3943350"/>
            <a:ext cx="2473426" cy="238307"/>
          </a:xfrm>
          <a:prstGeom prst="rect">
            <a:avLst/>
          </a:prstGeom>
        </p:spPr>
        <p:txBody>
          <a:bodyPr/>
          <a:lstStyle>
            <a:lvl1pPr algn="ctr">
              <a:defRPr sz="728" b="0" i="0">
                <a:latin typeface="Helvetica" charset="0"/>
                <a:ea typeface="Helvetica" charset="0"/>
                <a:cs typeface="Helvetica" charset="0"/>
              </a:defRPr>
            </a:lvl1pPr>
          </a:lstStyle>
          <a:p>
            <a:pPr lvl="0"/>
            <a:r>
              <a:rPr lang="en-US" dirty="0"/>
              <a:t>Click to edit Master text styles</a:t>
            </a:r>
          </a:p>
        </p:txBody>
      </p:sp>
      <p:sp>
        <p:nvSpPr>
          <p:cNvPr id="21" name="Text Placeholder 17"/>
          <p:cNvSpPr>
            <a:spLocks noGrp="1"/>
          </p:cNvSpPr>
          <p:nvPr>
            <p:ph type="body" sz="quarter" idx="21"/>
          </p:nvPr>
        </p:nvSpPr>
        <p:spPr>
          <a:xfrm>
            <a:off x="5867400" y="3943350"/>
            <a:ext cx="2473426" cy="238307"/>
          </a:xfrm>
          <a:prstGeom prst="rect">
            <a:avLst/>
          </a:prstGeom>
        </p:spPr>
        <p:txBody>
          <a:bodyPr/>
          <a:lstStyle>
            <a:lvl1pPr algn="ctr">
              <a:defRPr sz="728" b="0" i="0">
                <a:latin typeface="Helvetica" charset="0"/>
                <a:ea typeface="Helvetica" charset="0"/>
                <a:cs typeface="Helvetica" charset="0"/>
              </a:defRPr>
            </a:lvl1pPr>
          </a:lstStyle>
          <a:p>
            <a:pPr lvl="0"/>
            <a:r>
              <a:rPr lang="en-US" dirty="0"/>
              <a:t>Click to edit Master text styles</a:t>
            </a:r>
          </a:p>
        </p:txBody>
      </p:sp>
      <p:sp>
        <p:nvSpPr>
          <p:cNvPr id="22" name="Text Placeholder 17"/>
          <p:cNvSpPr>
            <a:spLocks noGrp="1"/>
          </p:cNvSpPr>
          <p:nvPr>
            <p:ph type="body" sz="quarter" idx="22"/>
          </p:nvPr>
        </p:nvSpPr>
        <p:spPr>
          <a:xfrm>
            <a:off x="3143478" y="3943350"/>
            <a:ext cx="2473426" cy="238307"/>
          </a:xfrm>
          <a:prstGeom prst="rect">
            <a:avLst/>
          </a:prstGeom>
        </p:spPr>
        <p:txBody>
          <a:bodyPr/>
          <a:lstStyle>
            <a:lvl1pPr algn="ctr">
              <a:defRPr sz="728" b="0" i="0">
                <a:latin typeface="Helvetica" charset="0"/>
                <a:ea typeface="Helvetica" charset="0"/>
                <a:cs typeface="Helvetica" charset="0"/>
              </a:defRPr>
            </a:lvl1pPr>
          </a:lstStyle>
          <a:p>
            <a:pPr lvl="0"/>
            <a:r>
              <a:rPr lang="en-US" dirty="0"/>
              <a:t>Click to edit Master text styles</a:t>
            </a: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76392" y="3943350"/>
            <a:ext cx="344427" cy="238307"/>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3132" y="3943351"/>
            <a:ext cx="254039" cy="254140"/>
          </a:xfrm>
          <a:prstGeom prst="rect">
            <a:avLst/>
          </a:prstGeom>
        </p:spPr>
      </p:pic>
      <p:pic>
        <p:nvPicPr>
          <p:cNvPr id="25" name="Picture 2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671680" y="3915362"/>
            <a:ext cx="282149" cy="282129"/>
          </a:xfrm>
          <a:prstGeom prst="rect">
            <a:avLst/>
          </a:prstGeom>
        </p:spPr>
      </p:pic>
    </p:spTree>
    <p:extLst>
      <p:ext uri="{BB962C8B-B14F-4D97-AF65-F5344CB8AC3E}">
        <p14:creationId xmlns:p14="http://schemas.microsoft.com/office/powerpoint/2010/main" val="32175305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p:spPr>
        <p:txBody>
          <a:bodyPr/>
          <a:lstStyle/>
          <a:p>
            <a:pPr marL="5776"/>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p:spPr>
        <p:txBody>
          <a:bodyPr/>
          <a:lstStyle/>
          <a:p>
            <a:pPr marL="5776"/>
            <a:endParaRPr lang="en-US" spc="16" dirty="0">
              <a:solidFill>
                <a:prstClr val="white"/>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8" name="Text Placeholder 14"/>
          <p:cNvSpPr>
            <a:spLocks noGrp="1"/>
          </p:cNvSpPr>
          <p:nvPr>
            <p:ph type="body" sz="quarter" idx="17" hasCustomPrompt="1"/>
          </p:nvPr>
        </p:nvSpPr>
        <p:spPr>
          <a:xfrm>
            <a:off x="2965496" y="1878634"/>
            <a:ext cx="3125018" cy="901051"/>
          </a:xfrm>
          <a:prstGeom prst="rect">
            <a:avLst/>
          </a:prstGeom>
        </p:spPr>
        <p:txBody>
          <a:bodyPr/>
          <a:lstStyle>
            <a:lvl1pPr algn="ctr">
              <a:defRPr sz="2456" b="1" baseline="0">
                <a:solidFill>
                  <a:schemeClr val="bg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9" name="Picture Placeholder 6"/>
          <p:cNvSpPr>
            <a:spLocks noGrp="1"/>
          </p:cNvSpPr>
          <p:nvPr>
            <p:ph type="pic" sz="quarter" idx="18"/>
          </p:nvPr>
        </p:nvSpPr>
        <p:spPr>
          <a:xfrm>
            <a:off x="407925" y="1213675"/>
            <a:ext cx="2391419" cy="2709651"/>
          </a:xfrm>
          <a:prstGeom prst="rect">
            <a:avLst/>
          </a:prstGeom>
          <a:noFill/>
        </p:spPr>
        <p:txBody>
          <a:bodyPr/>
          <a:lstStyle>
            <a:lvl1pPr>
              <a:defRPr sz="2001">
                <a:solidFill>
                  <a:srgbClr val="FF0000"/>
                </a:solidFill>
              </a:defRPr>
            </a:lvl1pPr>
          </a:lstStyle>
          <a:p>
            <a:endParaRPr lang="en-US"/>
          </a:p>
        </p:txBody>
      </p:sp>
      <p:sp>
        <p:nvSpPr>
          <p:cNvPr id="11" name="Picture Placeholder 6"/>
          <p:cNvSpPr>
            <a:spLocks noGrp="1"/>
          </p:cNvSpPr>
          <p:nvPr>
            <p:ph type="pic" sz="quarter" idx="19"/>
          </p:nvPr>
        </p:nvSpPr>
        <p:spPr>
          <a:xfrm>
            <a:off x="6256667" y="1192150"/>
            <a:ext cx="2391419" cy="2709651"/>
          </a:xfrm>
          <a:prstGeom prst="rect">
            <a:avLst/>
          </a:prstGeom>
          <a:noFill/>
        </p:spPr>
        <p:txBody>
          <a:bodyPr/>
          <a:lstStyle>
            <a:lvl1pPr>
              <a:defRPr sz="2001">
                <a:solidFill>
                  <a:srgbClr val="FF0000"/>
                </a:solidFill>
              </a:defRPr>
            </a:lvl1pPr>
          </a:lstStyle>
          <a:p>
            <a:endParaRPr lang="en-US"/>
          </a:p>
        </p:txBody>
      </p:sp>
    </p:spTree>
    <p:extLst>
      <p:ext uri="{BB962C8B-B14F-4D97-AF65-F5344CB8AC3E}">
        <p14:creationId xmlns:p14="http://schemas.microsoft.com/office/powerpoint/2010/main" val="348543082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a:noFill/>
          <a:ln>
            <a:noFill/>
          </a:ln>
        </p:spPr>
        <p:txBody>
          <a:bodyPr/>
          <a:lstStyle/>
          <a:p>
            <a:pPr marL="5776"/>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a:noFill/>
          <a:ln>
            <a:noFill/>
          </a:ln>
        </p:spPr>
        <p:txBody>
          <a:bodyPr/>
          <a:lstStyle/>
          <a:p>
            <a:pPr marL="5776"/>
            <a:endParaRPr lang="en-US" spc="16" dirty="0">
              <a:solidFill>
                <a:prstClr val="white"/>
              </a:solidFill>
            </a:endParaRPr>
          </a:p>
        </p:txBody>
      </p:sp>
      <p:graphicFrame>
        <p:nvGraphicFramePr>
          <p:cNvPr id="6" name="Table 5"/>
          <p:cNvGraphicFramePr>
            <a:graphicFrameLocks noGrp="1"/>
          </p:cNvGraphicFramePr>
          <p:nvPr userDrawn="1"/>
        </p:nvGraphicFramePr>
        <p:xfrm>
          <a:off x="1603634" y="1428108"/>
          <a:ext cx="5845000" cy="3270801"/>
        </p:xfrm>
        <a:graphic>
          <a:graphicData uri="http://schemas.openxmlformats.org/drawingml/2006/table">
            <a:tbl>
              <a:tblPr/>
              <a:tblGrid>
                <a:gridCol w="3182192">
                  <a:extLst>
                    <a:ext uri="{9D8B030D-6E8A-4147-A177-3AD203B41FA5}">
                      <a16:colId xmlns:a16="http://schemas.microsoft.com/office/drawing/2014/main" val="20000"/>
                    </a:ext>
                  </a:extLst>
                </a:gridCol>
                <a:gridCol w="1406986">
                  <a:extLst>
                    <a:ext uri="{9D8B030D-6E8A-4147-A177-3AD203B41FA5}">
                      <a16:colId xmlns:a16="http://schemas.microsoft.com/office/drawing/2014/main" val="20001"/>
                    </a:ext>
                  </a:extLst>
                </a:gridCol>
                <a:gridCol w="1255822">
                  <a:extLst>
                    <a:ext uri="{9D8B030D-6E8A-4147-A177-3AD203B41FA5}">
                      <a16:colId xmlns:a16="http://schemas.microsoft.com/office/drawing/2014/main" val="20002"/>
                    </a:ext>
                  </a:extLst>
                </a:gridCol>
              </a:tblGrid>
              <a:tr h="435891">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D924"/>
                    </a:solidFill>
                  </a:tcPr>
                </a:tc>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D924"/>
                    </a:solidFill>
                  </a:tcPr>
                </a:tc>
                <a:extLst>
                  <a:ext uri="{0D108BD9-81ED-4DB2-BD59-A6C34878D82A}">
                    <a16:rowId xmlns:a16="http://schemas.microsoft.com/office/drawing/2014/main" val="10000"/>
                  </a:ext>
                </a:extLst>
              </a:tr>
              <a:tr h="46516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20235172"/>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dirty="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7" name="Text Placeholder 8"/>
          <p:cNvSpPr>
            <a:spLocks noGrp="1"/>
          </p:cNvSpPr>
          <p:nvPr>
            <p:ph type="body" sz="quarter" idx="12" hasCustomPrompt="1"/>
          </p:nvPr>
        </p:nvSpPr>
        <p:spPr>
          <a:xfrm>
            <a:off x="1660708" y="1462764"/>
            <a:ext cx="2980609" cy="346558"/>
          </a:xfrm>
          <a:prstGeom prst="rect">
            <a:avLst/>
          </a:prstGeom>
        </p:spPr>
        <p:txBody>
          <a:bodyPr/>
          <a:lstStyle>
            <a:lvl1pPr>
              <a:defRPr sz="1092" b="1"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8" name="Text Placeholder 8"/>
          <p:cNvSpPr>
            <a:spLocks noGrp="1"/>
          </p:cNvSpPr>
          <p:nvPr>
            <p:ph type="body" sz="quarter" idx="13" hasCustomPrompt="1"/>
          </p:nvPr>
        </p:nvSpPr>
        <p:spPr>
          <a:xfrm>
            <a:off x="4779950" y="1448223"/>
            <a:ext cx="1294598" cy="346558"/>
          </a:xfrm>
          <a:prstGeom prst="rect">
            <a:avLst/>
          </a:prstGeom>
        </p:spPr>
        <p:txBody>
          <a:bodyPr/>
          <a:lstStyle>
            <a:lvl1pPr>
              <a:defRPr sz="1092" b="1" baseline="0">
                <a:solidFill>
                  <a:schemeClr val="tx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a:t>CLICK TO EDIT MASTER TEXT</a:t>
            </a:r>
            <a:endParaRPr lang="en-US" dirty="0"/>
          </a:p>
        </p:txBody>
      </p:sp>
      <p:sp>
        <p:nvSpPr>
          <p:cNvPr id="9" name="Text Placeholder 8"/>
          <p:cNvSpPr>
            <a:spLocks noGrp="1"/>
          </p:cNvSpPr>
          <p:nvPr>
            <p:ph type="body" sz="quarter" idx="14" hasCustomPrompt="1"/>
          </p:nvPr>
        </p:nvSpPr>
        <p:spPr>
          <a:xfrm>
            <a:off x="6213180" y="1448223"/>
            <a:ext cx="1235454" cy="346558"/>
          </a:xfrm>
          <a:prstGeom prst="rect">
            <a:avLst/>
          </a:prstGeom>
        </p:spPr>
        <p:txBody>
          <a:bodyPr/>
          <a:lstStyle>
            <a:lvl1pPr>
              <a:defRPr sz="1092" b="1" baseline="0">
                <a:solidFill>
                  <a:schemeClr val="tx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a:t>CLICK TO EDIT MASTER TEXT</a:t>
            </a:r>
            <a:endParaRPr lang="en-US" dirty="0"/>
          </a:p>
        </p:txBody>
      </p:sp>
      <p:sp>
        <p:nvSpPr>
          <p:cNvPr id="10" name="Text Placeholder 8"/>
          <p:cNvSpPr>
            <a:spLocks noGrp="1"/>
          </p:cNvSpPr>
          <p:nvPr>
            <p:ph type="body" sz="quarter" idx="15" hasCustomPrompt="1"/>
          </p:nvPr>
        </p:nvSpPr>
        <p:spPr>
          <a:xfrm>
            <a:off x="1660708" y="1906890"/>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1" name="Text Placeholder 8"/>
          <p:cNvSpPr>
            <a:spLocks noGrp="1"/>
          </p:cNvSpPr>
          <p:nvPr>
            <p:ph type="body" sz="quarter" idx="16" hasCustomPrompt="1"/>
          </p:nvPr>
        </p:nvSpPr>
        <p:spPr>
          <a:xfrm>
            <a:off x="1660708" y="2361556"/>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2" name="Text Placeholder 8"/>
          <p:cNvSpPr>
            <a:spLocks noGrp="1"/>
          </p:cNvSpPr>
          <p:nvPr>
            <p:ph type="body" sz="quarter" idx="17" hasCustomPrompt="1"/>
          </p:nvPr>
        </p:nvSpPr>
        <p:spPr>
          <a:xfrm>
            <a:off x="1661849" y="3362434"/>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3" name="Text Placeholder 8"/>
          <p:cNvSpPr>
            <a:spLocks noGrp="1"/>
          </p:cNvSpPr>
          <p:nvPr>
            <p:ph type="body" sz="quarter" idx="18" hasCustomPrompt="1"/>
          </p:nvPr>
        </p:nvSpPr>
        <p:spPr>
          <a:xfrm>
            <a:off x="1660708" y="4301519"/>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4" name="Text Placeholder 8"/>
          <p:cNvSpPr>
            <a:spLocks noGrp="1"/>
          </p:cNvSpPr>
          <p:nvPr>
            <p:ph type="body" sz="quarter" idx="19" hasCustomPrompt="1"/>
          </p:nvPr>
        </p:nvSpPr>
        <p:spPr>
          <a:xfrm>
            <a:off x="1660708" y="3819538"/>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5" name="Text Placeholder 8"/>
          <p:cNvSpPr>
            <a:spLocks noGrp="1"/>
          </p:cNvSpPr>
          <p:nvPr>
            <p:ph type="body" sz="quarter" idx="20" hasCustomPrompt="1"/>
          </p:nvPr>
        </p:nvSpPr>
        <p:spPr>
          <a:xfrm>
            <a:off x="1660708" y="2880453"/>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6" name="Text Placeholder 8"/>
          <p:cNvSpPr>
            <a:spLocks noGrp="1"/>
          </p:cNvSpPr>
          <p:nvPr>
            <p:ph type="body" sz="quarter" idx="21" hasCustomPrompt="1"/>
          </p:nvPr>
        </p:nvSpPr>
        <p:spPr>
          <a:xfrm>
            <a:off x="4806577" y="1906890"/>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17" name="Text Placeholder 8"/>
          <p:cNvSpPr>
            <a:spLocks noGrp="1"/>
          </p:cNvSpPr>
          <p:nvPr>
            <p:ph type="body" sz="quarter" idx="22" hasCustomPrompt="1"/>
          </p:nvPr>
        </p:nvSpPr>
        <p:spPr>
          <a:xfrm>
            <a:off x="6239808" y="1906890"/>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18" name="Text Placeholder 8"/>
          <p:cNvSpPr>
            <a:spLocks noGrp="1"/>
          </p:cNvSpPr>
          <p:nvPr>
            <p:ph type="body" sz="quarter" idx="23" hasCustomPrompt="1"/>
          </p:nvPr>
        </p:nvSpPr>
        <p:spPr>
          <a:xfrm>
            <a:off x="4806577" y="2361556"/>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19" name="Text Placeholder 8"/>
          <p:cNvSpPr>
            <a:spLocks noGrp="1"/>
          </p:cNvSpPr>
          <p:nvPr>
            <p:ph type="body" sz="quarter" idx="24" hasCustomPrompt="1"/>
          </p:nvPr>
        </p:nvSpPr>
        <p:spPr>
          <a:xfrm>
            <a:off x="6239808" y="2361556"/>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0" name="Text Placeholder 8"/>
          <p:cNvSpPr>
            <a:spLocks noGrp="1"/>
          </p:cNvSpPr>
          <p:nvPr>
            <p:ph type="body" sz="quarter" idx="25" hasCustomPrompt="1"/>
          </p:nvPr>
        </p:nvSpPr>
        <p:spPr>
          <a:xfrm>
            <a:off x="4819693" y="2827741"/>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1" name="Text Placeholder 8"/>
          <p:cNvSpPr>
            <a:spLocks noGrp="1"/>
          </p:cNvSpPr>
          <p:nvPr>
            <p:ph type="body" sz="quarter" idx="26" hasCustomPrompt="1"/>
          </p:nvPr>
        </p:nvSpPr>
        <p:spPr>
          <a:xfrm>
            <a:off x="6252925" y="2827741"/>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2" name="Text Placeholder 8"/>
          <p:cNvSpPr>
            <a:spLocks noGrp="1"/>
          </p:cNvSpPr>
          <p:nvPr>
            <p:ph type="body" sz="quarter" idx="27" hasCustomPrompt="1"/>
          </p:nvPr>
        </p:nvSpPr>
        <p:spPr>
          <a:xfrm>
            <a:off x="4829048" y="3306524"/>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3" name="Text Placeholder 8"/>
          <p:cNvSpPr>
            <a:spLocks noGrp="1"/>
          </p:cNvSpPr>
          <p:nvPr>
            <p:ph type="body" sz="quarter" idx="28" hasCustomPrompt="1"/>
          </p:nvPr>
        </p:nvSpPr>
        <p:spPr>
          <a:xfrm>
            <a:off x="6262280" y="3306524"/>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4" name="Text Placeholder 8"/>
          <p:cNvSpPr>
            <a:spLocks noGrp="1"/>
          </p:cNvSpPr>
          <p:nvPr>
            <p:ph type="body" sz="quarter" idx="29" hasCustomPrompt="1"/>
          </p:nvPr>
        </p:nvSpPr>
        <p:spPr>
          <a:xfrm>
            <a:off x="4838088" y="3803859"/>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5" name="Text Placeholder 8"/>
          <p:cNvSpPr>
            <a:spLocks noGrp="1"/>
          </p:cNvSpPr>
          <p:nvPr>
            <p:ph type="body" sz="quarter" idx="30" hasCustomPrompt="1"/>
          </p:nvPr>
        </p:nvSpPr>
        <p:spPr>
          <a:xfrm>
            <a:off x="6271319" y="3803859"/>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6" name="Text Placeholder 8"/>
          <p:cNvSpPr>
            <a:spLocks noGrp="1"/>
          </p:cNvSpPr>
          <p:nvPr>
            <p:ph type="body" sz="quarter" idx="31" hasCustomPrompt="1"/>
          </p:nvPr>
        </p:nvSpPr>
        <p:spPr>
          <a:xfrm>
            <a:off x="4829048" y="4254461"/>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7" name="Text Placeholder 8"/>
          <p:cNvSpPr>
            <a:spLocks noGrp="1"/>
          </p:cNvSpPr>
          <p:nvPr>
            <p:ph type="body" sz="quarter" idx="32" hasCustomPrompt="1"/>
          </p:nvPr>
        </p:nvSpPr>
        <p:spPr>
          <a:xfrm>
            <a:off x="6262280" y="4254461"/>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8" name="Text Placeholder 14"/>
          <p:cNvSpPr>
            <a:spLocks noGrp="1"/>
          </p:cNvSpPr>
          <p:nvPr>
            <p:ph type="body" sz="quarter" idx="33" hasCustomPrompt="1"/>
          </p:nvPr>
        </p:nvSpPr>
        <p:spPr>
          <a:xfrm>
            <a:off x="1758906" y="312625"/>
            <a:ext cx="5844969" cy="901051"/>
          </a:xfrm>
          <a:prstGeom prst="rect">
            <a:avLst/>
          </a:prstGeom>
        </p:spPr>
        <p:txBody>
          <a:bodyPr/>
          <a:lstStyle>
            <a:lvl1pPr algn="ctr">
              <a:defRPr sz="2456" b="1" baseline="0">
                <a:solidFill>
                  <a:schemeClr val="bg1"/>
                </a:solidFill>
                <a:latin typeface="Helvetica" charset="0"/>
                <a:ea typeface="Helvetica" charset="0"/>
                <a:cs typeface="Helvetica" charset="0"/>
              </a:defRPr>
            </a:lvl1pPr>
          </a:lstStyle>
          <a:p>
            <a:pPr lvl="0"/>
            <a:r>
              <a:rPr lang="en-US" dirty="0"/>
              <a:t>CLICK TO EDIT MASTER </a:t>
            </a:r>
          </a:p>
          <a:p>
            <a:pPr lvl="0"/>
            <a:r>
              <a:rPr lang="en-US" dirty="0"/>
              <a:t>TEXT STYLES</a:t>
            </a:r>
          </a:p>
        </p:txBody>
      </p:sp>
    </p:spTree>
    <p:extLst>
      <p:ext uri="{BB962C8B-B14F-4D97-AF65-F5344CB8AC3E}">
        <p14:creationId xmlns:p14="http://schemas.microsoft.com/office/powerpoint/2010/main" val="120593061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p:spPr>
        <p:txBody>
          <a:bodyPr/>
          <a:lstStyle/>
          <a:p>
            <a:pPr marL="5776"/>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p:spPr>
        <p:txBody>
          <a:bodyPr/>
          <a:lstStyle/>
          <a:p>
            <a:pPr marL="5776"/>
            <a:endParaRPr lang="en-US" spc="16" dirty="0">
              <a:solidFill>
                <a:prstClr val="white"/>
              </a:solidFill>
            </a:endParaRPr>
          </a:p>
        </p:txBody>
      </p:sp>
      <p:sp>
        <p:nvSpPr>
          <p:cNvPr id="172" name="Text Placeholder 14"/>
          <p:cNvSpPr>
            <a:spLocks noGrp="1"/>
          </p:cNvSpPr>
          <p:nvPr>
            <p:ph type="body" sz="quarter" idx="33" hasCustomPrompt="1"/>
          </p:nvPr>
        </p:nvSpPr>
        <p:spPr>
          <a:xfrm>
            <a:off x="1758906" y="312625"/>
            <a:ext cx="5844969" cy="901051"/>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pic>
        <p:nvPicPr>
          <p:cNvPr id="173" name="Picture 172"/>
          <p:cNvPicPr>
            <a:picLocks noChangeAspect="1"/>
          </p:cNvPicPr>
          <p:nvPr userDrawn="1"/>
        </p:nvPicPr>
        <p:blipFill rotWithShape="1">
          <a:blip r:embed="rId2" cstate="email">
            <a:extLst>
              <a:ext uri="{28A0092B-C50C-407E-A947-70E740481C1C}">
                <a14:useLocalDpi xmlns:a14="http://schemas.microsoft.com/office/drawing/2010/main"/>
              </a:ext>
            </a:extLst>
          </a:blip>
          <a:srcRect r="52776"/>
          <a:stretch/>
        </p:blipFill>
        <p:spPr>
          <a:xfrm>
            <a:off x="958044" y="1269636"/>
            <a:ext cx="1950360" cy="3483800"/>
          </a:xfrm>
          <a:prstGeom prst="rect">
            <a:avLst/>
          </a:prstGeom>
        </p:spPr>
      </p:pic>
      <p:pic>
        <p:nvPicPr>
          <p:cNvPr id="174" name="Picture 173"/>
          <p:cNvPicPr>
            <a:picLocks noChangeAspect="1"/>
          </p:cNvPicPr>
          <p:nvPr userDrawn="1"/>
        </p:nvPicPr>
        <p:blipFill rotWithShape="1">
          <a:blip r:embed="rId2" cstate="email">
            <a:extLst>
              <a:ext uri="{28A0092B-C50C-407E-A947-70E740481C1C}">
                <a14:useLocalDpi xmlns:a14="http://schemas.microsoft.com/office/drawing/2010/main"/>
              </a:ext>
            </a:extLst>
          </a:blip>
          <a:srcRect r="52776"/>
          <a:stretch/>
        </p:blipFill>
        <p:spPr>
          <a:xfrm>
            <a:off x="3706210" y="1269636"/>
            <a:ext cx="1950360" cy="3483800"/>
          </a:xfrm>
          <a:prstGeom prst="rect">
            <a:avLst/>
          </a:prstGeom>
        </p:spPr>
      </p:pic>
      <p:pic>
        <p:nvPicPr>
          <p:cNvPr id="175" name="Picture 174"/>
          <p:cNvPicPr>
            <a:picLocks noChangeAspect="1"/>
          </p:cNvPicPr>
          <p:nvPr userDrawn="1"/>
        </p:nvPicPr>
        <p:blipFill rotWithShape="1">
          <a:blip r:embed="rId2" cstate="email">
            <a:extLst>
              <a:ext uri="{28A0092B-C50C-407E-A947-70E740481C1C}">
                <a14:useLocalDpi xmlns:a14="http://schemas.microsoft.com/office/drawing/2010/main"/>
              </a:ext>
            </a:extLst>
          </a:blip>
          <a:srcRect r="52776"/>
          <a:stretch/>
        </p:blipFill>
        <p:spPr>
          <a:xfrm>
            <a:off x="6304912" y="1242931"/>
            <a:ext cx="1950360" cy="3483800"/>
          </a:xfrm>
          <a:prstGeom prst="rect">
            <a:avLst/>
          </a:prstGeom>
        </p:spPr>
      </p:pic>
      <p:sp>
        <p:nvSpPr>
          <p:cNvPr id="177" name="Picture Placeholder 176"/>
          <p:cNvSpPr>
            <a:spLocks noGrp="1"/>
          </p:cNvSpPr>
          <p:nvPr>
            <p:ph type="pic" sz="quarter" idx="34"/>
          </p:nvPr>
        </p:nvSpPr>
        <p:spPr>
          <a:xfrm>
            <a:off x="1279467" y="1843978"/>
            <a:ext cx="1282355" cy="2321939"/>
          </a:xfrm>
          <a:prstGeom prst="rect">
            <a:avLst/>
          </a:prstGeom>
        </p:spPr>
        <p:txBody>
          <a:bodyPr/>
          <a:lstStyle>
            <a:lvl1pPr>
              <a:defRPr sz="2729">
                <a:solidFill>
                  <a:srgbClr val="FF0000"/>
                </a:solidFill>
              </a:defRPr>
            </a:lvl1pPr>
          </a:lstStyle>
          <a:p>
            <a:endParaRPr lang="en-US" dirty="0"/>
          </a:p>
        </p:txBody>
      </p:sp>
      <p:sp>
        <p:nvSpPr>
          <p:cNvPr id="178" name="Picture Placeholder 176"/>
          <p:cNvSpPr>
            <a:spLocks noGrp="1"/>
          </p:cNvSpPr>
          <p:nvPr>
            <p:ph type="pic" sz="quarter" idx="35"/>
          </p:nvPr>
        </p:nvSpPr>
        <p:spPr>
          <a:xfrm>
            <a:off x="4040212" y="1854422"/>
            <a:ext cx="1282355" cy="2321939"/>
          </a:xfrm>
          <a:prstGeom prst="rect">
            <a:avLst/>
          </a:prstGeom>
        </p:spPr>
        <p:txBody>
          <a:bodyPr/>
          <a:lstStyle>
            <a:lvl1pPr>
              <a:defRPr sz="2729">
                <a:solidFill>
                  <a:srgbClr val="FF0000"/>
                </a:solidFill>
              </a:defRPr>
            </a:lvl1pPr>
          </a:lstStyle>
          <a:p>
            <a:endParaRPr lang="en-US" dirty="0"/>
          </a:p>
        </p:txBody>
      </p:sp>
      <p:sp>
        <p:nvSpPr>
          <p:cNvPr id="179" name="Picture Placeholder 176"/>
          <p:cNvSpPr>
            <a:spLocks noGrp="1"/>
          </p:cNvSpPr>
          <p:nvPr>
            <p:ph type="pic" sz="quarter" idx="36"/>
          </p:nvPr>
        </p:nvSpPr>
        <p:spPr>
          <a:xfrm>
            <a:off x="6638915" y="1823861"/>
            <a:ext cx="1282355" cy="2321939"/>
          </a:xfrm>
          <a:prstGeom prst="rect">
            <a:avLst/>
          </a:prstGeom>
        </p:spPr>
        <p:txBody>
          <a:bodyPr/>
          <a:lstStyle>
            <a:lvl1pPr>
              <a:defRPr sz="2729">
                <a:solidFill>
                  <a:srgbClr val="FF0000"/>
                </a:solidFill>
              </a:defRPr>
            </a:lvl1pPr>
          </a:lstStyle>
          <a:p>
            <a:endParaRPr lang="en-US" dirty="0"/>
          </a:p>
        </p:txBody>
      </p:sp>
    </p:spTree>
    <p:extLst>
      <p:ext uri="{BB962C8B-B14F-4D97-AF65-F5344CB8AC3E}">
        <p14:creationId xmlns:p14="http://schemas.microsoft.com/office/powerpoint/2010/main" val="415291723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object 38"/>
          <p:cNvSpPr/>
          <p:nvPr userDrawn="1"/>
        </p:nvSpPr>
        <p:spPr>
          <a:xfrm>
            <a:off x="3592660" y="2574994"/>
            <a:ext cx="2164119" cy="895564"/>
          </a:xfrm>
          <a:custGeom>
            <a:avLst/>
            <a:gdLst/>
            <a:ahLst/>
            <a:cxnLst/>
            <a:rect l="l" t="t" r="r" b="b"/>
            <a:pathLst>
              <a:path w="4758055" h="1969134">
                <a:moveTo>
                  <a:pt x="0" y="1968526"/>
                </a:moveTo>
                <a:lnTo>
                  <a:pt x="4757813" y="1968526"/>
                </a:lnTo>
                <a:lnTo>
                  <a:pt x="4757813" y="0"/>
                </a:lnTo>
                <a:lnTo>
                  <a:pt x="0" y="0"/>
                </a:lnTo>
                <a:lnTo>
                  <a:pt x="0" y="1968526"/>
                </a:lnTo>
                <a:close/>
              </a:path>
            </a:pathLst>
          </a:custGeom>
          <a:ln w="85725">
            <a:solidFill>
              <a:srgbClr val="FAE200"/>
            </a:solidFill>
          </a:ln>
        </p:spPr>
        <p:txBody>
          <a:bodyPr wrap="square" lIns="0" tIns="0" rIns="0" bIns="0" rtlCol="0"/>
          <a:lstStyle/>
          <a:p>
            <a:endParaRPr sz="372">
              <a:solidFill>
                <a:prstClr val="black"/>
              </a:solidFill>
            </a:endParaRPr>
          </a:p>
        </p:txBody>
      </p:sp>
      <p:sp>
        <p:nvSpPr>
          <p:cNvPr id="14" name="Text Placeholder 17"/>
          <p:cNvSpPr>
            <a:spLocks noGrp="1"/>
          </p:cNvSpPr>
          <p:nvPr>
            <p:ph type="body" sz="quarter" idx="15"/>
          </p:nvPr>
        </p:nvSpPr>
        <p:spPr>
          <a:xfrm>
            <a:off x="3458341" y="1726182"/>
            <a:ext cx="2473426" cy="238307"/>
          </a:xfrm>
          <a:prstGeom prst="rect">
            <a:avLst/>
          </a:prstGeom>
        </p:spPr>
        <p:txBody>
          <a:bodyPr/>
          <a:lstStyle>
            <a:lvl1pPr algn="ctr">
              <a:defRPr sz="1092" b="1" i="0">
                <a:latin typeface="Helvetica" charset="0"/>
                <a:ea typeface="Helvetica" charset="0"/>
                <a:cs typeface="Helvetica" charset="0"/>
              </a:defRPr>
            </a:lvl1pPr>
          </a:lstStyle>
          <a:p>
            <a:pPr lvl="0"/>
            <a:r>
              <a:rPr lang="en-US" dirty="0"/>
              <a:t>Click to edit Master text styles</a:t>
            </a:r>
          </a:p>
        </p:txBody>
      </p:sp>
      <p:sp>
        <p:nvSpPr>
          <p:cNvPr id="17" name="Text Placeholder 17"/>
          <p:cNvSpPr>
            <a:spLocks noGrp="1"/>
          </p:cNvSpPr>
          <p:nvPr>
            <p:ph type="body" sz="quarter" idx="17"/>
          </p:nvPr>
        </p:nvSpPr>
        <p:spPr>
          <a:xfrm>
            <a:off x="3751618" y="2690512"/>
            <a:ext cx="1846201" cy="664528"/>
          </a:xfrm>
          <a:prstGeom prst="rect">
            <a:avLst/>
          </a:prstGeom>
        </p:spPr>
        <p:txBody>
          <a:bodyPr/>
          <a:lstStyle>
            <a:lvl1pPr>
              <a:defRPr sz="910" b="1" i="0">
                <a:latin typeface="Helvetica" charset="0"/>
                <a:ea typeface="Helvetica" charset="0"/>
                <a:cs typeface="Helvetica" charset="0"/>
              </a:defRPr>
            </a:lvl1pPr>
          </a:lstStyle>
          <a:p>
            <a:pPr lvl="0"/>
            <a:r>
              <a:rPr lang="en-US" dirty="0"/>
              <a:t>Click to edit Master text styles</a:t>
            </a:r>
          </a:p>
        </p:txBody>
      </p:sp>
      <p:sp>
        <p:nvSpPr>
          <p:cNvPr id="18" name="Text Placeholder 17"/>
          <p:cNvSpPr>
            <a:spLocks noGrp="1"/>
          </p:cNvSpPr>
          <p:nvPr>
            <p:ph type="body" sz="quarter" idx="18" hasCustomPrompt="1"/>
          </p:nvPr>
        </p:nvSpPr>
        <p:spPr>
          <a:xfrm>
            <a:off x="1714357" y="898724"/>
            <a:ext cx="5889189" cy="380359"/>
          </a:xfrm>
          <a:prstGeom prst="rect">
            <a:avLst/>
          </a:prstGeom>
        </p:spPr>
        <p:txBody>
          <a:bodyPr/>
          <a:lstStyle>
            <a:lvl1pPr algn="ctr">
              <a:defRPr sz="3002" b="1" i="0">
                <a:latin typeface="Helvetica" charset="0"/>
                <a:ea typeface="Helvetica" charset="0"/>
                <a:cs typeface="Helvetica" charset="0"/>
              </a:defRPr>
            </a:lvl1pPr>
          </a:lstStyle>
          <a:p>
            <a:pPr lvl="0"/>
            <a:r>
              <a:rPr lang="en-US" dirty="0"/>
              <a:t>Click to edit master text styles</a:t>
            </a:r>
          </a:p>
        </p:txBody>
      </p:sp>
      <p:sp>
        <p:nvSpPr>
          <p:cNvPr id="19" name="Text Placeholder 17"/>
          <p:cNvSpPr>
            <a:spLocks noGrp="1"/>
          </p:cNvSpPr>
          <p:nvPr>
            <p:ph type="body" sz="quarter" idx="19"/>
          </p:nvPr>
        </p:nvSpPr>
        <p:spPr>
          <a:xfrm>
            <a:off x="3458341" y="2165765"/>
            <a:ext cx="2473426" cy="238307"/>
          </a:xfrm>
          <a:prstGeom prst="rect">
            <a:avLst/>
          </a:prstGeom>
        </p:spPr>
        <p:txBody>
          <a:bodyPr/>
          <a:lstStyle>
            <a:lvl1pPr algn="ctr">
              <a:defRPr sz="728" b="1" i="0">
                <a:latin typeface="Helvetica" charset="0"/>
                <a:ea typeface="Helvetica" charset="0"/>
                <a:cs typeface="Helvetica" charset="0"/>
              </a:defRPr>
            </a:lvl1pPr>
          </a:lstStyle>
          <a:p>
            <a:pPr lvl="0"/>
            <a:r>
              <a:rPr lang="en-US" dirty="0"/>
              <a:t>Click to edit Master text styles</a:t>
            </a:r>
          </a:p>
        </p:txBody>
      </p:sp>
      <p:sp>
        <p:nvSpPr>
          <p:cNvPr id="20" name="Text Placeholder 17"/>
          <p:cNvSpPr>
            <a:spLocks noGrp="1"/>
          </p:cNvSpPr>
          <p:nvPr>
            <p:ph type="body" sz="quarter" idx="20"/>
          </p:nvPr>
        </p:nvSpPr>
        <p:spPr>
          <a:xfrm>
            <a:off x="283132" y="3943350"/>
            <a:ext cx="2473426" cy="238307"/>
          </a:xfrm>
          <a:prstGeom prst="rect">
            <a:avLst/>
          </a:prstGeom>
        </p:spPr>
        <p:txBody>
          <a:bodyPr/>
          <a:lstStyle>
            <a:lvl1pPr algn="ctr">
              <a:defRPr sz="728" b="0" i="0">
                <a:latin typeface="Helvetica" charset="0"/>
                <a:ea typeface="Helvetica" charset="0"/>
                <a:cs typeface="Helvetica" charset="0"/>
              </a:defRPr>
            </a:lvl1pPr>
          </a:lstStyle>
          <a:p>
            <a:pPr lvl="0"/>
            <a:r>
              <a:rPr lang="en-US" dirty="0"/>
              <a:t>Click to edit Master text styles</a:t>
            </a:r>
          </a:p>
        </p:txBody>
      </p:sp>
      <p:sp>
        <p:nvSpPr>
          <p:cNvPr id="21" name="Text Placeholder 17"/>
          <p:cNvSpPr>
            <a:spLocks noGrp="1"/>
          </p:cNvSpPr>
          <p:nvPr>
            <p:ph type="body" sz="quarter" idx="21"/>
          </p:nvPr>
        </p:nvSpPr>
        <p:spPr>
          <a:xfrm>
            <a:off x="5867400" y="3943350"/>
            <a:ext cx="2473426" cy="238307"/>
          </a:xfrm>
          <a:prstGeom prst="rect">
            <a:avLst/>
          </a:prstGeom>
        </p:spPr>
        <p:txBody>
          <a:bodyPr/>
          <a:lstStyle>
            <a:lvl1pPr algn="ctr">
              <a:defRPr sz="728" b="0" i="0">
                <a:latin typeface="Helvetica" charset="0"/>
                <a:ea typeface="Helvetica" charset="0"/>
                <a:cs typeface="Helvetica" charset="0"/>
              </a:defRPr>
            </a:lvl1pPr>
          </a:lstStyle>
          <a:p>
            <a:pPr lvl="0"/>
            <a:r>
              <a:rPr lang="en-US" dirty="0"/>
              <a:t>Click to edit Master text styles</a:t>
            </a:r>
          </a:p>
        </p:txBody>
      </p:sp>
      <p:sp>
        <p:nvSpPr>
          <p:cNvPr id="22" name="Text Placeholder 17"/>
          <p:cNvSpPr>
            <a:spLocks noGrp="1"/>
          </p:cNvSpPr>
          <p:nvPr>
            <p:ph type="body" sz="quarter" idx="22"/>
          </p:nvPr>
        </p:nvSpPr>
        <p:spPr>
          <a:xfrm>
            <a:off x="3143478" y="3943350"/>
            <a:ext cx="2473426" cy="238307"/>
          </a:xfrm>
          <a:prstGeom prst="rect">
            <a:avLst/>
          </a:prstGeom>
        </p:spPr>
        <p:txBody>
          <a:bodyPr/>
          <a:lstStyle>
            <a:lvl1pPr algn="ctr">
              <a:defRPr sz="728" b="0" i="0">
                <a:latin typeface="Helvetica" charset="0"/>
                <a:ea typeface="Helvetica" charset="0"/>
                <a:cs typeface="Helvetica" charset="0"/>
              </a:defRPr>
            </a:lvl1pPr>
          </a:lstStyle>
          <a:p>
            <a:pPr lvl="0"/>
            <a:r>
              <a:rPr lang="en-US" dirty="0"/>
              <a:t>Click to edit Master text styles</a:t>
            </a: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76392" y="3943350"/>
            <a:ext cx="344427" cy="238307"/>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3132" y="3943351"/>
            <a:ext cx="254039" cy="254140"/>
          </a:xfrm>
          <a:prstGeom prst="rect">
            <a:avLst/>
          </a:prstGeom>
        </p:spPr>
      </p:pic>
      <p:pic>
        <p:nvPicPr>
          <p:cNvPr id="25" name="Picture 2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671680" y="3915362"/>
            <a:ext cx="282149" cy="282129"/>
          </a:xfrm>
          <a:prstGeom prst="rect">
            <a:avLst/>
          </a:prstGeom>
        </p:spPr>
      </p:pic>
    </p:spTree>
    <p:extLst>
      <p:ext uri="{BB962C8B-B14F-4D97-AF65-F5344CB8AC3E}">
        <p14:creationId xmlns:p14="http://schemas.microsoft.com/office/powerpoint/2010/main" val="138240424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b="0" i="0">
                <a:solidFill>
                  <a:schemeClr val="tx1"/>
                </a:solidFill>
                <a:latin typeface="Arial Bold"/>
                <a:cs typeface="Arial Bold"/>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Slide Number Placeholder 5"/>
          <p:cNvSpPr>
            <a:spLocks noGrp="1"/>
          </p:cNvSpPr>
          <p:nvPr>
            <p:ph type="sldNum" sz="quarter" idx="10"/>
          </p:nvPr>
        </p:nvSpPr>
        <p:spPr/>
        <p:txBody>
          <a:bodyPr/>
          <a:lstStyle>
            <a:lvl1pPr>
              <a:defRPr/>
            </a:lvl1pPr>
          </a:lstStyle>
          <a:p>
            <a:pPr>
              <a:defRPr/>
            </a:pPr>
            <a:fld id="{B33419CD-1E1D-4D94-9492-98F0291A40E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1720072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7" name="Content Placeholder 2"/>
          <p:cNvSpPr>
            <a:spLocks noGrp="1"/>
          </p:cNvSpPr>
          <p:nvPr>
            <p:ph idx="1"/>
          </p:nvPr>
        </p:nvSpPr>
        <p:spPr>
          <a:xfrm>
            <a:off x="457200" y="1200151"/>
            <a:ext cx="8229600" cy="3394472"/>
          </a:xfrm>
          <a:prstGeom prst="rect">
            <a:avLst/>
          </a:prstGeom>
        </p:spPr>
        <p:txBody>
          <a:bodyPr/>
          <a:lstStyle>
            <a:lvl2pPr>
              <a:buFont typeface="Lucida Grande"/>
              <a:buChar char="»"/>
              <a:defRPr/>
            </a:lvl2pPr>
            <a:lvl3pPr>
              <a:buFont typeface="Courier New"/>
              <a:buChar char="o"/>
              <a:defRPr/>
            </a:lvl3pPr>
            <a:lvl4pPr>
              <a:buFont typeface="Arial"/>
              <a:buChar char="›"/>
              <a:defRPr/>
            </a:lvl4pPr>
            <a:lvl5pPr>
              <a:buFont typeface="Arial"/>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7010400" y="4960290"/>
            <a:ext cx="2103120" cy="138499"/>
          </a:xfrm>
        </p:spPr>
        <p:txBody>
          <a:bodyPr/>
          <a:lstStyle>
            <a:lvl1pPr algn="r">
              <a:defRPr sz="900" b="1"/>
            </a:lvl1pPr>
          </a:lstStyle>
          <a:p>
            <a:pPr>
              <a:defRPr/>
            </a:pPr>
            <a:fld id="{C6D94C38-AA58-479C-9EB5-64E989A4E42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9564354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6970" y="521659"/>
            <a:ext cx="4149172" cy="2208895"/>
          </a:xfrm>
          <a:prstGeom prst="rect">
            <a:avLst/>
          </a:prstGeom>
        </p:spPr>
      </p:pic>
      <p:sp>
        <p:nvSpPr>
          <p:cNvPr id="3" name="Holder 3"/>
          <p:cNvSpPr>
            <a:spLocks noGrp="1"/>
          </p:cNvSpPr>
          <p:nvPr>
            <p:ph type="subTitle" idx="4"/>
          </p:nvPr>
        </p:nvSpPr>
        <p:spPr>
          <a:xfrm>
            <a:off x="2287268" y="3611424"/>
            <a:ext cx="4516423" cy="223907"/>
          </a:xfrm>
          <a:prstGeom prst="rect">
            <a:avLst/>
          </a:prstGeom>
        </p:spPr>
        <p:txBody>
          <a:bodyPr wrap="square" lIns="0" tIns="0" rIns="0" bIns="0">
            <a:spAutoFit/>
          </a:bodyPr>
          <a:lstStyle>
            <a:lvl1pPr algn="ctr">
              <a:defRPr sz="1455" b="1">
                <a:solidFill>
                  <a:schemeClr val="bg1"/>
                </a:solidFill>
                <a:latin typeface="Helvetica" charset="0"/>
                <a:ea typeface="Helvetica" charset="0"/>
                <a:cs typeface="Helvetica" charset="0"/>
              </a:defRPr>
            </a:lvl1pPr>
          </a:lstStyle>
          <a:p>
            <a:endParaRPr lang="en-US" dirty="0"/>
          </a:p>
        </p:txBody>
      </p:sp>
      <p:sp>
        <p:nvSpPr>
          <p:cNvPr id="15" name="Rectangle 14"/>
          <p:cNvSpPr/>
          <p:nvPr userDrawn="1"/>
        </p:nvSpPr>
        <p:spPr>
          <a:xfrm>
            <a:off x="2287268" y="3611424"/>
            <a:ext cx="4516423" cy="38775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3" name="Picture Placeholder 12"/>
          <p:cNvSpPr>
            <a:spLocks noGrp="1"/>
          </p:cNvSpPr>
          <p:nvPr>
            <p:ph type="pic" sz="quarter" idx="10"/>
          </p:nvPr>
        </p:nvSpPr>
        <p:spPr>
          <a:xfrm>
            <a:off x="0" y="-1"/>
            <a:ext cx="9144000" cy="4857751"/>
          </a:xfrm>
          <a:prstGeom prst="rect">
            <a:avLst/>
          </a:prstGeom>
        </p:spPr>
        <p:txBody>
          <a:bodyPr/>
          <a:lstStyle>
            <a:lvl1pPr>
              <a:defRPr sz="1819" b="0" i="0">
                <a:solidFill>
                  <a:srgbClr val="FF0000"/>
                </a:solidFill>
                <a:latin typeface="Helvetica" charset="0"/>
                <a:ea typeface="Helvetica" charset="0"/>
                <a:cs typeface="Helvetica" charset="0"/>
              </a:defRPr>
            </a:lvl1pPr>
          </a:lstStyle>
          <a:p>
            <a:endParaRPr lang="en-US" dirty="0"/>
          </a:p>
        </p:txBody>
      </p:sp>
    </p:spTree>
    <p:extLst>
      <p:ext uri="{BB962C8B-B14F-4D97-AF65-F5344CB8AC3E}">
        <p14:creationId xmlns:p14="http://schemas.microsoft.com/office/powerpoint/2010/main" val="354445387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object 29"/>
          <p:cNvSpPr/>
          <p:nvPr userDrawn="1"/>
        </p:nvSpPr>
        <p:spPr>
          <a:xfrm>
            <a:off x="2584579" y="1313660"/>
            <a:ext cx="872521" cy="871594"/>
          </a:xfrm>
          <a:custGeom>
            <a:avLst/>
            <a:gdLst/>
            <a:ahLst/>
            <a:cxnLst/>
            <a:rect l="l" t="t" r="r" b="b"/>
            <a:pathLst>
              <a:path w="1918334" h="1916429">
                <a:moveTo>
                  <a:pt x="1916172" y="0"/>
                </a:moveTo>
                <a:lnTo>
                  <a:pt x="0" y="1916172"/>
                </a:lnTo>
                <a:lnTo>
                  <a:pt x="1917924" y="1916172"/>
                </a:lnTo>
                <a:lnTo>
                  <a:pt x="1916172" y="0"/>
                </a:lnTo>
              </a:path>
            </a:pathLst>
          </a:custGeom>
          <a:solidFill>
            <a:srgbClr val="F6D923"/>
          </a:solidFill>
        </p:spPr>
        <p:txBody>
          <a:bodyPr wrap="square" lIns="0" tIns="0" rIns="0" bIns="0" rtlCol="0"/>
          <a:lstStyle/>
          <a:p>
            <a:endParaRPr sz="372">
              <a:solidFill>
                <a:prstClr val="black"/>
              </a:solidFill>
            </a:endParaRPr>
          </a:p>
        </p:txBody>
      </p:sp>
      <p:sp>
        <p:nvSpPr>
          <p:cNvPr id="4" name="Holder 4"/>
          <p:cNvSpPr>
            <a:spLocks noGrp="1"/>
          </p:cNvSpPr>
          <p:nvPr>
            <p:ph type="ftr" sz="quarter" idx="5"/>
          </p:nvPr>
        </p:nvSpPr>
        <p:spPr/>
        <p:txBody>
          <a:bodyPr lIns="0" tIns="0" rIns="0" bIns="0"/>
          <a:lstStyle>
            <a:lvl1pPr>
              <a:defRPr sz="591" b="0" i="0">
                <a:solidFill>
                  <a:schemeClr val="bg1"/>
                </a:solidFill>
                <a:latin typeface="Helvetica"/>
                <a:cs typeface="Helvetica"/>
              </a:defRPr>
            </a:lvl1p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5" name="Holder 5"/>
          <p:cNvSpPr>
            <a:spLocks noGrp="1"/>
          </p:cNvSpPr>
          <p:nvPr>
            <p:ph type="dt" sz="half" idx="6"/>
          </p:nvPr>
        </p:nvSpPr>
        <p:spPr/>
        <p:txBody>
          <a:bodyPr lIns="0" tIns="0" rIns="0" bIns="0"/>
          <a:lstStyle>
            <a:lvl1pPr>
              <a:defRPr sz="591" b="0" i="0">
                <a:solidFill>
                  <a:schemeClr val="bg1"/>
                </a:solidFill>
                <a:latin typeface="Helvetica"/>
                <a:cs typeface="Helvetica"/>
              </a:defRPr>
            </a:lvl1pPr>
          </a:lstStyle>
          <a:p>
            <a:pPr marL="5776"/>
            <a:r>
              <a:rPr lang="en-US" spc="-11">
                <a:solidFill>
                  <a:prstClr val="white"/>
                </a:solidFill>
              </a:rPr>
              <a:t>P</a:t>
            </a:r>
            <a:r>
              <a:rPr lang="en-US" spc="-5">
                <a:solidFill>
                  <a:prstClr val="white"/>
                </a:solidFill>
              </a:rPr>
              <a:t>re</a:t>
            </a:r>
            <a:r>
              <a:rPr lang="en-US">
                <a:solidFill>
                  <a:prstClr val="white"/>
                </a:solidFill>
              </a:rPr>
              <a:t>s</a:t>
            </a:r>
            <a:r>
              <a:rPr lang="en-US" spc="-5">
                <a:solidFill>
                  <a:prstClr val="white"/>
                </a:solidFill>
              </a:rPr>
              <a:t>en</a:t>
            </a:r>
            <a:r>
              <a:rPr lang="en-US" spc="-9">
                <a:solidFill>
                  <a:prstClr val="white"/>
                </a:solidFill>
              </a:rPr>
              <a:t>t</a:t>
            </a:r>
            <a:r>
              <a:rPr lang="en-US">
                <a:solidFill>
                  <a:prstClr val="white"/>
                </a:solidFill>
              </a:rPr>
              <a:t>e</a:t>
            </a:r>
            <a:r>
              <a:rPr lang="en-US" spc="2">
                <a:solidFill>
                  <a:prstClr val="white"/>
                </a:solidFill>
              </a:rPr>
              <a:t>d </a:t>
            </a:r>
            <a:r>
              <a:rPr lang="en-US" spc="-9">
                <a:solidFill>
                  <a:prstClr val="white"/>
                </a:solidFill>
              </a:rPr>
              <a:t>b</a:t>
            </a:r>
            <a:r>
              <a:rPr lang="en-US" spc="-14">
                <a:solidFill>
                  <a:prstClr val="white"/>
                </a:solidFill>
              </a:rPr>
              <a:t>y</a:t>
            </a:r>
            <a:r>
              <a:rPr lang="en-US">
                <a:solidFill>
                  <a:prstClr val="white"/>
                </a:solidFill>
              </a:rPr>
              <a:t>:</a:t>
            </a:r>
            <a:r>
              <a:rPr lang="en-US" spc="2">
                <a:solidFill>
                  <a:prstClr val="white"/>
                </a:solidFill>
              </a:rPr>
              <a:t> </a:t>
            </a:r>
            <a:r>
              <a:rPr lang="en-US" spc="16">
                <a:solidFill>
                  <a:prstClr val="white"/>
                </a:solidFill>
              </a:rPr>
              <a:t>xx</a:t>
            </a:r>
            <a:r>
              <a:rPr lang="en-US" spc="2">
                <a:solidFill>
                  <a:prstClr val="white"/>
                </a:solidFill>
              </a:rPr>
              <a:t>x </a:t>
            </a:r>
            <a:r>
              <a:rPr lang="en-US" spc="16">
                <a:solidFill>
                  <a:prstClr val="white"/>
                </a:solidFill>
              </a:rPr>
              <a:t>xxx</a:t>
            </a:r>
            <a:endParaRPr lang="en-US" spc="16" dirty="0">
              <a:solidFill>
                <a:prstClr val="white"/>
              </a:solidFill>
            </a:endParaRPr>
          </a:p>
        </p:txBody>
      </p:sp>
      <p:sp>
        <p:nvSpPr>
          <p:cNvPr id="7" name="object 30"/>
          <p:cNvSpPr/>
          <p:nvPr userDrawn="1"/>
        </p:nvSpPr>
        <p:spPr>
          <a:xfrm>
            <a:off x="2926829" y="1645435"/>
            <a:ext cx="530271" cy="530523"/>
          </a:xfrm>
          <a:custGeom>
            <a:avLst/>
            <a:gdLst/>
            <a:ahLst/>
            <a:cxnLst/>
            <a:rect l="l" t="t" r="r" b="b"/>
            <a:pathLst>
              <a:path w="1165859" h="1166495">
                <a:moveTo>
                  <a:pt x="1165849" y="0"/>
                </a:moveTo>
                <a:lnTo>
                  <a:pt x="0" y="1165954"/>
                </a:lnTo>
                <a:lnTo>
                  <a:pt x="1165849" y="1165954"/>
                </a:lnTo>
                <a:lnTo>
                  <a:pt x="1165849" y="0"/>
                </a:lnTo>
                <a:close/>
              </a:path>
            </a:pathLst>
          </a:custGeom>
          <a:solidFill>
            <a:srgbClr val="F5D924"/>
          </a:solidFill>
        </p:spPr>
        <p:txBody>
          <a:bodyPr wrap="square" lIns="0" tIns="0" rIns="0" bIns="0" rtlCol="0"/>
          <a:lstStyle/>
          <a:p>
            <a:endParaRPr sz="372">
              <a:solidFill>
                <a:prstClr val="black"/>
              </a:solidFill>
            </a:endParaRPr>
          </a:p>
        </p:txBody>
      </p:sp>
      <p:sp>
        <p:nvSpPr>
          <p:cNvPr id="9" name="object 32"/>
          <p:cNvSpPr txBox="1"/>
          <p:nvPr userDrawn="1"/>
        </p:nvSpPr>
        <p:spPr>
          <a:xfrm>
            <a:off x="4862512" y="1133005"/>
            <a:ext cx="324921" cy="230832"/>
          </a:xfrm>
          <a:prstGeom prst="rect">
            <a:avLst/>
          </a:prstGeom>
          <a:ln w="20941">
            <a:solidFill>
              <a:srgbClr val="F6D923"/>
            </a:solidFill>
          </a:ln>
        </p:spPr>
        <p:txBody>
          <a:bodyPr vert="horz" wrap="square" lIns="0" tIns="0" rIns="0" bIns="0" rtlCol="0">
            <a:spAutoFit/>
          </a:bodyPr>
          <a:lstStyle/>
          <a:p>
            <a:pPr marL="866" algn="ctr"/>
            <a:r>
              <a:rPr sz="1500" dirty="0">
                <a:solidFill>
                  <a:srgbClr val="000101"/>
                </a:solidFill>
                <a:latin typeface="Helvetica" charset="0"/>
                <a:ea typeface="Helvetica" charset="0"/>
                <a:cs typeface="Helvetica" charset="0"/>
              </a:rPr>
              <a:t>1</a:t>
            </a:r>
            <a:endParaRPr sz="1500" dirty="0">
              <a:solidFill>
                <a:prstClr val="black"/>
              </a:solidFill>
              <a:latin typeface="Helvetica" charset="0"/>
              <a:ea typeface="Helvetica" charset="0"/>
              <a:cs typeface="Helvetica" charset="0"/>
            </a:endParaRPr>
          </a:p>
        </p:txBody>
      </p:sp>
      <p:sp>
        <p:nvSpPr>
          <p:cNvPr id="10" name="object 33"/>
          <p:cNvSpPr txBox="1"/>
          <p:nvPr userDrawn="1"/>
        </p:nvSpPr>
        <p:spPr>
          <a:xfrm>
            <a:off x="4862512" y="1859778"/>
            <a:ext cx="324921" cy="230961"/>
          </a:xfrm>
          <a:prstGeom prst="rect">
            <a:avLst/>
          </a:prstGeom>
          <a:ln w="20941">
            <a:solidFill>
              <a:srgbClr val="F6D923"/>
            </a:solidFill>
          </a:ln>
        </p:spPr>
        <p:txBody>
          <a:bodyPr vert="horz" wrap="square" lIns="0" tIns="0" rIns="0" bIns="0" rtlCol="0">
            <a:spAutoFit/>
          </a:bodyPr>
          <a:lstStyle/>
          <a:p>
            <a:pPr marL="110609"/>
            <a:r>
              <a:rPr sz="1501" spc="-9" dirty="0">
                <a:solidFill>
                  <a:srgbClr val="000101"/>
                </a:solidFill>
                <a:latin typeface="Helvetica"/>
                <a:cs typeface="Helvetica"/>
              </a:rPr>
              <a:t>2</a:t>
            </a:r>
            <a:endParaRPr sz="1501" dirty="0">
              <a:solidFill>
                <a:prstClr val="black"/>
              </a:solidFill>
              <a:latin typeface="Helvetica"/>
              <a:cs typeface="Helvetica"/>
            </a:endParaRPr>
          </a:p>
        </p:txBody>
      </p:sp>
      <p:sp>
        <p:nvSpPr>
          <p:cNvPr id="11" name="object 34"/>
          <p:cNvSpPr txBox="1"/>
          <p:nvPr userDrawn="1"/>
        </p:nvSpPr>
        <p:spPr>
          <a:xfrm>
            <a:off x="4862512" y="2586680"/>
            <a:ext cx="324921" cy="230961"/>
          </a:xfrm>
          <a:prstGeom prst="rect">
            <a:avLst/>
          </a:prstGeom>
          <a:ln w="20941">
            <a:solidFill>
              <a:srgbClr val="F6D923"/>
            </a:solidFill>
          </a:ln>
        </p:spPr>
        <p:txBody>
          <a:bodyPr vert="horz" wrap="square" lIns="0" tIns="0" rIns="0" bIns="0" rtlCol="0">
            <a:spAutoFit/>
          </a:bodyPr>
          <a:lstStyle/>
          <a:p>
            <a:pPr marL="2888" algn="ctr"/>
            <a:r>
              <a:rPr sz="1501" spc="-9" dirty="0">
                <a:solidFill>
                  <a:srgbClr val="000101"/>
                </a:solidFill>
                <a:latin typeface="Brandon Grotesque"/>
                <a:cs typeface="Brandon Grotesque"/>
              </a:rPr>
              <a:t>3</a:t>
            </a:r>
            <a:endParaRPr sz="1501">
              <a:solidFill>
                <a:prstClr val="black"/>
              </a:solidFill>
              <a:latin typeface="Brandon Grotesque"/>
              <a:cs typeface="Brandon Grotesque"/>
            </a:endParaRPr>
          </a:p>
        </p:txBody>
      </p:sp>
      <p:sp>
        <p:nvSpPr>
          <p:cNvPr id="15" name="object 38"/>
          <p:cNvSpPr/>
          <p:nvPr userDrawn="1"/>
        </p:nvSpPr>
        <p:spPr>
          <a:xfrm>
            <a:off x="5566460" y="3440545"/>
            <a:ext cx="2164119" cy="895564"/>
          </a:xfrm>
          <a:custGeom>
            <a:avLst/>
            <a:gdLst/>
            <a:ahLst/>
            <a:cxnLst/>
            <a:rect l="l" t="t" r="r" b="b"/>
            <a:pathLst>
              <a:path w="4758055" h="1969134">
                <a:moveTo>
                  <a:pt x="0" y="1968526"/>
                </a:moveTo>
                <a:lnTo>
                  <a:pt x="4757813" y="1968526"/>
                </a:lnTo>
                <a:lnTo>
                  <a:pt x="4757813" y="0"/>
                </a:lnTo>
                <a:lnTo>
                  <a:pt x="0" y="0"/>
                </a:lnTo>
                <a:lnTo>
                  <a:pt x="0" y="1968526"/>
                </a:lnTo>
                <a:close/>
              </a:path>
            </a:pathLst>
          </a:custGeom>
          <a:ln w="88900">
            <a:solidFill>
              <a:srgbClr val="FAE200"/>
            </a:solidFill>
          </a:ln>
        </p:spPr>
        <p:txBody>
          <a:bodyPr wrap="square" lIns="0" tIns="0" rIns="0" bIns="0" rtlCol="0"/>
          <a:lstStyle/>
          <a:p>
            <a:endParaRPr sz="372">
              <a:solidFill>
                <a:prstClr val="black"/>
              </a:solidFill>
            </a:endParaRPr>
          </a:p>
        </p:txBody>
      </p:sp>
      <p:sp>
        <p:nvSpPr>
          <p:cNvPr id="18" name="Text Placeholder 17"/>
          <p:cNvSpPr>
            <a:spLocks noGrp="1"/>
          </p:cNvSpPr>
          <p:nvPr>
            <p:ph type="body" sz="quarter" idx="10"/>
          </p:nvPr>
        </p:nvSpPr>
        <p:spPr>
          <a:xfrm>
            <a:off x="5411807" y="1133521"/>
            <a:ext cx="2473426" cy="238307"/>
          </a:xfrm>
          <a:prstGeom prst="rect">
            <a:avLst/>
          </a:prstGeom>
        </p:spPr>
        <p:txBody>
          <a:bodyPr/>
          <a:lstStyle>
            <a:lvl1pPr>
              <a:defRPr sz="1092" b="1" i="0">
                <a:latin typeface="Helvetica" charset="0"/>
                <a:ea typeface="Helvetica" charset="0"/>
                <a:cs typeface="Helvetica" charset="0"/>
              </a:defRPr>
            </a:lvl1pPr>
          </a:lstStyle>
          <a:p>
            <a:pPr lvl="0"/>
            <a:r>
              <a:rPr lang="en-US" dirty="0"/>
              <a:t>Click to edit Master text styles</a:t>
            </a:r>
          </a:p>
        </p:txBody>
      </p:sp>
      <p:sp>
        <p:nvSpPr>
          <p:cNvPr id="19" name="Text Placeholder 17"/>
          <p:cNvSpPr>
            <a:spLocks noGrp="1"/>
          </p:cNvSpPr>
          <p:nvPr>
            <p:ph type="body" sz="quarter" idx="11"/>
          </p:nvPr>
        </p:nvSpPr>
        <p:spPr>
          <a:xfrm>
            <a:off x="5411807" y="1859803"/>
            <a:ext cx="2473426" cy="238307"/>
          </a:xfrm>
          <a:prstGeom prst="rect">
            <a:avLst/>
          </a:prstGeom>
        </p:spPr>
        <p:txBody>
          <a:bodyPr/>
          <a:lstStyle>
            <a:lvl1pPr>
              <a:defRPr sz="1092" b="1" i="0">
                <a:latin typeface="Helvetica" charset="0"/>
                <a:ea typeface="Helvetica" charset="0"/>
                <a:cs typeface="Helvetica" charset="0"/>
              </a:defRPr>
            </a:lvl1pPr>
          </a:lstStyle>
          <a:p>
            <a:pPr lvl="0"/>
            <a:r>
              <a:rPr lang="en-US" dirty="0"/>
              <a:t>Click to edit Master text styles</a:t>
            </a:r>
          </a:p>
        </p:txBody>
      </p:sp>
      <p:sp>
        <p:nvSpPr>
          <p:cNvPr id="20" name="Text Placeholder 17"/>
          <p:cNvSpPr>
            <a:spLocks noGrp="1"/>
          </p:cNvSpPr>
          <p:nvPr>
            <p:ph type="body" sz="quarter" idx="12"/>
          </p:nvPr>
        </p:nvSpPr>
        <p:spPr>
          <a:xfrm>
            <a:off x="5441708" y="2579334"/>
            <a:ext cx="2473426" cy="238307"/>
          </a:xfrm>
          <a:prstGeom prst="rect">
            <a:avLst/>
          </a:prstGeom>
        </p:spPr>
        <p:txBody>
          <a:bodyPr/>
          <a:lstStyle>
            <a:lvl1pPr>
              <a:defRPr sz="1092" b="1" i="0">
                <a:latin typeface="Helvetica" charset="0"/>
                <a:ea typeface="Helvetica" charset="0"/>
                <a:cs typeface="Helvetica" charset="0"/>
              </a:defRPr>
            </a:lvl1pPr>
          </a:lstStyle>
          <a:p>
            <a:pPr lvl="0"/>
            <a:r>
              <a:rPr lang="en-US" dirty="0"/>
              <a:t>Click to edit Master text styles</a:t>
            </a:r>
          </a:p>
        </p:txBody>
      </p:sp>
      <p:sp>
        <p:nvSpPr>
          <p:cNvPr id="21" name="Text Placeholder 17"/>
          <p:cNvSpPr>
            <a:spLocks noGrp="1"/>
          </p:cNvSpPr>
          <p:nvPr>
            <p:ph type="body" sz="quarter" idx="13" hasCustomPrompt="1"/>
          </p:nvPr>
        </p:nvSpPr>
        <p:spPr>
          <a:xfrm>
            <a:off x="1039137" y="1176589"/>
            <a:ext cx="2473426" cy="238307"/>
          </a:xfrm>
          <a:prstGeom prst="rect">
            <a:avLst/>
          </a:prstGeom>
        </p:spPr>
        <p:txBody>
          <a:bodyPr/>
          <a:lstStyle>
            <a:lvl1pPr>
              <a:defRPr sz="5230" b="1" i="0">
                <a:latin typeface="Helvetica" charset="0"/>
                <a:ea typeface="Helvetica" charset="0"/>
                <a:cs typeface="Helvetica" charset="0"/>
              </a:defRPr>
            </a:lvl1pPr>
          </a:lstStyle>
          <a:p>
            <a:pPr lvl="0"/>
            <a:r>
              <a:rPr lang="en-US" dirty="0"/>
              <a:t>TEXT</a:t>
            </a:r>
          </a:p>
        </p:txBody>
      </p:sp>
      <p:sp>
        <p:nvSpPr>
          <p:cNvPr id="22" name="Rectangle 21"/>
          <p:cNvSpPr/>
          <p:nvPr userDrawn="1"/>
        </p:nvSpPr>
        <p:spPr>
          <a:xfrm>
            <a:off x="620960" y="942927"/>
            <a:ext cx="2836140" cy="1242327"/>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24" name="Text Placeholder 17"/>
          <p:cNvSpPr>
            <a:spLocks noGrp="1"/>
          </p:cNvSpPr>
          <p:nvPr>
            <p:ph type="body" sz="quarter" idx="14"/>
          </p:nvPr>
        </p:nvSpPr>
        <p:spPr>
          <a:xfrm>
            <a:off x="5757345" y="3567216"/>
            <a:ext cx="1846201" cy="664528"/>
          </a:xfrm>
          <a:prstGeom prst="rect">
            <a:avLst/>
          </a:prstGeom>
        </p:spPr>
        <p:txBody>
          <a:bodyPr/>
          <a:lstStyle>
            <a:lvl1pPr>
              <a:defRPr sz="910" b="1" i="0">
                <a:latin typeface="Helvetica" charset="0"/>
                <a:ea typeface="Helvetica" charset="0"/>
                <a:cs typeface="Helvetica" charset="0"/>
              </a:defRPr>
            </a:lvl1pPr>
          </a:lstStyle>
          <a:p>
            <a:pPr lvl="0"/>
            <a:r>
              <a:rPr lang="en-US" dirty="0"/>
              <a:t>Click to edit Master text styles</a:t>
            </a:r>
          </a:p>
        </p:txBody>
      </p:sp>
    </p:spTree>
    <p:extLst>
      <p:ext uri="{BB962C8B-B14F-4D97-AF65-F5344CB8AC3E}">
        <p14:creationId xmlns:p14="http://schemas.microsoft.com/office/powerpoint/2010/main" val="184444133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1"/>
            <a:ext cx="9144000" cy="4843439"/>
          </a:xfrm>
          <a:prstGeom prst="rect">
            <a:avLst/>
          </a:prstGeom>
        </p:spPr>
        <p:txBody>
          <a:bodyPr/>
          <a:lstStyle>
            <a:lvl1pPr>
              <a:defRPr sz="1819" b="0" i="0">
                <a:solidFill>
                  <a:srgbClr val="FF0000"/>
                </a:solidFill>
                <a:latin typeface="Helvetica" charset="0"/>
                <a:ea typeface="Helvetica" charset="0"/>
                <a:cs typeface="Helvetica" charset="0"/>
              </a:defRPr>
            </a:lvl1pPr>
          </a:lstStyle>
          <a:p>
            <a:endParaRPr lang="en-US"/>
          </a:p>
        </p:txBody>
      </p:sp>
      <p:sp>
        <p:nvSpPr>
          <p:cNvPr id="5" name="Holder 5"/>
          <p:cNvSpPr>
            <a:spLocks noGrp="1"/>
          </p:cNvSpPr>
          <p:nvPr>
            <p:ph type="ftr" sz="quarter" idx="5"/>
          </p:nvPr>
        </p:nvSpPr>
        <p:spPr/>
        <p:txBody>
          <a:bodyPr lIns="0" tIns="0" rIns="0" bIns="0"/>
          <a:lstStyle>
            <a:lvl1pPr>
              <a:defRPr sz="591" b="0" i="0">
                <a:solidFill>
                  <a:schemeClr val="bg1"/>
                </a:solidFill>
                <a:latin typeface="Helvetica"/>
                <a:cs typeface="Helvetica"/>
              </a:defRPr>
            </a:lvl1p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6" name="Holder 6"/>
          <p:cNvSpPr>
            <a:spLocks noGrp="1"/>
          </p:cNvSpPr>
          <p:nvPr>
            <p:ph type="dt" sz="half" idx="6"/>
          </p:nvPr>
        </p:nvSpPr>
        <p:spPr/>
        <p:txBody>
          <a:bodyPr lIns="0" tIns="0" rIns="0" bIns="0"/>
          <a:lstStyle>
            <a:lvl1pPr>
              <a:defRPr sz="591" b="0" i="0">
                <a:solidFill>
                  <a:schemeClr val="bg1"/>
                </a:solidFill>
                <a:latin typeface="Helvetica"/>
                <a:cs typeface="Helvetica"/>
              </a:defRPr>
            </a:lvl1pPr>
          </a:lstStyle>
          <a:p>
            <a:pPr marL="5776"/>
            <a:r>
              <a:rPr lang="en-US" spc="-11">
                <a:solidFill>
                  <a:prstClr val="white"/>
                </a:solidFill>
              </a:rPr>
              <a:t>P</a:t>
            </a:r>
            <a:r>
              <a:rPr lang="en-US" spc="-5">
                <a:solidFill>
                  <a:prstClr val="white"/>
                </a:solidFill>
              </a:rPr>
              <a:t>re</a:t>
            </a:r>
            <a:r>
              <a:rPr lang="en-US">
                <a:solidFill>
                  <a:prstClr val="white"/>
                </a:solidFill>
              </a:rPr>
              <a:t>s</a:t>
            </a:r>
            <a:r>
              <a:rPr lang="en-US" spc="-5">
                <a:solidFill>
                  <a:prstClr val="white"/>
                </a:solidFill>
              </a:rPr>
              <a:t>en</a:t>
            </a:r>
            <a:r>
              <a:rPr lang="en-US" spc="-9">
                <a:solidFill>
                  <a:prstClr val="white"/>
                </a:solidFill>
              </a:rPr>
              <a:t>t</a:t>
            </a:r>
            <a:r>
              <a:rPr lang="en-US">
                <a:solidFill>
                  <a:prstClr val="white"/>
                </a:solidFill>
              </a:rPr>
              <a:t>e</a:t>
            </a:r>
            <a:r>
              <a:rPr lang="en-US" spc="2">
                <a:solidFill>
                  <a:prstClr val="white"/>
                </a:solidFill>
              </a:rPr>
              <a:t>d </a:t>
            </a:r>
            <a:r>
              <a:rPr lang="en-US" spc="-9">
                <a:solidFill>
                  <a:prstClr val="white"/>
                </a:solidFill>
              </a:rPr>
              <a:t>b</a:t>
            </a:r>
            <a:r>
              <a:rPr lang="en-US" spc="-14">
                <a:solidFill>
                  <a:prstClr val="white"/>
                </a:solidFill>
              </a:rPr>
              <a:t>y</a:t>
            </a:r>
            <a:r>
              <a:rPr lang="en-US">
                <a:solidFill>
                  <a:prstClr val="white"/>
                </a:solidFill>
              </a:rPr>
              <a:t>:</a:t>
            </a:r>
            <a:r>
              <a:rPr lang="en-US" spc="2">
                <a:solidFill>
                  <a:prstClr val="white"/>
                </a:solidFill>
              </a:rPr>
              <a:t> </a:t>
            </a:r>
            <a:r>
              <a:rPr lang="en-US" spc="16">
                <a:solidFill>
                  <a:prstClr val="white"/>
                </a:solidFill>
              </a:rPr>
              <a:t>xx</a:t>
            </a:r>
            <a:r>
              <a:rPr lang="en-US" spc="2">
                <a:solidFill>
                  <a:prstClr val="white"/>
                </a:solidFill>
              </a:rPr>
              <a:t>x </a:t>
            </a:r>
            <a:r>
              <a:rPr lang="en-US" spc="16">
                <a:solidFill>
                  <a:prstClr val="white"/>
                </a:solidFill>
              </a:rPr>
              <a:t>xxx</a:t>
            </a:r>
            <a:endParaRPr lang="en-US" spc="16" dirty="0">
              <a:solidFill>
                <a:prstClr val="white"/>
              </a:solidFill>
            </a:endParaRPr>
          </a:p>
        </p:txBody>
      </p:sp>
      <p:sp>
        <p:nvSpPr>
          <p:cNvPr id="9" name="Holder 3"/>
          <p:cNvSpPr>
            <a:spLocks noGrp="1"/>
          </p:cNvSpPr>
          <p:nvPr>
            <p:ph type="subTitle" idx="4"/>
          </p:nvPr>
        </p:nvSpPr>
        <p:spPr>
          <a:xfrm>
            <a:off x="2284556" y="2294503"/>
            <a:ext cx="4516423" cy="335945"/>
          </a:xfrm>
          <a:prstGeom prst="rect">
            <a:avLst/>
          </a:prstGeom>
        </p:spPr>
        <p:txBody>
          <a:bodyPr wrap="square" lIns="0" tIns="0" rIns="0" bIns="0">
            <a:spAutoFit/>
          </a:bodyPr>
          <a:lstStyle>
            <a:lvl1pPr algn="ctr">
              <a:defRPr sz="2183" b="1">
                <a:solidFill>
                  <a:schemeClr val="bg1"/>
                </a:solidFill>
                <a:latin typeface="Helvetica" charset="0"/>
                <a:ea typeface="Helvetica" charset="0"/>
                <a:cs typeface="Helvetica" charset="0"/>
              </a:defRPr>
            </a:lvl1pPr>
          </a:lstStyle>
          <a:p>
            <a:endParaRPr lang="en-US" dirty="0"/>
          </a:p>
        </p:txBody>
      </p:sp>
    </p:spTree>
    <p:extLst>
      <p:ext uri="{BB962C8B-B14F-4D97-AF65-F5344CB8AC3E}">
        <p14:creationId xmlns:p14="http://schemas.microsoft.com/office/powerpoint/2010/main" val="145480866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Holder 5"/>
          <p:cNvSpPr>
            <a:spLocks noGrp="1"/>
          </p:cNvSpPr>
          <p:nvPr>
            <p:ph type="ftr" sz="quarter" idx="5"/>
          </p:nvPr>
        </p:nvSpPr>
        <p:spPr/>
        <p:txBody>
          <a:bodyPr lIns="0" tIns="0" rIns="0" bIns="0"/>
          <a:lstStyle>
            <a:lvl1pPr>
              <a:defRPr sz="591" b="0" i="0">
                <a:solidFill>
                  <a:schemeClr val="bg1"/>
                </a:solidFill>
                <a:latin typeface="Helvetica"/>
                <a:cs typeface="Helvetica"/>
              </a:defRPr>
            </a:lvl1p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6" name="Holder 6"/>
          <p:cNvSpPr>
            <a:spLocks noGrp="1"/>
          </p:cNvSpPr>
          <p:nvPr>
            <p:ph type="dt" sz="half" idx="6"/>
          </p:nvPr>
        </p:nvSpPr>
        <p:spPr/>
        <p:txBody>
          <a:bodyPr lIns="0" tIns="0" rIns="0" bIns="0"/>
          <a:lstStyle>
            <a:lvl1pPr>
              <a:defRPr sz="591" b="0" i="0">
                <a:solidFill>
                  <a:schemeClr val="bg1"/>
                </a:solidFill>
                <a:latin typeface="Helvetica"/>
                <a:cs typeface="Helvetica"/>
              </a:defRPr>
            </a:lvl1pPr>
          </a:lstStyle>
          <a:p>
            <a:pPr marL="5776"/>
            <a:r>
              <a:rPr lang="en-US" spc="-11">
                <a:solidFill>
                  <a:prstClr val="white"/>
                </a:solidFill>
              </a:rPr>
              <a:t>P</a:t>
            </a:r>
            <a:r>
              <a:rPr lang="en-US" spc="-5">
                <a:solidFill>
                  <a:prstClr val="white"/>
                </a:solidFill>
              </a:rPr>
              <a:t>re</a:t>
            </a:r>
            <a:r>
              <a:rPr lang="en-US">
                <a:solidFill>
                  <a:prstClr val="white"/>
                </a:solidFill>
              </a:rPr>
              <a:t>s</a:t>
            </a:r>
            <a:r>
              <a:rPr lang="en-US" spc="-5">
                <a:solidFill>
                  <a:prstClr val="white"/>
                </a:solidFill>
              </a:rPr>
              <a:t>en</a:t>
            </a:r>
            <a:r>
              <a:rPr lang="en-US" spc="-9">
                <a:solidFill>
                  <a:prstClr val="white"/>
                </a:solidFill>
              </a:rPr>
              <a:t>t</a:t>
            </a:r>
            <a:r>
              <a:rPr lang="en-US">
                <a:solidFill>
                  <a:prstClr val="white"/>
                </a:solidFill>
              </a:rPr>
              <a:t>e</a:t>
            </a:r>
            <a:r>
              <a:rPr lang="en-US" spc="2">
                <a:solidFill>
                  <a:prstClr val="white"/>
                </a:solidFill>
              </a:rPr>
              <a:t>d </a:t>
            </a:r>
            <a:r>
              <a:rPr lang="en-US" spc="-9">
                <a:solidFill>
                  <a:prstClr val="white"/>
                </a:solidFill>
              </a:rPr>
              <a:t>b</a:t>
            </a:r>
            <a:r>
              <a:rPr lang="en-US" spc="-14">
                <a:solidFill>
                  <a:prstClr val="white"/>
                </a:solidFill>
              </a:rPr>
              <a:t>y</a:t>
            </a:r>
            <a:r>
              <a:rPr lang="en-US">
                <a:solidFill>
                  <a:prstClr val="white"/>
                </a:solidFill>
              </a:rPr>
              <a:t>:</a:t>
            </a:r>
            <a:r>
              <a:rPr lang="en-US" spc="2">
                <a:solidFill>
                  <a:prstClr val="white"/>
                </a:solidFill>
              </a:rPr>
              <a:t> </a:t>
            </a:r>
            <a:r>
              <a:rPr lang="en-US" spc="16">
                <a:solidFill>
                  <a:prstClr val="white"/>
                </a:solidFill>
              </a:rPr>
              <a:t>xx</a:t>
            </a:r>
            <a:r>
              <a:rPr lang="en-US" spc="2">
                <a:solidFill>
                  <a:prstClr val="white"/>
                </a:solidFill>
              </a:rPr>
              <a:t>x </a:t>
            </a:r>
            <a:r>
              <a:rPr lang="en-US" spc="16">
                <a:solidFill>
                  <a:prstClr val="white"/>
                </a:solidFill>
              </a:rPr>
              <a:t>xxx</a:t>
            </a:r>
            <a:endParaRPr lang="en-US" spc="16" dirty="0">
              <a:solidFill>
                <a:prstClr val="white"/>
              </a:solidFill>
            </a:endParaRPr>
          </a:p>
        </p:txBody>
      </p:sp>
    </p:spTree>
    <p:extLst>
      <p:ext uri="{BB962C8B-B14F-4D97-AF65-F5344CB8AC3E}">
        <p14:creationId xmlns:p14="http://schemas.microsoft.com/office/powerpoint/2010/main" val="5625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7" name="Content Placeholder 2"/>
          <p:cNvSpPr>
            <a:spLocks noGrp="1"/>
          </p:cNvSpPr>
          <p:nvPr>
            <p:ph idx="1"/>
          </p:nvPr>
        </p:nvSpPr>
        <p:spPr>
          <a:xfrm>
            <a:off x="457200" y="1200151"/>
            <a:ext cx="8229600" cy="3394472"/>
          </a:xfrm>
          <a:prstGeom prst="rect">
            <a:avLst/>
          </a:prstGeom>
        </p:spPr>
        <p:txBody>
          <a:bodyPr/>
          <a:lstStyle>
            <a:lvl2pPr>
              <a:buFont typeface="Lucida Grande"/>
              <a:buChar char="»"/>
              <a:defRPr/>
            </a:lvl2pPr>
            <a:lvl3pPr>
              <a:buFont typeface="Courier New"/>
              <a:buChar char="o"/>
              <a:defRPr/>
            </a:lvl3pPr>
            <a:lvl4pPr>
              <a:buFont typeface="Arial"/>
              <a:buChar char="›"/>
              <a:defRPr/>
            </a:lvl4pPr>
            <a:lvl5pPr>
              <a:buFont typeface="Arial"/>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7010400" y="4960290"/>
            <a:ext cx="2103120" cy="138499"/>
          </a:xfrm>
        </p:spPr>
        <p:txBody>
          <a:bodyPr/>
          <a:lstStyle>
            <a:lvl1pPr algn="r">
              <a:defRPr sz="900" b="1"/>
            </a:lvl1pPr>
          </a:lstStyle>
          <a:p>
            <a:pPr>
              <a:defRPr/>
            </a:pPr>
            <a:fld id="{C6D94C38-AA58-479C-9EB5-64E989A4E42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9300053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5611747" y="596369"/>
            <a:ext cx="3075053" cy="1143642"/>
          </a:xfrm>
          <a:prstGeom prst="rect">
            <a:avLst/>
          </a:prstGeom>
        </p:spPr>
        <p:txBody>
          <a:bodyPr lIns="0" tIns="0" rIns="0" bIns="0"/>
          <a:lstStyle>
            <a:lvl1pPr>
              <a:defRPr sz="3729" b="1" i="0">
                <a:solidFill>
                  <a:schemeClr val="tx1"/>
                </a:solidFill>
                <a:latin typeface="Helvetica"/>
                <a:cs typeface="Helvetica"/>
              </a:defRPr>
            </a:lvl1pPr>
          </a:lstStyle>
          <a:p>
            <a:endParaRPr lang="en-US" dirty="0"/>
          </a:p>
        </p:txBody>
      </p:sp>
      <p:sp>
        <p:nvSpPr>
          <p:cNvPr id="3" name="Holder 3"/>
          <p:cNvSpPr>
            <a:spLocks noGrp="1"/>
          </p:cNvSpPr>
          <p:nvPr>
            <p:ph type="ftr" sz="quarter" idx="5"/>
          </p:nvPr>
        </p:nvSpPr>
        <p:spPr/>
        <p:txBody>
          <a:bodyPr lIns="0" tIns="0" rIns="0" bIns="0"/>
          <a:lstStyle>
            <a:lvl1pPr>
              <a:defRPr sz="591" b="0" i="0">
                <a:solidFill>
                  <a:schemeClr val="bg1"/>
                </a:solidFill>
                <a:latin typeface="Helvetica"/>
                <a:cs typeface="Helvetica"/>
              </a:defRPr>
            </a:lvl1p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4" name="Holder 4"/>
          <p:cNvSpPr>
            <a:spLocks noGrp="1"/>
          </p:cNvSpPr>
          <p:nvPr>
            <p:ph type="dt" sz="half" idx="6"/>
          </p:nvPr>
        </p:nvSpPr>
        <p:spPr/>
        <p:txBody>
          <a:bodyPr lIns="0" tIns="0" rIns="0" bIns="0"/>
          <a:lstStyle>
            <a:lvl1pPr>
              <a:defRPr sz="591" b="0" i="0">
                <a:solidFill>
                  <a:schemeClr val="bg1"/>
                </a:solidFill>
                <a:latin typeface="Helvetica"/>
                <a:cs typeface="Helvetica"/>
              </a:defRPr>
            </a:lvl1pPr>
          </a:lstStyle>
          <a:p>
            <a:pPr marL="5776"/>
            <a:r>
              <a:rPr lang="en-US" spc="-11">
                <a:solidFill>
                  <a:prstClr val="white"/>
                </a:solidFill>
              </a:rPr>
              <a:t>P</a:t>
            </a:r>
            <a:r>
              <a:rPr lang="en-US" spc="-5">
                <a:solidFill>
                  <a:prstClr val="white"/>
                </a:solidFill>
              </a:rPr>
              <a:t>re</a:t>
            </a:r>
            <a:r>
              <a:rPr lang="en-US">
                <a:solidFill>
                  <a:prstClr val="white"/>
                </a:solidFill>
              </a:rPr>
              <a:t>s</a:t>
            </a:r>
            <a:r>
              <a:rPr lang="en-US" spc="-5">
                <a:solidFill>
                  <a:prstClr val="white"/>
                </a:solidFill>
              </a:rPr>
              <a:t>en</a:t>
            </a:r>
            <a:r>
              <a:rPr lang="en-US" spc="-9">
                <a:solidFill>
                  <a:prstClr val="white"/>
                </a:solidFill>
              </a:rPr>
              <a:t>t</a:t>
            </a:r>
            <a:r>
              <a:rPr lang="en-US">
                <a:solidFill>
                  <a:prstClr val="white"/>
                </a:solidFill>
              </a:rPr>
              <a:t>e</a:t>
            </a:r>
            <a:r>
              <a:rPr lang="en-US" spc="2">
                <a:solidFill>
                  <a:prstClr val="white"/>
                </a:solidFill>
              </a:rPr>
              <a:t>d </a:t>
            </a:r>
            <a:r>
              <a:rPr lang="en-US" spc="-9">
                <a:solidFill>
                  <a:prstClr val="white"/>
                </a:solidFill>
              </a:rPr>
              <a:t>b</a:t>
            </a:r>
            <a:r>
              <a:rPr lang="en-US" spc="-14">
                <a:solidFill>
                  <a:prstClr val="white"/>
                </a:solidFill>
              </a:rPr>
              <a:t>y</a:t>
            </a:r>
            <a:r>
              <a:rPr lang="en-US">
                <a:solidFill>
                  <a:prstClr val="white"/>
                </a:solidFill>
              </a:rPr>
              <a:t>:</a:t>
            </a:r>
            <a:r>
              <a:rPr lang="en-US" spc="2">
                <a:solidFill>
                  <a:prstClr val="white"/>
                </a:solidFill>
              </a:rPr>
              <a:t> </a:t>
            </a:r>
            <a:r>
              <a:rPr lang="en-US" spc="16">
                <a:solidFill>
                  <a:prstClr val="white"/>
                </a:solidFill>
              </a:rPr>
              <a:t>xx</a:t>
            </a:r>
            <a:r>
              <a:rPr lang="en-US" spc="2">
                <a:solidFill>
                  <a:prstClr val="white"/>
                </a:solidFill>
              </a:rPr>
              <a:t>x </a:t>
            </a:r>
            <a:r>
              <a:rPr lang="en-US" spc="16">
                <a:solidFill>
                  <a:prstClr val="white"/>
                </a:solidFill>
              </a:rPr>
              <a:t>xxx</a:t>
            </a:r>
            <a:endParaRPr lang="en-US" spc="16" dirty="0">
              <a:solidFill>
                <a:prstClr val="white"/>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
        <p:nvSpPr>
          <p:cNvPr id="9" name="Text Placeholder 8"/>
          <p:cNvSpPr>
            <a:spLocks noGrp="1"/>
          </p:cNvSpPr>
          <p:nvPr>
            <p:ph type="body" sz="quarter" idx="11" hasCustomPrompt="1"/>
          </p:nvPr>
        </p:nvSpPr>
        <p:spPr>
          <a:xfrm>
            <a:off x="5611748" y="2017257"/>
            <a:ext cx="3075197" cy="2282230"/>
          </a:xfrm>
          <a:prstGeom prst="rect">
            <a:avLst/>
          </a:prstGeom>
        </p:spPr>
        <p:txBody>
          <a:bodyPr/>
          <a:lstStyle>
            <a:lvl1pPr>
              <a:defRPr sz="1273" b="1" baseline="0">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6"/>
          <p:cNvSpPr>
            <a:spLocks noGrp="1"/>
          </p:cNvSpPr>
          <p:nvPr>
            <p:ph type="pic" sz="quarter" idx="14"/>
          </p:nvPr>
        </p:nvSpPr>
        <p:spPr>
          <a:xfrm>
            <a:off x="0" y="3996"/>
            <a:ext cx="5057215" cy="4859034"/>
          </a:xfrm>
          <a:prstGeom prst="rect">
            <a:avLst/>
          </a:prstGeom>
        </p:spPr>
        <p:txBody>
          <a:bodyPr/>
          <a:lstStyle>
            <a:lvl1pPr>
              <a:defRPr sz="1637">
                <a:solidFill>
                  <a:srgbClr val="FF0000"/>
                </a:solidFill>
              </a:defRPr>
            </a:lvl1pPr>
          </a:lstStyle>
          <a:p>
            <a:endParaRPr lang="en-US"/>
          </a:p>
        </p:txBody>
      </p:sp>
    </p:spTree>
    <p:extLst>
      <p:ext uri="{BB962C8B-B14F-4D97-AF65-F5344CB8AC3E}">
        <p14:creationId xmlns:p14="http://schemas.microsoft.com/office/powerpoint/2010/main" val="60027847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591" b="0" i="0">
                <a:solidFill>
                  <a:schemeClr val="bg1"/>
                </a:solidFill>
                <a:latin typeface="Helvetica"/>
                <a:cs typeface="Helvetica"/>
              </a:defRPr>
            </a:lvl1p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3" name="Holder 3"/>
          <p:cNvSpPr>
            <a:spLocks noGrp="1"/>
          </p:cNvSpPr>
          <p:nvPr>
            <p:ph type="dt" sz="half" idx="6"/>
          </p:nvPr>
        </p:nvSpPr>
        <p:spPr/>
        <p:txBody>
          <a:bodyPr lIns="0" tIns="0" rIns="0" bIns="0"/>
          <a:lstStyle>
            <a:lvl1pPr>
              <a:defRPr sz="591" b="0" i="0">
                <a:solidFill>
                  <a:schemeClr val="bg1"/>
                </a:solidFill>
                <a:latin typeface="Helvetica"/>
                <a:cs typeface="Helvetica"/>
              </a:defRPr>
            </a:lvl1pPr>
          </a:lstStyle>
          <a:p>
            <a:pPr marL="5776"/>
            <a:r>
              <a:rPr lang="en-US" spc="-11">
                <a:solidFill>
                  <a:prstClr val="white"/>
                </a:solidFill>
              </a:rPr>
              <a:t>P</a:t>
            </a:r>
            <a:r>
              <a:rPr lang="en-US" spc="-5">
                <a:solidFill>
                  <a:prstClr val="white"/>
                </a:solidFill>
              </a:rPr>
              <a:t>re</a:t>
            </a:r>
            <a:r>
              <a:rPr lang="en-US">
                <a:solidFill>
                  <a:prstClr val="white"/>
                </a:solidFill>
              </a:rPr>
              <a:t>s</a:t>
            </a:r>
            <a:r>
              <a:rPr lang="en-US" spc="-5">
                <a:solidFill>
                  <a:prstClr val="white"/>
                </a:solidFill>
              </a:rPr>
              <a:t>en</a:t>
            </a:r>
            <a:r>
              <a:rPr lang="en-US" spc="-9">
                <a:solidFill>
                  <a:prstClr val="white"/>
                </a:solidFill>
              </a:rPr>
              <a:t>t</a:t>
            </a:r>
            <a:r>
              <a:rPr lang="en-US">
                <a:solidFill>
                  <a:prstClr val="white"/>
                </a:solidFill>
              </a:rPr>
              <a:t>e</a:t>
            </a:r>
            <a:r>
              <a:rPr lang="en-US" spc="2">
                <a:solidFill>
                  <a:prstClr val="white"/>
                </a:solidFill>
              </a:rPr>
              <a:t>d </a:t>
            </a:r>
            <a:r>
              <a:rPr lang="en-US" spc="-9">
                <a:solidFill>
                  <a:prstClr val="white"/>
                </a:solidFill>
              </a:rPr>
              <a:t>b</a:t>
            </a:r>
            <a:r>
              <a:rPr lang="en-US" spc="-14">
                <a:solidFill>
                  <a:prstClr val="white"/>
                </a:solidFill>
              </a:rPr>
              <a:t>y</a:t>
            </a:r>
            <a:r>
              <a:rPr lang="en-US">
                <a:solidFill>
                  <a:prstClr val="white"/>
                </a:solidFill>
              </a:rPr>
              <a:t>:</a:t>
            </a:r>
            <a:r>
              <a:rPr lang="en-US" spc="2">
                <a:solidFill>
                  <a:prstClr val="white"/>
                </a:solidFill>
              </a:rPr>
              <a:t> </a:t>
            </a:r>
            <a:r>
              <a:rPr lang="en-US" spc="16">
                <a:solidFill>
                  <a:prstClr val="white"/>
                </a:solidFill>
              </a:rPr>
              <a:t>xx</a:t>
            </a:r>
            <a:r>
              <a:rPr lang="en-US" spc="2">
                <a:solidFill>
                  <a:prstClr val="white"/>
                </a:solidFill>
              </a:rPr>
              <a:t>x </a:t>
            </a:r>
            <a:r>
              <a:rPr lang="en-US" spc="16">
                <a:solidFill>
                  <a:prstClr val="white"/>
                </a:solidFill>
              </a:rPr>
              <a:t>xxx</a:t>
            </a:r>
            <a:endParaRPr lang="en-US" spc="16" dirty="0">
              <a:solidFill>
                <a:prstClr val="white"/>
              </a:solidFill>
            </a:endParaRPr>
          </a:p>
        </p:txBody>
      </p:sp>
      <p:sp>
        <p:nvSpPr>
          <p:cNvPr id="5" name="object 2"/>
          <p:cNvSpPr/>
          <p:nvPr userDrawn="1"/>
        </p:nvSpPr>
        <p:spPr>
          <a:xfrm>
            <a:off x="5286509" y="616690"/>
            <a:ext cx="3366182" cy="3509767"/>
          </a:xfrm>
          <a:custGeom>
            <a:avLst/>
            <a:gdLst/>
            <a:ahLst/>
            <a:cxnLst/>
            <a:rect l="l" t="t" r="r" b="b"/>
            <a:pathLst>
              <a:path w="7400925" h="7717155">
                <a:moveTo>
                  <a:pt x="0" y="7717042"/>
                </a:moveTo>
                <a:lnTo>
                  <a:pt x="7400769" y="7717042"/>
                </a:lnTo>
                <a:lnTo>
                  <a:pt x="7400769" y="0"/>
                </a:lnTo>
                <a:lnTo>
                  <a:pt x="0" y="0"/>
                </a:lnTo>
                <a:lnTo>
                  <a:pt x="0" y="7717042"/>
                </a:lnTo>
                <a:close/>
              </a:path>
            </a:pathLst>
          </a:custGeom>
          <a:solidFill>
            <a:srgbClr val="000000"/>
          </a:solidFill>
        </p:spPr>
        <p:txBody>
          <a:bodyPr wrap="square" lIns="0" tIns="0" rIns="0" bIns="0" rtlCol="0"/>
          <a:lstStyle/>
          <a:p>
            <a:endParaRPr sz="372">
              <a:solidFill>
                <a:prstClr val="black"/>
              </a:solidFill>
            </a:endParaRPr>
          </a:p>
        </p:txBody>
      </p:sp>
      <p:sp>
        <p:nvSpPr>
          <p:cNvPr id="6" name="object 5"/>
          <p:cNvSpPr/>
          <p:nvPr userDrawn="1"/>
        </p:nvSpPr>
        <p:spPr>
          <a:xfrm>
            <a:off x="5416910" y="747660"/>
            <a:ext cx="3105379" cy="3247827"/>
          </a:xfrm>
          <a:custGeom>
            <a:avLst/>
            <a:gdLst/>
            <a:ahLst/>
            <a:cxnLst/>
            <a:rect l="l" t="t" r="r" b="b"/>
            <a:pathLst>
              <a:path w="6827519" h="7141209">
                <a:moveTo>
                  <a:pt x="0" y="7141143"/>
                </a:moveTo>
                <a:lnTo>
                  <a:pt x="6827017" y="7141143"/>
                </a:lnTo>
                <a:lnTo>
                  <a:pt x="6827017" y="0"/>
                </a:lnTo>
                <a:lnTo>
                  <a:pt x="0" y="0"/>
                </a:lnTo>
                <a:lnTo>
                  <a:pt x="0" y="7141143"/>
                </a:lnTo>
                <a:close/>
              </a:path>
            </a:pathLst>
          </a:custGeom>
          <a:ln w="85725">
            <a:solidFill>
              <a:srgbClr val="FFFFFF"/>
            </a:solidFill>
          </a:ln>
        </p:spPr>
        <p:txBody>
          <a:bodyPr wrap="square" lIns="0" tIns="0" rIns="0" bIns="0" rtlCol="0"/>
          <a:lstStyle/>
          <a:p>
            <a:endParaRPr sz="372">
              <a:solidFill>
                <a:prstClr val="black"/>
              </a:solidFill>
            </a:endParaRPr>
          </a:p>
        </p:txBody>
      </p:sp>
      <p:sp>
        <p:nvSpPr>
          <p:cNvPr id="9" name="Rectangle 8"/>
          <p:cNvSpPr/>
          <p:nvPr userDrawn="1"/>
        </p:nvSpPr>
        <p:spPr>
          <a:xfrm>
            <a:off x="6793218" y="3403490"/>
            <a:ext cx="352763" cy="20793"/>
          </a:xfrm>
          <a:prstGeom prst="rect">
            <a:avLst/>
          </a:prstGeom>
          <a:solidFill>
            <a:srgbClr val="F6D922"/>
          </a:solidFill>
          <a:ln>
            <a:solidFill>
              <a:srgbClr val="F6D92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0" name="Text Placeholder 8"/>
          <p:cNvSpPr>
            <a:spLocks noGrp="1"/>
          </p:cNvSpPr>
          <p:nvPr>
            <p:ph type="body" sz="quarter" idx="11" hasCustomPrompt="1"/>
          </p:nvPr>
        </p:nvSpPr>
        <p:spPr>
          <a:xfrm>
            <a:off x="5642694" y="1230458"/>
            <a:ext cx="2603080" cy="2282230"/>
          </a:xfrm>
          <a:prstGeom prst="rect">
            <a:avLst/>
          </a:prstGeom>
        </p:spPr>
        <p:txBody>
          <a:bodyPr/>
          <a:lstStyle>
            <a:lvl1pPr>
              <a:defRPr sz="1819" b="1"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3" name="Picture Placeholder 6"/>
          <p:cNvSpPr>
            <a:spLocks noGrp="1"/>
          </p:cNvSpPr>
          <p:nvPr>
            <p:ph type="pic" sz="quarter" idx="14"/>
          </p:nvPr>
        </p:nvSpPr>
        <p:spPr>
          <a:xfrm>
            <a:off x="0" y="3996"/>
            <a:ext cx="5057215" cy="4859034"/>
          </a:xfrm>
          <a:prstGeom prst="rect">
            <a:avLst/>
          </a:prstGeom>
        </p:spPr>
        <p:txBody>
          <a:bodyPr/>
          <a:lstStyle>
            <a:lvl1pPr>
              <a:defRPr sz="1637">
                <a:solidFill>
                  <a:srgbClr val="FF0000"/>
                </a:solidFill>
              </a:defRPr>
            </a:lvl1pPr>
          </a:lstStyle>
          <a:p>
            <a:endParaRPr lang="en-US"/>
          </a:p>
        </p:txBody>
      </p:sp>
    </p:spTree>
    <p:extLst>
      <p:ext uri="{BB962C8B-B14F-4D97-AF65-F5344CB8AC3E}">
        <p14:creationId xmlns:p14="http://schemas.microsoft.com/office/powerpoint/2010/main" val="95098102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0" y="3996"/>
            <a:ext cx="5057215" cy="4859034"/>
          </a:xfrm>
          <a:prstGeom prst="rect">
            <a:avLst/>
          </a:prstGeom>
        </p:spPr>
        <p:txBody>
          <a:bodyPr/>
          <a:lstStyle>
            <a:lvl1pPr>
              <a:defRPr sz="1637">
                <a:solidFill>
                  <a:srgbClr val="FF0000"/>
                </a:solidFill>
              </a:defRPr>
            </a:lvl1pPr>
          </a:lstStyle>
          <a:p>
            <a:endParaRPr lang="en-US"/>
          </a:p>
        </p:txBody>
      </p:sp>
      <p:sp>
        <p:nvSpPr>
          <p:cNvPr id="13" name="Rectangle 12"/>
          <p:cNvSpPr/>
          <p:nvPr userDrawn="1"/>
        </p:nvSpPr>
        <p:spPr>
          <a:xfrm>
            <a:off x="0" y="0"/>
            <a:ext cx="5057215" cy="485903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3" name="Footer Placeholder 2"/>
          <p:cNvSpPr>
            <a:spLocks noGrp="1"/>
          </p:cNvSpPr>
          <p:nvPr>
            <p:ph type="ftr" sz="quarter" idx="10"/>
          </p:nvPr>
        </p:nvSpPr>
        <p:spPr>
          <a:xfrm>
            <a:off x="3458341" y="2255363"/>
            <a:ext cx="228968" cy="272955"/>
          </a:xfrm>
        </p:spPr>
        <p:txBody>
          <a:body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6" name="Holder 2"/>
          <p:cNvSpPr txBox="1">
            <a:spLocks/>
          </p:cNvSpPr>
          <p:nvPr userDrawn="1"/>
        </p:nvSpPr>
        <p:spPr>
          <a:xfrm>
            <a:off x="7603546" y="4959014"/>
            <a:ext cx="503411" cy="90922"/>
          </a:xfrm>
          <a:prstGeom prst="rect">
            <a:avLst/>
          </a:prstGeom>
        </p:spPr>
        <p:txBody>
          <a:bodyPr wrap="square" lIns="0" tIns="0" rIns="0" bIns="0">
            <a:spAutoFit/>
          </a:bodyPr>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2">
                <a:solidFill>
                  <a:prstClr val="white"/>
                </a:solidFill>
              </a:rPr>
              <a:t>8</a:t>
            </a:r>
            <a:r>
              <a:rPr lang="en-US" sz="591" spc="7">
                <a:solidFill>
                  <a:prstClr val="white"/>
                </a:solidFill>
              </a:rPr>
              <a:t>0</a:t>
            </a:r>
            <a:r>
              <a:rPr lang="en-US" sz="591" spc="16">
                <a:solidFill>
                  <a:prstClr val="white"/>
                </a:solidFill>
              </a:rPr>
              <a:t>0</a:t>
            </a:r>
            <a:r>
              <a:rPr lang="en-US" sz="591" spc="-11">
                <a:solidFill>
                  <a:prstClr val="white"/>
                </a:solidFill>
              </a:rPr>
              <a:t>-</a:t>
            </a:r>
            <a:r>
              <a:rPr lang="en-US" sz="591" spc="-7">
                <a:solidFill>
                  <a:prstClr val="white"/>
                </a:solidFill>
              </a:rPr>
              <a:t>2</a:t>
            </a:r>
            <a:r>
              <a:rPr lang="en-US" sz="591" spc="-9">
                <a:solidFill>
                  <a:prstClr val="white"/>
                </a:solidFill>
              </a:rPr>
              <a:t>R</a:t>
            </a:r>
            <a:r>
              <a:rPr lang="en-US" sz="591" spc="-2">
                <a:solidFill>
                  <a:prstClr val="white"/>
                </a:solidFill>
              </a:rPr>
              <a:t>E</a:t>
            </a:r>
            <a:r>
              <a:rPr lang="en-US" sz="591" spc="-9">
                <a:solidFill>
                  <a:prstClr val="white"/>
                </a:solidFill>
              </a:rPr>
              <a:t>VI</a:t>
            </a:r>
            <a:r>
              <a:rPr lang="en-US" sz="591">
                <a:solidFill>
                  <a:prstClr val="white"/>
                </a:solidFill>
              </a:rPr>
              <a:t>E</a:t>
            </a:r>
            <a:r>
              <a:rPr lang="en-US" sz="591" spc="5">
                <a:solidFill>
                  <a:prstClr val="white"/>
                </a:solidFill>
              </a:rPr>
              <a:t>W</a:t>
            </a:r>
            <a:endParaRPr lang="en-US" sz="591" spc="5" dirty="0">
              <a:solidFill>
                <a:prstClr val="white"/>
              </a:solidFill>
            </a:endParaRPr>
          </a:p>
        </p:txBody>
      </p:sp>
      <p:sp>
        <p:nvSpPr>
          <p:cNvPr id="7" name="Holder 3"/>
          <p:cNvSpPr txBox="1">
            <a:spLocks/>
          </p:cNvSpPr>
          <p:nvPr userDrawn="1"/>
        </p:nvSpPr>
        <p:spPr>
          <a:xfrm>
            <a:off x="1603635" y="4969757"/>
            <a:ext cx="752950" cy="90922"/>
          </a:xfrm>
          <a:prstGeom prst="rect">
            <a:avLst/>
          </a:prstGeom>
        </p:spPr>
        <p:txBody>
          <a:bodyPr wrap="square" lIns="0" tIns="0" rIns="0" bIns="0">
            <a:spAutoFit/>
          </a:bodyPr>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11">
                <a:solidFill>
                  <a:prstClr val="white"/>
                </a:solidFill>
              </a:rPr>
              <a:t>P</a:t>
            </a:r>
            <a:r>
              <a:rPr lang="en-US" sz="591" spc="-5">
                <a:solidFill>
                  <a:prstClr val="white"/>
                </a:solidFill>
              </a:rPr>
              <a:t>re</a:t>
            </a:r>
            <a:r>
              <a:rPr lang="en-US" sz="591">
                <a:solidFill>
                  <a:prstClr val="white"/>
                </a:solidFill>
              </a:rPr>
              <a:t>s</a:t>
            </a:r>
            <a:r>
              <a:rPr lang="en-US" sz="591" spc="-5">
                <a:solidFill>
                  <a:prstClr val="white"/>
                </a:solidFill>
              </a:rPr>
              <a:t>en</a:t>
            </a:r>
            <a:r>
              <a:rPr lang="en-US" sz="591" spc="-9">
                <a:solidFill>
                  <a:prstClr val="white"/>
                </a:solidFill>
              </a:rPr>
              <a:t>t</a:t>
            </a:r>
            <a:r>
              <a:rPr lang="en-US" sz="591">
                <a:solidFill>
                  <a:prstClr val="white"/>
                </a:solidFill>
              </a:rPr>
              <a:t>e</a:t>
            </a:r>
            <a:r>
              <a:rPr lang="en-US" sz="591" spc="2">
                <a:solidFill>
                  <a:prstClr val="white"/>
                </a:solidFill>
              </a:rPr>
              <a:t>d </a:t>
            </a:r>
            <a:r>
              <a:rPr lang="en-US" sz="591" spc="-9">
                <a:solidFill>
                  <a:prstClr val="white"/>
                </a:solidFill>
              </a:rPr>
              <a:t>b</a:t>
            </a:r>
            <a:r>
              <a:rPr lang="en-US" sz="591" spc="-14">
                <a:solidFill>
                  <a:prstClr val="white"/>
                </a:solidFill>
              </a:rPr>
              <a:t>y</a:t>
            </a:r>
            <a:r>
              <a:rPr lang="en-US" sz="591">
                <a:solidFill>
                  <a:prstClr val="white"/>
                </a:solidFill>
              </a:rPr>
              <a:t>:</a:t>
            </a:r>
            <a:r>
              <a:rPr lang="en-US" sz="591" spc="2">
                <a:solidFill>
                  <a:prstClr val="white"/>
                </a:solidFill>
              </a:rPr>
              <a:t> </a:t>
            </a:r>
            <a:r>
              <a:rPr lang="en-US" sz="591" spc="16">
                <a:solidFill>
                  <a:prstClr val="white"/>
                </a:solidFill>
              </a:rPr>
              <a:t>xx</a:t>
            </a:r>
            <a:r>
              <a:rPr lang="en-US" sz="591" spc="2">
                <a:solidFill>
                  <a:prstClr val="white"/>
                </a:solidFill>
              </a:rPr>
              <a:t>x </a:t>
            </a:r>
            <a:r>
              <a:rPr lang="en-US" sz="591" spc="16">
                <a:solidFill>
                  <a:prstClr val="white"/>
                </a:solidFill>
              </a:rPr>
              <a:t>xxx</a:t>
            </a:r>
            <a:endParaRPr lang="en-US" sz="591" spc="16" dirty="0">
              <a:solidFill>
                <a:prstClr val="white"/>
              </a:solidFill>
            </a:endParaRPr>
          </a:p>
        </p:txBody>
      </p:sp>
      <p:sp>
        <p:nvSpPr>
          <p:cNvPr id="9" name="object 5"/>
          <p:cNvSpPr/>
          <p:nvPr userDrawn="1"/>
        </p:nvSpPr>
        <p:spPr>
          <a:xfrm>
            <a:off x="915050" y="806687"/>
            <a:ext cx="3105379" cy="3247827"/>
          </a:xfrm>
          <a:custGeom>
            <a:avLst/>
            <a:gdLst/>
            <a:ahLst/>
            <a:cxnLst/>
            <a:rect l="l" t="t" r="r" b="b"/>
            <a:pathLst>
              <a:path w="6827519" h="7141209">
                <a:moveTo>
                  <a:pt x="0" y="7141143"/>
                </a:moveTo>
                <a:lnTo>
                  <a:pt x="6827017" y="7141143"/>
                </a:lnTo>
                <a:lnTo>
                  <a:pt x="6827017" y="0"/>
                </a:lnTo>
                <a:lnTo>
                  <a:pt x="0" y="0"/>
                </a:lnTo>
                <a:lnTo>
                  <a:pt x="0" y="7141143"/>
                </a:lnTo>
                <a:close/>
              </a:path>
            </a:pathLst>
          </a:custGeom>
          <a:ln w="85725">
            <a:solidFill>
              <a:srgbClr val="FFFFFF"/>
            </a:solidFill>
          </a:ln>
        </p:spPr>
        <p:txBody>
          <a:bodyPr wrap="square" lIns="0" tIns="0" rIns="0" bIns="0" rtlCol="0"/>
          <a:lstStyle/>
          <a:p>
            <a:endParaRPr sz="372">
              <a:solidFill>
                <a:prstClr val="black"/>
              </a:solidFill>
            </a:endParaRPr>
          </a:p>
        </p:txBody>
      </p:sp>
      <p:sp>
        <p:nvSpPr>
          <p:cNvPr id="10" name="Rectangle 9"/>
          <p:cNvSpPr/>
          <p:nvPr userDrawn="1"/>
        </p:nvSpPr>
        <p:spPr>
          <a:xfrm>
            <a:off x="2291358" y="3462517"/>
            <a:ext cx="352763" cy="20793"/>
          </a:xfrm>
          <a:prstGeom prst="rect">
            <a:avLst/>
          </a:prstGeom>
          <a:solidFill>
            <a:srgbClr val="F6D922"/>
          </a:solidFill>
          <a:ln>
            <a:solidFill>
              <a:srgbClr val="F6D92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1" name="Text Placeholder 8"/>
          <p:cNvSpPr>
            <a:spLocks noGrp="1"/>
          </p:cNvSpPr>
          <p:nvPr>
            <p:ph type="body" sz="quarter" idx="13" hasCustomPrompt="1"/>
          </p:nvPr>
        </p:nvSpPr>
        <p:spPr>
          <a:xfrm>
            <a:off x="1140834" y="1289485"/>
            <a:ext cx="2603080" cy="2282230"/>
          </a:xfrm>
          <a:prstGeom prst="rect">
            <a:avLst/>
          </a:prstGeom>
        </p:spPr>
        <p:txBody>
          <a:bodyPr/>
          <a:lstStyle>
            <a:lvl1pPr>
              <a:defRPr sz="1819" b="1"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4" name="Holder 2"/>
          <p:cNvSpPr>
            <a:spLocks noGrp="1"/>
          </p:cNvSpPr>
          <p:nvPr>
            <p:ph type="title"/>
          </p:nvPr>
        </p:nvSpPr>
        <p:spPr>
          <a:xfrm>
            <a:off x="5611747" y="596369"/>
            <a:ext cx="3075053" cy="1143642"/>
          </a:xfrm>
          <a:prstGeom prst="rect">
            <a:avLst/>
          </a:prstGeom>
        </p:spPr>
        <p:txBody>
          <a:bodyPr lIns="0" tIns="0" rIns="0" bIns="0"/>
          <a:lstStyle>
            <a:lvl1pPr>
              <a:defRPr sz="3729" b="1" i="0">
                <a:solidFill>
                  <a:schemeClr val="tx1"/>
                </a:solidFill>
                <a:latin typeface="Helvetica"/>
                <a:cs typeface="Helvetica"/>
              </a:defRPr>
            </a:lvl1pPr>
          </a:lstStyle>
          <a:p>
            <a:endParaRPr lang="en-US" dirty="0"/>
          </a:p>
        </p:txBody>
      </p:sp>
      <p:sp>
        <p:nvSpPr>
          <p:cNvPr id="15" name="Text Placeholder 8"/>
          <p:cNvSpPr>
            <a:spLocks noGrp="1"/>
          </p:cNvSpPr>
          <p:nvPr>
            <p:ph type="body" sz="quarter" idx="11" hasCustomPrompt="1"/>
          </p:nvPr>
        </p:nvSpPr>
        <p:spPr>
          <a:xfrm>
            <a:off x="5611748" y="2017257"/>
            <a:ext cx="3075197" cy="2282230"/>
          </a:xfrm>
          <a:prstGeom prst="rect">
            <a:avLst/>
          </a:prstGeom>
        </p:spPr>
        <p:txBody>
          <a:bodyPr/>
          <a:lstStyle>
            <a:lvl1pPr>
              <a:defRPr sz="1273" b="1" baseline="0">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243583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31152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p:spPr>
        <p:txBody>
          <a:body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p:spPr>
        <p:txBody>
          <a:bodyPr/>
          <a:lstStyle/>
          <a:p>
            <a:pPr marL="5776"/>
            <a:r>
              <a:rPr lang="en-US" spc="-11">
                <a:solidFill>
                  <a:prstClr val="white"/>
                </a:solidFill>
              </a:rPr>
              <a:t>P</a:t>
            </a:r>
            <a:r>
              <a:rPr lang="en-US" spc="-5">
                <a:solidFill>
                  <a:prstClr val="white"/>
                </a:solidFill>
              </a:rPr>
              <a:t>re</a:t>
            </a:r>
            <a:r>
              <a:rPr lang="en-US">
                <a:solidFill>
                  <a:prstClr val="white"/>
                </a:solidFill>
              </a:rPr>
              <a:t>s</a:t>
            </a:r>
            <a:r>
              <a:rPr lang="en-US" spc="-5">
                <a:solidFill>
                  <a:prstClr val="white"/>
                </a:solidFill>
              </a:rPr>
              <a:t>en</a:t>
            </a:r>
            <a:r>
              <a:rPr lang="en-US" spc="-9">
                <a:solidFill>
                  <a:prstClr val="white"/>
                </a:solidFill>
              </a:rPr>
              <a:t>t</a:t>
            </a:r>
            <a:r>
              <a:rPr lang="en-US">
                <a:solidFill>
                  <a:prstClr val="white"/>
                </a:solidFill>
              </a:rPr>
              <a:t>e</a:t>
            </a:r>
            <a:r>
              <a:rPr lang="en-US" spc="2">
                <a:solidFill>
                  <a:prstClr val="white"/>
                </a:solidFill>
              </a:rPr>
              <a:t>d </a:t>
            </a:r>
            <a:r>
              <a:rPr lang="en-US" spc="-9">
                <a:solidFill>
                  <a:prstClr val="white"/>
                </a:solidFill>
              </a:rPr>
              <a:t>b</a:t>
            </a:r>
            <a:r>
              <a:rPr lang="en-US" spc="-14">
                <a:solidFill>
                  <a:prstClr val="white"/>
                </a:solidFill>
              </a:rPr>
              <a:t>y</a:t>
            </a:r>
            <a:r>
              <a:rPr lang="en-US">
                <a:solidFill>
                  <a:prstClr val="white"/>
                </a:solidFill>
              </a:rPr>
              <a:t>:</a:t>
            </a:r>
            <a:r>
              <a:rPr lang="en-US" spc="2">
                <a:solidFill>
                  <a:prstClr val="white"/>
                </a:solidFill>
              </a:rPr>
              <a:t> </a:t>
            </a:r>
            <a:r>
              <a:rPr lang="en-US" spc="16">
                <a:solidFill>
                  <a:prstClr val="white"/>
                </a:solidFill>
              </a:rPr>
              <a:t>xx</a:t>
            </a:r>
            <a:r>
              <a:rPr lang="en-US" spc="2">
                <a:solidFill>
                  <a:prstClr val="white"/>
                </a:solidFill>
              </a:rPr>
              <a:t>x </a:t>
            </a:r>
            <a:r>
              <a:rPr lang="en-US" spc="16">
                <a:solidFill>
                  <a:prstClr val="white"/>
                </a:solidFill>
              </a:rPr>
              <a:t>xxx</a:t>
            </a:r>
            <a:endParaRPr lang="en-US" spc="16" dirty="0">
              <a:solidFill>
                <a:prstClr val="white"/>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7" name="object 3"/>
          <p:cNvSpPr/>
          <p:nvPr userDrawn="1"/>
        </p:nvSpPr>
        <p:spPr>
          <a:xfrm>
            <a:off x="440531" y="1550085"/>
            <a:ext cx="2190690" cy="757229"/>
          </a:xfrm>
          <a:custGeom>
            <a:avLst/>
            <a:gdLst/>
            <a:ahLst/>
            <a:cxnLst/>
            <a:rect l="l" t="t" r="r" b="b"/>
            <a:pathLst>
              <a:path w="4816475" h="1664970">
                <a:moveTo>
                  <a:pt x="0" y="1664870"/>
                </a:moveTo>
                <a:lnTo>
                  <a:pt x="4816366" y="1664870"/>
                </a:lnTo>
                <a:lnTo>
                  <a:pt x="4816366" y="0"/>
                </a:lnTo>
                <a:lnTo>
                  <a:pt x="0" y="0"/>
                </a:lnTo>
                <a:lnTo>
                  <a:pt x="0" y="1664870"/>
                </a:lnTo>
                <a:close/>
              </a:path>
            </a:pathLst>
          </a:custGeom>
          <a:solidFill>
            <a:srgbClr val="F6D923"/>
          </a:solidFill>
          <a:ln w="19050">
            <a:solidFill>
              <a:schemeClr val="tx1"/>
            </a:solidFill>
          </a:ln>
        </p:spPr>
        <p:txBody>
          <a:bodyPr wrap="square" lIns="0" tIns="0" rIns="0" bIns="0" rtlCol="0"/>
          <a:lstStyle/>
          <a:p>
            <a:endParaRPr sz="372">
              <a:solidFill>
                <a:prstClr val="black"/>
              </a:solidFill>
            </a:endParaRPr>
          </a:p>
        </p:txBody>
      </p:sp>
      <p:sp>
        <p:nvSpPr>
          <p:cNvPr id="8" name="object 7"/>
          <p:cNvSpPr/>
          <p:nvPr userDrawn="1"/>
        </p:nvSpPr>
        <p:spPr>
          <a:xfrm>
            <a:off x="3440773" y="1550085"/>
            <a:ext cx="2190690" cy="764449"/>
          </a:xfrm>
          <a:custGeom>
            <a:avLst/>
            <a:gdLst/>
            <a:ahLst/>
            <a:cxnLst/>
            <a:rect l="l" t="t" r="r" b="b"/>
            <a:pathLst>
              <a:path w="4816475" h="1680845">
                <a:moveTo>
                  <a:pt x="0" y="1680577"/>
                </a:moveTo>
                <a:lnTo>
                  <a:pt x="4816366" y="1680577"/>
                </a:lnTo>
                <a:lnTo>
                  <a:pt x="4816366" y="0"/>
                </a:lnTo>
                <a:lnTo>
                  <a:pt x="0" y="0"/>
                </a:lnTo>
                <a:lnTo>
                  <a:pt x="0" y="1680577"/>
                </a:lnTo>
                <a:close/>
              </a:path>
            </a:pathLst>
          </a:custGeom>
          <a:solidFill>
            <a:srgbClr val="F6D923"/>
          </a:solidFill>
          <a:ln w="19050">
            <a:solidFill>
              <a:schemeClr val="tx1"/>
            </a:solidFill>
          </a:ln>
        </p:spPr>
        <p:txBody>
          <a:bodyPr wrap="square" lIns="0" tIns="0" rIns="0" bIns="0" rtlCol="0"/>
          <a:lstStyle/>
          <a:p>
            <a:endParaRPr sz="372">
              <a:solidFill>
                <a:prstClr val="black"/>
              </a:solidFill>
            </a:endParaRPr>
          </a:p>
        </p:txBody>
      </p:sp>
      <p:sp>
        <p:nvSpPr>
          <p:cNvPr id="9" name="object 11"/>
          <p:cNvSpPr/>
          <p:nvPr userDrawn="1"/>
        </p:nvSpPr>
        <p:spPr>
          <a:xfrm>
            <a:off x="6431495" y="1550085"/>
            <a:ext cx="2197910" cy="757229"/>
          </a:xfrm>
          <a:custGeom>
            <a:avLst/>
            <a:gdLst/>
            <a:ahLst/>
            <a:cxnLst/>
            <a:rect l="l" t="t" r="r" b="b"/>
            <a:pathLst>
              <a:path w="4832350" h="1664970">
                <a:moveTo>
                  <a:pt x="0" y="1664870"/>
                </a:moveTo>
                <a:lnTo>
                  <a:pt x="4832072" y="1664870"/>
                </a:lnTo>
                <a:lnTo>
                  <a:pt x="4832072" y="0"/>
                </a:lnTo>
                <a:lnTo>
                  <a:pt x="0" y="0"/>
                </a:lnTo>
                <a:lnTo>
                  <a:pt x="0" y="1664870"/>
                </a:lnTo>
                <a:close/>
              </a:path>
            </a:pathLst>
          </a:custGeom>
          <a:solidFill>
            <a:srgbClr val="F6D923"/>
          </a:solidFill>
          <a:ln w="19050">
            <a:solidFill>
              <a:schemeClr val="tx1"/>
            </a:solidFill>
          </a:ln>
        </p:spPr>
        <p:txBody>
          <a:bodyPr wrap="square" lIns="0" tIns="0" rIns="0" bIns="0" rtlCol="0"/>
          <a:lstStyle/>
          <a:p>
            <a:endParaRPr sz="372">
              <a:solidFill>
                <a:prstClr val="black"/>
              </a:solidFill>
            </a:endParaRPr>
          </a:p>
        </p:txBody>
      </p:sp>
      <p:sp>
        <p:nvSpPr>
          <p:cNvPr id="15" name="object 26"/>
          <p:cNvSpPr/>
          <p:nvPr userDrawn="1"/>
        </p:nvSpPr>
        <p:spPr>
          <a:xfrm>
            <a:off x="7508958" y="1228639"/>
            <a:ext cx="4910" cy="297462"/>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16" name="object 27"/>
          <p:cNvSpPr/>
          <p:nvPr userDrawn="1"/>
        </p:nvSpPr>
        <p:spPr>
          <a:xfrm>
            <a:off x="435768" y="2307269"/>
            <a:ext cx="2197910" cy="2000218"/>
          </a:xfrm>
          <a:custGeom>
            <a:avLst/>
            <a:gdLst/>
            <a:ahLst/>
            <a:cxnLst/>
            <a:rect l="l" t="t" r="r" b="b"/>
            <a:pathLst>
              <a:path w="4832350" h="4398009">
                <a:moveTo>
                  <a:pt x="0" y="4397771"/>
                </a:moveTo>
                <a:lnTo>
                  <a:pt x="4832072" y="4397771"/>
                </a:lnTo>
                <a:lnTo>
                  <a:pt x="4832072" y="0"/>
                </a:lnTo>
                <a:lnTo>
                  <a:pt x="0" y="0"/>
                </a:lnTo>
                <a:lnTo>
                  <a:pt x="0" y="4397771"/>
                </a:lnTo>
                <a:close/>
              </a:path>
            </a:pathLst>
          </a:custGeom>
          <a:solidFill>
            <a:srgbClr val="000000"/>
          </a:solidFill>
          <a:ln w="19050">
            <a:solidFill>
              <a:schemeClr val="tx1"/>
            </a:solidFill>
          </a:ln>
        </p:spPr>
        <p:txBody>
          <a:bodyPr wrap="square" lIns="0" tIns="0" rIns="0" bIns="0" rtlCol="0"/>
          <a:lstStyle/>
          <a:p>
            <a:r>
              <a:rPr lang="en-US" sz="372" dirty="0">
                <a:solidFill>
                  <a:prstClr val="black"/>
                </a:solidFill>
              </a:rPr>
              <a:t>Z</a:t>
            </a:r>
            <a:endParaRPr sz="372" dirty="0">
              <a:solidFill>
                <a:prstClr val="black"/>
              </a:solidFill>
            </a:endParaRPr>
          </a:p>
        </p:txBody>
      </p:sp>
      <p:sp>
        <p:nvSpPr>
          <p:cNvPr id="17" name="object 42"/>
          <p:cNvSpPr/>
          <p:nvPr userDrawn="1"/>
        </p:nvSpPr>
        <p:spPr>
          <a:xfrm>
            <a:off x="3433629" y="2314412"/>
            <a:ext cx="2197910" cy="2000218"/>
          </a:xfrm>
          <a:custGeom>
            <a:avLst/>
            <a:gdLst/>
            <a:ahLst/>
            <a:cxnLst/>
            <a:rect l="l" t="t" r="r" b="b"/>
            <a:pathLst>
              <a:path w="4832350" h="4398009">
                <a:moveTo>
                  <a:pt x="0" y="4397771"/>
                </a:moveTo>
                <a:lnTo>
                  <a:pt x="4832072" y="4397771"/>
                </a:lnTo>
                <a:lnTo>
                  <a:pt x="4832072" y="0"/>
                </a:lnTo>
                <a:lnTo>
                  <a:pt x="0" y="0"/>
                </a:lnTo>
                <a:lnTo>
                  <a:pt x="0" y="4397771"/>
                </a:lnTo>
                <a:close/>
              </a:path>
            </a:pathLst>
          </a:custGeom>
          <a:solidFill>
            <a:srgbClr val="000000"/>
          </a:solidFill>
          <a:ln w="19050">
            <a:solidFill>
              <a:schemeClr val="tx1"/>
            </a:solidFill>
          </a:ln>
        </p:spPr>
        <p:txBody>
          <a:bodyPr wrap="square" lIns="0" tIns="0" rIns="0" bIns="0" rtlCol="0"/>
          <a:lstStyle/>
          <a:p>
            <a:endParaRPr sz="372">
              <a:solidFill>
                <a:prstClr val="black"/>
              </a:solidFill>
            </a:endParaRPr>
          </a:p>
        </p:txBody>
      </p:sp>
      <p:sp>
        <p:nvSpPr>
          <p:cNvPr id="18" name="object 43"/>
          <p:cNvSpPr/>
          <p:nvPr userDrawn="1"/>
        </p:nvSpPr>
        <p:spPr>
          <a:xfrm>
            <a:off x="6433876" y="2307269"/>
            <a:ext cx="2197910" cy="2000218"/>
          </a:xfrm>
          <a:custGeom>
            <a:avLst/>
            <a:gdLst/>
            <a:ahLst/>
            <a:cxnLst/>
            <a:rect l="l" t="t" r="r" b="b"/>
            <a:pathLst>
              <a:path w="4832350" h="4398009">
                <a:moveTo>
                  <a:pt x="0" y="4397771"/>
                </a:moveTo>
                <a:lnTo>
                  <a:pt x="4832072" y="4397771"/>
                </a:lnTo>
                <a:lnTo>
                  <a:pt x="4832072" y="0"/>
                </a:lnTo>
                <a:lnTo>
                  <a:pt x="0" y="0"/>
                </a:lnTo>
                <a:lnTo>
                  <a:pt x="0" y="4397771"/>
                </a:lnTo>
                <a:close/>
              </a:path>
            </a:pathLst>
          </a:custGeom>
          <a:solidFill>
            <a:srgbClr val="000000"/>
          </a:solidFill>
          <a:ln w="19050">
            <a:solidFill>
              <a:schemeClr val="tx1"/>
            </a:solidFill>
          </a:ln>
        </p:spPr>
        <p:txBody>
          <a:bodyPr wrap="square" lIns="0" tIns="0" rIns="0" bIns="0" rtlCol="0"/>
          <a:lstStyle/>
          <a:p>
            <a:endParaRPr sz="372">
              <a:solidFill>
                <a:prstClr val="black"/>
              </a:solidFill>
            </a:endParaRPr>
          </a:p>
        </p:txBody>
      </p:sp>
      <p:sp>
        <p:nvSpPr>
          <p:cNvPr id="21" name="object 26"/>
          <p:cNvSpPr/>
          <p:nvPr userDrawn="1"/>
        </p:nvSpPr>
        <p:spPr>
          <a:xfrm>
            <a:off x="4501476" y="1240710"/>
            <a:ext cx="4910" cy="297462"/>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22" name="object 26"/>
          <p:cNvSpPr/>
          <p:nvPr userDrawn="1"/>
        </p:nvSpPr>
        <p:spPr>
          <a:xfrm>
            <a:off x="1450506" y="1240710"/>
            <a:ext cx="4910" cy="297462"/>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23" name="object 26"/>
          <p:cNvSpPr/>
          <p:nvPr userDrawn="1"/>
        </p:nvSpPr>
        <p:spPr>
          <a:xfrm flipH="1" flipV="1">
            <a:off x="1270139" y="1216727"/>
            <a:ext cx="6243729" cy="20793"/>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25" name="Text Placeholder 14"/>
          <p:cNvSpPr>
            <a:spLocks noGrp="1"/>
          </p:cNvSpPr>
          <p:nvPr>
            <p:ph type="body" sz="quarter" idx="17" hasCustomPrompt="1"/>
          </p:nvPr>
        </p:nvSpPr>
        <p:spPr>
          <a:xfrm>
            <a:off x="435768" y="312625"/>
            <a:ext cx="8193636" cy="346298"/>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TEXT STYLES</a:t>
            </a:r>
          </a:p>
        </p:txBody>
      </p:sp>
      <p:sp>
        <p:nvSpPr>
          <p:cNvPr id="27" name="Text Placeholder 14"/>
          <p:cNvSpPr>
            <a:spLocks noGrp="1"/>
          </p:cNvSpPr>
          <p:nvPr>
            <p:ph type="body" sz="quarter" idx="18" hasCustomPrompt="1"/>
          </p:nvPr>
        </p:nvSpPr>
        <p:spPr>
          <a:xfrm>
            <a:off x="435768" y="788593"/>
            <a:ext cx="8193636" cy="346298"/>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TEXT STYLES</a:t>
            </a:r>
          </a:p>
        </p:txBody>
      </p:sp>
      <p:sp>
        <p:nvSpPr>
          <p:cNvPr id="28" name="Text Placeholder 14"/>
          <p:cNvSpPr>
            <a:spLocks noGrp="1"/>
          </p:cNvSpPr>
          <p:nvPr>
            <p:ph type="body" sz="quarter" idx="19" hasCustomPrompt="1"/>
          </p:nvPr>
        </p:nvSpPr>
        <p:spPr>
          <a:xfrm>
            <a:off x="440454" y="1538172"/>
            <a:ext cx="2190762" cy="776240"/>
          </a:xfrm>
          <a:prstGeom prst="rect">
            <a:avLst/>
          </a:prstGeom>
        </p:spPr>
        <p:txBody>
          <a:bodyPr/>
          <a:lstStyle>
            <a:lvl1pPr algn="ctr">
              <a:defRPr sz="1637"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29" name="Text Placeholder 14"/>
          <p:cNvSpPr>
            <a:spLocks noGrp="1"/>
          </p:cNvSpPr>
          <p:nvPr>
            <p:ph type="body" sz="quarter" idx="20" hasCustomPrompt="1"/>
          </p:nvPr>
        </p:nvSpPr>
        <p:spPr>
          <a:xfrm>
            <a:off x="3445803" y="1550084"/>
            <a:ext cx="2190762" cy="752416"/>
          </a:xfrm>
          <a:prstGeom prst="rect">
            <a:avLst/>
          </a:prstGeom>
        </p:spPr>
        <p:txBody>
          <a:bodyPr/>
          <a:lstStyle>
            <a:lvl1pPr algn="ctr">
              <a:defRPr sz="1637"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30" name="Text Placeholder 14"/>
          <p:cNvSpPr>
            <a:spLocks noGrp="1"/>
          </p:cNvSpPr>
          <p:nvPr>
            <p:ph type="body" sz="quarter" idx="21" hasCustomPrompt="1"/>
          </p:nvPr>
        </p:nvSpPr>
        <p:spPr>
          <a:xfrm>
            <a:off x="6438642" y="1538172"/>
            <a:ext cx="2190762" cy="776240"/>
          </a:xfrm>
          <a:prstGeom prst="rect">
            <a:avLst/>
          </a:prstGeom>
        </p:spPr>
        <p:txBody>
          <a:bodyPr/>
          <a:lstStyle>
            <a:lvl1pPr algn="ctr">
              <a:defRPr sz="1637"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32" name="Picture Placeholder 31"/>
          <p:cNvSpPr>
            <a:spLocks noGrp="1"/>
          </p:cNvSpPr>
          <p:nvPr>
            <p:ph type="pic" sz="quarter" idx="22"/>
          </p:nvPr>
        </p:nvSpPr>
        <p:spPr>
          <a:xfrm>
            <a:off x="436116" y="2314720"/>
            <a:ext cx="2195022" cy="1999929"/>
          </a:xfrm>
          <a:prstGeom prst="rect">
            <a:avLst/>
          </a:prstGeom>
        </p:spPr>
        <p:txBody>
          <a:bodyPr/>
          <a:lstStyle>
            <a:lvl1pPr>
              <a:defRPr sz="1273">
                <a:solidFill>
                  <a:srgbClr val="FF0000"/>
                </a:solidFill>
              </a:defRPr>
            </a:lvl1pPr>
          </a:lstStyle>
          <a:p>
            <a:endParaRPr lang="en-US" dirty="0"/>
          </a:p>
        </p:txBody>
      </p:sp>
      <p:sp>
        <p:nvSpPr>
          <p:cNvPr id="35" name="Picture Placeholder 31"/>
          <p:cNvSpPr>
            <a:spLocks noGrp="1"/>
          </p:cNvSpPr>
          <p:nvPr>
            <p:ph type="pic" sz="quarter" idx="25"/>
          </p:nvPr>
        </p:nvSpPr>
        <p:spPr>
          <a:xfrm>
            <a:off x="679207" y="2600013"/>
            <a:ext cx="1552418" cy="1414440"/>
          </a:xfrm>
          <a:prstGeom prst="rect">
            <a:avLst/>
          </a:prstGeom>
        </p:spPr>
        <p:txBody>
          <a:bodyPr/>
          <a:lstStyle>
            <a:lvl1pPr>
              <a:defRPr sz="1273">
                <a:solidFill>
                  <a:srgbClr val="FF0000"/>
                </a:solidFill>
              </a:defRPr>
            </a:lvl1pPr>
          </a:lstStyle>
          <a:p>
            <a:endParaRPr lang="en-US" dirty="0"/>
          </a:p>
        </p:txBody>
      </p:sp>
      <p:sp>
        <p:nvSpPr>
          <p:cNvPr id="36" name="Picture Placeholder 31"/>
          <p:cNvSpPr>
            <a:spLocks noGrp="1"/>
          </p:cNvSpPr>
          <p:nvPr>
            <p:ph type="pic" sz="quarter" idx="26"/>
          </p:nvPr>
        </p:nvSpPr>
        <p:spPr>
          <a:xfrm>
            <a:off x="3428527" y="2314701"/>
            <a:ext cx="2195022" cy="1999929"/>
          </a:xfrm>
          <a:prstGeom prst="rect">
            <a:avLst/>
          </a:prstGeom>
        </p:spPr>
        <p:txBody>
          <a:bodyPr/>
          <a:lstStyle>
            <a:lvl1pPr>
              <a:defRPr sz="1273">
                <a:solidFill>
                  <a:srgbClr val="FF0000"/>
                </a:solidFill>
              </a:defRPr>
            </a:lvl1pPr>
          </a:lstStyle>
          <a:p>
            <a:endParaRPr lang="en-US" dirty="0"/>
          </a:p>
        </p:txBody>
      </p:sp>
      <p:sp>
        <p:nvSpPr>
          <p:cNvPr id="37" name="Picture Placeholder 31"/>
          <p:cNvSpPr>
            <a:spLocks noGrp="1"/>
          </p:cNvSpPr>
          <p:nvPr>
            <p:ph type="pic" sz="quarter" idx="27"/>
          </p:nvPr>
        </p:nvSpPr>
        <p:spPr>
          <a:xfrm>
            <a:off x="3671618" y="2599995"/>
            <a:ext cx="1552418" cy="1414440"/>
          </a:xfrm>
          <a:prstGeom prst="rect">
            <a:avLst/>
          </a:prstGeom>
        </p:spPr>
        <p:txBody>
          <a:bodyPr/>
          <a:lstStyle>
            <a:lvl1pPr>
              <a:defRPr sz="1273">
                <a:solidFill>
                  <a:srgbClr val="FF0000"/>
                </a:solidFill>
              </a:defRPr>
            </a:lvl1pPr>
          </a:lstStyle>
          <a:p>
            <a:endParaRPr lang="en-US" dirty="0"/>
          </a:p>
        </p:txBody>
      </p:sp>
      <p:sp>
        <p:nvSpPr>
          <p:cNvPr id="38" name="Picture Placeholder 31"/>
          <p:cNvSpPr>
            <a:spLocks noGrp="1"/>
          </p:cNvSpPr>
          <p:nvPr>
            <p:ph type="pic" sz="quarter" idx="28"/>
          </p:nvPr>
        </p:nvSpPr>
        <p:spPr>
          <a:xfrm>
            <a:off x="6425815" y="2307269"/>
            <a:ext cx="2195022" cy="1999929"/>
          </a:xfrm>
          <a:prstGeom prst="rect">
            <a:avLst/>
          </a:prstGeom>
        </p:spPr>
        <p:txBody>
          <a:bodyPr/>
          <a:lstStyle>
            <a:lvl1pPr>
              <a:defRPr sz="1273">
                <a:solidFill>
                  <a:srgbClr val="FF0000"/>
                </a:solidFill>
              </a:defRPr>
            </a:lvl1pPr>
          </a:lstStyle>
          <a:p>
            <a:endParaRPr lang="en-US" dirty="0"/>
          </a:p>
        </p:txBody>
      </p:sp>
      <p:sp>
        <p:nvSpPr>
          <p:cNvPr id="39" name="Picture Placeholder 31"/>
          <p:cNvSpPr>
            <a:spLocks noGrp="1"/>
          </p:cNvSpPr>
          <p:nvPr>
            <p:ph type="pic" sz="quarter" idx="29"/>
          </p:nvPr>
        </p:nvSpPr>
        <p:spPr>
          <a:xfrm>
            <a:off x="6668906" y="2592562"/>
            <a:ext cx="1552418" cy="1414440"/>
          </a:xfrm>
          <a:prstGeom prst="rect">
            <a:avLst/>
          </a:prstGeom>
        </p:spPr>
        <p:txBody>
          <a:bodyPr/>
          <a:lstStyle>
            <a:lvl1pPr>
              <a:defRPr sz="1273">
                <a:solidFill>
                  <a:srgbClr val="FF0000"/>
                </a:solidFill>
              </a:defRPr>
            </a:lvl1pPr>
          </a:lstStyle>
          <a:p>
            <a:endParaRPr lang="en-US" dirty="0"/>
          </a:p>
        </p:txBody>
      </p:sp>
    </p:spTree>
    <p:extLst>
      <p:ext uri="{BB962C8B-B14F-4D97-AF65-F5344CB8AC3E}">
        <p14:creationId xmlns:p14="http://schemas.microsoft.com/office/powerpoint/2010/main" val="236897189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9927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a:noFill/>
          <a:ln>
            <a:noFill/>
          </a:ln>
        </p:spPr>
        <p:txBody>
          <a:body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a:noFill/>
          <a:ln>
            <a:noFill/>
          </a:ln>
        </p:spPr>
        <p:txBody>
          <a:bodyPr/>
          <a:lstStyle/>
          <a:p>
            <a:pPr marL="5776"/>
            <a:r>
              <a:rPr lang="en-US" spc="-11">
                <a:solidFill>
                  <a:prstClr val="white"/>
                </a:solidFill>
              </a:rPr>
              <a:t>P</a:t>
            </a:r>
            <a:r>
              <a:rPr lang="en-US" spc="-5">
                <a:solidFill>
                  <a:prstClr val="white"/>
                </a:solidFill>
              </a:rPr>
              <a:t>re</a:t>
            </a:r>
            <a:r>
              <a:rPr lang="en-US">
                <a:solidFill>
                  <a:prstClr val="white"/>
                </a:solidFill>
              </a:rPr>
              <a:t>s</a:t>
            </a:r>
            <a:r>
              <a:rPr lang="en-US" spc="-5">
                <a:solidFill>
                  <a:prstClr val="white"/>
                </a:solidFill>
              </a:rPr>
              <a:t>en</a:t>
            </a:r>
            <a:r>
              <a:rPr lang="en-US" spc="-9">
                <a:solidFill>
                  <a:prstClr val="white"/>
                </a:solidFill>
              </a:rPr>
              <a:t>t</a:t>
            </a:r>
            <a:r>
              <a:rPr lang="en-US">
                <a:solidFill>
                  <a:prstClr val="white"/>
                </a:solidFill>
              </a:rPr>
              <a:t>e</a:t>
            </a:r>
            <a:r>
              <a:rPr lang="en-US" spc="2">
                <a:solidFill>
                  <a:prstClr val="white"/>
                </a:solidFill>
              </a:rPr>
              <a:t>d </a:t>
            </a:r>
            <a:r>
              <a:rPr lang="en-US" spc="-9">
                <a:solidFill>
                  <a:prstClr val="white"/>
                </a:solidFill>
              </a:rPr>
              <a:t>b</a:t>
            </a:r>
            <a:r>
              <a:rPr lang="en-US" spc="-14">
                <a:solidFill>
                  <a:prstClr val="white"/>
                </a:solidFill>
              </a:rPr>
              <a:t>y</a:t>
            </a:r>
            <a:r>
              <a:rPr lang="en-US">
                <a:solidFill>
                  <a:prstClr val="white"/>
                </a:solidFill>
              </a:rPr>
              <a:t>:</a:t>
            </a:r>
            <a:r>
              <a:rPr lang="en-US" spc="2">
                <a:solidFill>
                  <a:prstClr val="white"/>
                </a:solidFill>
              </a:rPr>
              <a:t> </a:t>
            </a:r>
            <a:r>
              <a:rPr lang="en-US" spc="16">
                <a:solidFill>
                  <a:prstClr val="white"/>
                </a:solidFill>
              </a:rPr>
              <a:t>xx</a:t>
            </a:r>
            <a:r>
              <a:rPr lang="en-US" spc="2">
                <a:solidFill>
                  <a:prstClr val="white"/>
                </a:solidFill>
              </a:rPr>
              <a:t>x </a:t>
            </a:r>
            <a:r>
              <a:rPr lang="en-US" spc="16">
                <a:solidFill>
                  <a:prstClr val="white"/>
                </a:solidFill>
              </a:rPr>
              <a:t>xxx</a:t>
            </a:r>
            <a:endParaRPr lang="en-US" spc="16" dirty="0">
              <a:solidFill>
                <a:prstClr val="white"/>
              </a:solidFill>
            </a:endParaRPr>
          </a:p>
        </p:txBody>
      </p:sp>
      <p:graphicFrame>
        <p:nvGraphicFramePr>
          <p:cNvPr id="6" name="Table 5"/>
          <p:cNvGraphicFramePr>
            <a:graphicFrameLocks noGrp="1"/>
          </p:cNvGraphicFramePr>
          <p:nvPr userDrawn="1"/>
        </p:nvGraphicFramePr>
        <p:xfrm>
          <a:off x="1603634" y="1428108"/>
          <a:ext cx="5845000" cy="3270801"/>
        </p:xfrm>
        <a:graphic>
          <a:graphicData uri="http://schemas.openxmlformats.org/drawingml/2006/table">
            <a:tbl>
              <a:tblPr/>
              <a:tblGrid>
                <a:gridCol w="3182192">
                  <a:extLst>
                    <a:ext uri="{9D8B030D-6E8A-4147-A177-3AD203B41FA5}">
                      <a16:colId xmlns:a16="http://schemas.microsoft.com/office/drawing/2014/main" val="20000"/>
                    </a:ext>
                  </a:extLst>
                </a:gridCol>
                <a:gridCol w="1406986">
                  <a:extLst>
                    <a:ext uri="{9D8B030D-6E8A-4147-A177-3AD203B41FA5}">
                      <a16:colId xmlns:a16="http://schemas.microsoft.com/office/drawing/2014/main" val="20001"/>
                    </a:ext>
                  </a:extLst>
                </a:gridCol>
                <a:gridCol w="1255822">
                  <a:extLst>
                    <a:ext uri="{9D8B030D-6E8A-4147-A177-3AD203B41FA5}">
                      <a16:colId xmlns:a16="http://schemas.microsoft.com/office/drawing/2014/main" val="20002"/>
                    </a:ext>
                  </a:extLst>
                </a:gridCol>
              </a:tblGrid>
              <a:tr h="435891">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D924"/>
                    </a:solidFill>
                  </a:tcPr>
                </a:tc>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D924"/>
                    </a:solidFill>
                  </a:tcPr>
                </a:tc>
                <a:extLst>
                  <a:ext uri="{0D108BD9-81ED-4DB2-BD59-A6C34878D82A}">
                    <a16:rowId xmlns:a16="http://schemas.microsoft.com/office/drawing/2014/main" val="10000"/>
                  </a:ext>
                </a:extLst>
              </a:tr>
              <a:tr h="46516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20235172"/>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dirty="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7" name="Text Placeholder 8"/>
          <p:cNvSpPr>
            <a:spLocks noGrp="1"/>
          </p:cNvSpPr>
          <p:nvPr>
            <p:ph type="body" sz="quarter" idx="12" hasCustomPrompt="1"/>
          </p:nvPr>
        </p:nvSpPr>
        <p:spPr>
          <a:xfrm>
            <a:off x="1660708" y="1462764"/>
            <a:ext cx="2980609" cy="346558"/>
          </a:xfrm>
          <a:prstGeom prst="rect">
            <a:avLst/>
          </a:prstGeom>
        </p:spPr>
        <p:txBody>
          <a:bodyPr/>
          <a:lstStyle>
            <a:lvl1pPr>
              <a:defRPr sz="1092" b="1"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8" name="Text Placeholder 8"/>
          <p:cNvSpPr>
            <a:spLocks noGrp="1"/>
          </p:cNvSpPr>
          <p:nvPr>
            <p:ph type="body" sz="quarter" idx="13" hasCustomPrompt="1"/>
          </p:nvPr>
        </p:nvSpPr>
        <p:spPr>
          <a:xfrm>
            <a:off x="4779950" y="1448223"/>
            <a:ext cx="1294598" cy="346558"/>
          </a:xfrm>
          <a:prstGeom prst="rect">
            <a:avLst/>
          </a:prstGeom>
        </p:spPr>
        <p:txBody>
          <a:bodyPr/>
          <a:lstStyle>
            <a:lvl1pPr>
              <a:defRPr sz="1092" b="1" baseline="0">
                <a:solidFill>
                  <a:schemeClr val="tx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a:t>CLICK TO EDIT MASTER TEXT</a:t>
            </a:r>
            <a:endParaRPr lang="en-US" dirty="0"/>
          </a:p>
        </p:txBody>
      </p:sp>
      <p:sp>
        <p:nvSpPr>
          <p:cNvPr id="9" name="Text Placeholder 8"/>
          <p:cNvSpPr>
            <a:spLocks noGrp="1"/>
          </p:cNvSpPr>
          <p:nvPr>
            <p:ph type="body" sz="quarter" idx="14" hasCustomPrompt="1"/>
          </p:nvPr>
        </p:nvSpPr>
        <p:spPr>
          <a:xfrm>
            <a:off x="6213180" y="1448223"/>
            <a:ext cx="1235454" cy="346558"/>
          </a:xfrm>
          <a:prstGeom prst="rect">
            <a:avLst/>
          </a:prstGeom>
        </p:spPr>
        <p:txBody>
          <a:bodyPr/>
          <a:lstStyle>
            <a:lvl1pPr>
              <a:defRPr sz="1092" b="1" baseline="0">
                <a:solidFill>
                  <a:schemeClr val="tx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a:t>CLICK TO EDIT MASTER TEXT</a:t>
            </a:r>
            <a:endParaRPr lang="en-US" dirty="0"/>
          </a:p>
        </p:txBody>
      </p:sp>
      <p:sp>
        <p:nvSpPr>
          <p:cNvPr id="10" name="Text Placeholder 8"/>
          <p:cNvSpPr>
            <a:spLocks noGrp="1"/>
          </p:cNvSpPr>
          <p:nvPr>
            <p:ph type="body" sz="quarter" idx="15" hasCustomPrompt="1"/>
          </p:nvPr>
        </p:nvSpPr>
        <p:spPr>
          <a:xfrm>
            <a:off x="1660708" y="1906890"/>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1" name="Text Placeholder 8"/>
          <p:cNvSpPr>
            <a:spLocks noGrp="1"/>
          </p:cNvSpPr>
          <p:nvPr>
            <p:ph type="body" sz="quarter" idx="16" hasCustomPrompt="1"/>
          </p:nvPr>
        </p:nvSpPr>
        <p:spPr>
          <a:xfrm>
            <a:off x="1660708" y="2361556"/>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2" name="Text Placeholder 8"/>
          <p:cNvSpPr>
            <a:spLocks noGrp="1"/>
          </p:cNvSpPr>
          <p:nvPr>
            <p:ph type="body" sz="quarter" idx="17" hasCustomPrompt="1"/>
          </p:nvPr>
        </p:nvSpPr>
        <p:spPr>
          <a:xfrm>
            <a:off x="1661849" y="3362434"/>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3" name="Text Placeholder 8"/>
          <p:cNvSpPr>
            <a:spLocks noGrp="1"/>
          </p:cNvSpPr>
          <p:nvPr>
            <p:ph type="body" sz="quarter" idx="18" hasCustomPrompt="1"/>
          </p:nvPr>
        </p:nvSpPr>
        <p:spPr>
          <a:xfrm>
            <a:off x="1660708" y="4301519"/>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4" name="Text Placeholder 8"/>
          <p:cNvSpPr>
            <a:spLocks noGrp="1"/>
          </p:cNvSpPr>
          <p:nvPr>
            <p:ph type="body" sz="quarter" idx="19" hasCustomPrompt="1"/>
          </p:nvPr>
        </p:nvSpPr>
        <p:spPr>
          <a:xfrm>
            <a:off x="1660708" y="3819538"/>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5" name="Text Placeholder 8"/>
          <p:cNvSpPr>
            <a:spLocks noGrp="1"/>
          </p:cNvSpPr>
          <p:nvPr>
            <p:ph type="body" sz="quarter" idx="20" hasCustomPrompt="1"/>
          </p:nvPr>
        </p:nvSpPr>
        <p:spPr>
          <a:xfrm>
            <a:off x="1660708" y="2880453"/>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6" name="Text Placeholder 8"/>
          <p:cNvSpPr>
            <a:spLocks noGrp="1"/>
          </p:cNvSpPr>
          <p:nvPr>
            <p:ph type="body" sz="quarter" idx="21" hasCustomPrompt="1"/>
          </p:nvPr>
        </p:nvSpPr>
        <p:spPr>
          <a:xfrm>
            <a:off x="4806577" y="1906890"/>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17" name="Text Placeholder 8"/>
          <p:cNvSpPr>
            <a:spLocks noGrp="1"/>
          </p:cNvSpPr>
          <p:nvPr>
            <p:ph type="body" sz="quarter" idx="22" hasCustomPrompt="1"/>
          </p:nvPr>
        </p:nvSpPr>
        <p:spPr>
          <a:xfrm>
            <a:off x="6239808" y="1906890"/>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18" name="Text Placeholder 8"/>
          <p:cNvSpPr>
            <a:spLocks noGrp="1"/>
          </p:cNvSpPr>
          <p:nvPr>
            <p:ph type="body" sz="quarter" idx="23" hasCustomPrompt="1"/>
          </p:nvPr>
        </p:nvSpPr>
        <p:spPr>
          <a:xfrm>
            <a:off x="4806577" y="2361556"/>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19" name="Text Placeholder 8"/>
          <p:cNvSpPr>
            <a:spLocks noGrp="1"/>
          </p:cNvSpPr>
          <p:nvPr>
            <p:ph type="body" sz="quarter" idx="24" hasCustomPrompt="1"/>
          </p:nvPr>
        </p:nvSpPr>
        <p:spPr>
          <a:xfrm>
            <a:off x="6239808" y="2361556"/>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0" name="Text Placeholder 8"/>
          <p:cNvSpPr>
            <a:spLocks noGrp="1"/>
          </p:cNvSpPr>
          <p:nvPr>
            <p:ph type="body" sz="quarter" idx="25" hasCustomPrompt="1"/>
          </p:nvPr>
        </p:nvSpPr>
        <p:spPr>
          <a:xfrm>
            <a:off x="4819693" y="2827741"/>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1" name="Text Placeholder 8"/>
          <p:cNvSpPr>
            <a:spLocks noGrp="1"/>
          </p:cNvSpPr>
          <p:nvPr>
            <p:ph type="body" sz="quarter" idx="26" hasCustomPrompt="1"/>
          </p:nvPr>
        </p:nvSpPr>
        <p:spPr>
          <a:xfrm>
            <a:off x="6252925" y="2827741"/>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2" name="Text Placeholder 8"/>
          <p:cNvSpPr>
            <a:spLocks noGrp="1"/>
          </p:cNvSpPr>
          <p:nvPr>
            <p:ph type="body" sz="quarter" idx="27" hasCustomPrompt="1"/>
          </p:nvPr>
        </p:nvSpPr>
        <p:spPr>
          <a:xfrm>
            <a:off x="4829048" y="3306524"/>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3" name="Text Placeholder 8"/>
          <p:cNvSpPr>
            <a:spLocks noGrp="1"/>
          </p:cNvSpPr>
          <p:nvPr>
            <p:ph type="body" sz="quarter" idx="28" hasCustomPrompt="1"/>
          </p:nvPr>
        </p:nvSpPr>
        <p:spPr>
          <a:xfrm>
            <a:off x="6262280" y="3306524"/>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4" name="Text Placeholder 8"/>
          <p:cNvSpPr>
            <a:spLocks noGrp="1"/>
          </p:cNvSpPr>
          <p:nvPr>
            <p:ph type="body" sz="quarter" idx="29" hasCustomPrompt="1"/>
          </p:nvPr>
        </p:nvSpPr>
        <p:spPr>
          <a:xfrm>
            <a:off x="4838088" y="3803859"/>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5" name="Text Placeholder 8"/>
          <p:cNvSpPr>
            <a:spLocks noGrp="1"/>
          </p:cNvSpPr>
          <p:nvPr>
            <p:ph type="body" sz="quarter" idx="30" hasCustomPrompt="1"/>
          </p:nvPr>
        </p:nvSpPr>
        <p:spPr>
          <a:xfrm>
            <a:off x="6271319" y="3803859"/>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6" name="Text Placeholder 8"/>
          <p:cNvSpPr>
            <a:spLocks noGrp="1"/>
          </p:cNvSpPr>
          <p:nvPr>
            <p:ph type="body" sz="quarter" idx="31" hasCustomPrompt="1"/>
          </p:nvPr>
        </p:nvSpPr>
        <p:spPr>
          <a:xfrm>
            <a:off x="4829048" y="4254461"/>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7" name="Text Placeholder 8"/>
          <p:cNvSpPr>
            <a:spLocks noGrp="1"/>
          </p:cNvSpPr>
          <p:nvPr>
            <p:ph type="body" sz="quarter" idx="32" hasCustomPrompt="1"/>
          </p:nvPr>
        </p:nvSpPr>
        <p:spPr>
          <a:xfrm>
            <a:off x="6262280" y="4254461"/>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8" name="Text Placeholder 14"/>
          <p:cNvSpPr>
            <a:spLocks noGrp="1"/>
          </p:cNvSpPr>
          <p:nvPr>
            <p:ph type="body" sz="quarter" idx="33" hasCustomPrompt="1"/>
          </p:nvPr>
        </p:nvSpPr>
        <p:spPr>
          <a:xfrm>
            <a:off x="1758906" y="312625"/>
            <a:ext cx="5844969" cy="901051"/>
          </a:xfrm>
          <a:prstGeom prst="rect">
            <a:avLst/>
          </a:prstGeom>
        </p:spPr>
        <p:txBody>
          <a:bodyPr/>
          <a:lstStyle>
            <a:lvl1pPr algn="ctr">
              <a:defRPr sz="2456" b="1" baseline="0">
                <a:solidFill>
                  <a:schemeClr val="bg1"/>
                </a:solidFill>
                <a:latin typeface="Helvetica" charset="0"/>
                <a:ea typeface="Helvetica" charset="0"/>
                <a:cs typeface="Helvetica" charset="0"/>
              </a:defRPr>
            </a:lvl1pPr>
          </a:lstStyle>
          <a:p>
            <a:pPr lvl="0"/>
            <a:r>
              <a:rPr lang="en-US" dirty="0"/>
              <a:t>CLICK TO EDIT MASTER </a:t>
            </a:r>
          </a:p>
          <a:p>
            <a:pPr lvl="0"/>
            <a:r>
              <a:rPr lang="en-US" dirty="0"/>
              <a:t>TEXT STYLES</a:t>
            </a:r>
          </a:p>
        </p:txBody>
      </p:sp>
    </p:spTree>
    <p:extLst>
      <p:ext uri="{BB962C8B-B14F-4D97-AF65-F5344CB8AC3E}">
        <p14:creationId xmlns:p14="http://schemas.microsoft.com/office/powerpoint/2010/main" val="254907142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p:spPr>
        <p:txBody>
          <a:body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p:spPr>
        <p:txBody>
          <a:bodyPr/>
          <a:lstStyle/>
          <a:p>
            <a:pPr marL="5776"/>
            <a:r>
              <a:rPr lang="en-US" spc="-11">
                <a:solidFill>
                  <a:prstClr val="white"/>
                </a:solidFill>
              </a:rPr>
              <a:t>P</a:t>
            </a:r>
            <a:r>
              <a:rPr lang="en-US" spc="-5">
                <a:solidFill>
                  <a:prstClr val="white"/>
                </a:solidFill>
              </a:rPr>
              <a:t>re</a:t>
            </a:r>
            <a:r>
              <a:rPr lang="en-US">
                <a:solidFill>
                  <a:prstClr val="white"/>
                </a:solidFill>
              </a:rPr>
              <a:t>s</a:t>
            </a:r>
            <a:r>
              <a:rPr lang="en-US" spc="-5">
                <a:solidFill>
                  <a:prstClr val="white"/>
                </a:solidFill>
              </a:rPr>
              <a:t>en</a:t>
            </a:r>
            <a:r>
              <a:rPr lang="en-US" spc="-9">
                <a:solidFill>
                  <a:prstClr val="white"/>
                </a:solidFill>
              </a:rPr>
              <a:t>t</a:t>
            </a:r>
            <a:r>
              <a:rPr lang="en-US">
                <a:solidFill>
                  <a:prstClr val="white"/>
                </a:solidFill>
              </a:rPr>
              <a:t>e</a:t>
            </a:r>
            <a:r>
              <a:rPr lang="en-US" spc="2">
                <a:solidFill>
                  <a:prstClr val="white"/>
                </a:solidFill>
              </a:rPr>
              <a:t>d </a:t>
            </a:r>
            <a:r>
              <a:rPr lang="en-US" spc="-9">
                <a:solidFill>
                  <a:prstClr val="white"/>
                </a:solidFill>
              </a:rPr>
              <a:t>b</a:t>
            </a:r>
            <a:r>
              <a:rPr lang="en-US" spc="-14">
                <a:solidFill>
                  <a:prstClr val="white"/>
                </a:solidFill>
              </a:rPr>
              <a:t>y</a:t>
            </a:r>
            <a:r>
              <a:rPr lang="en-US">
                <a:solidFill>
                  <a:prstClr val="white"/>
                </a:solidFill>
              </a:rPr>
              <a:t>:</a:t>
            </a:r>
            <a:r>
              <a:rPr lang="en-US" spc="2">
                <a:solidFill>
                  <a:prstClr val="white"/>
                </a:solidFill>
              </a:rPr>
              <a:t> </a:t>
            </a:r>
            <a:r>
              <a:rPr lang="en-US" spc="16">
                <a:solidFill>
                  <a:prstClr val="white"/>
                </a:solidFill>
              </a:rPr>
              <a:t>xx</a:t>
            </a:r>
            <a:r>
              <a:rPr lang="en-US" spc="2">
                <a:solidFill>
                  <a:prstClr val="white"/>
                </a:solidFill>
              </a:rPr>
              <a:t>x </a:t>
            </a:r>
            <a:r>
              <a:rPr lang="en-US" spc="16">
                <a:solidFill>
                  <a:prstClr val="white"/>
                </a:solidFill>
              </a:rPr>
              <a:t>xxx</a:t>
            </a:r>
            <a:endParaRPr lang="en-US" spc="16" dirty="0">
              <a:solidFill>
                <a:prstClr val="white"/>
              </a:solidFill>
            </a:endParaRPr>
          </a:p>
        </p:txBody>
      </p:sp>
      <p:sp>
        <p:nvSpPr>
          <p:cNvPr id="172" name="Text Placeholder 14"/>
          <p:cNvSpPr>
            <a:spLocks noGrp="1"/>
          </p:cNvSpPr>
          <p:nvPr>
            <p:ph type="body" sz="quarter" idx="33" hasCustomPrompt="1"/>
          </p:nvPr>
        </p:nvSpPr>
        <p:spPr>
          <a:xfrm>
            <a:off x="1758906" y="312625"/>
            <a:ext cx="5844969" cy="901051"/>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pic>
        <p:nvPicPr>
          <p:cNvPr id="173" name="Picture 172"/>
          <p:cNvPicPr>
            <a:picLocks noChangeAspect="1"/>
          </p:cNvPicPr>
          <p:nvPr userDrawn="1"/>
        </p:nvPicPr>
        <p:blipFill rotWithShape="1">
          <a:blip r:embed="rId2" cstate="email">
            <a:extLst>
              <a:ext uri="{28A0092B-C50C-407E-A947-70E740481C1C}">
                <a14:useLocalDpi xmlns:a14="http://schemas.microsoft.com/office/drawing/2010/main"/>
              </a:ext>
            </a:extLst>
          </a:blip>
          <a:srcRect r="52776"/>
          <a:stretch/>
        </p:blipFill>
        <p:spPr>
          <a:xfrm>
            <a:off x="958044" y="1269636"/>
            <a:ext cx="1950360" cy="3483800"/>
          </a:xfrm>
          <a:prstGeom prst="rect">
            <a:avLst/>
          </a:prstGeom>
        </p:spPr>
      </p:pic>
      <p:pic>
        <p:nvPicPr>
          <p:cNvPr id="174" name="Picture 173"/>
          <p:cNvPicPr>
            <a:picLocks noChangeAspect="1"/>
          </p:cNvPicPr>
          <p:nvPr userDrawn="1"/>
        </p:nvPicPr>
        <p:blipFill rotWithShape="1">
          <a:blip r:embed="rId2" cstate="email">
            <a:extLst>
              <a:ext uri="{28A0092B-C50C-407E-A947-70E740481C1C}">
                <a14:useLocalDpi xmlns:a14="http://schemas.microsoft.com/office/drawing/2010/main"/>
              </a:ext>
            </a:extLst>
          </a:blip>
          <a:srcRect r="52776"/>
          <a:stretch/>
        </p:blipFill>
        <p:spPr>
          <a:xfrm>
            <a:off x="3706210" y="1269636"/>
            <a:ext cx="1950360" cy="3483800"/>
          </a:xfrm>
          <a:prstGeom prst="rect">
            <a:avLst/>
          </a:prstGeom>
        </p:spPr>
      </p:pic>
      <p:pic>
        <p:nvPicPr>
          <p:cNvPr id="175" name="Picture 174"/>
          <p:cNvPicPr>
            <a:picLocks noChangeAspect="1"/>
          </p:cNvPicPr>
          <p:nvPr userDrawn="1"/>
        </p:nvPicPr>
        <p:blipFill rotWithShape="1">
          <a:blip r:embed="rId2" cstate="email">
            <a:extLst>
              <a:ext uri="{28A0092B-C50C-407E-A947-70E740481C1C}">
                <a14:useLocalDpi xmlns:a14="http://schemas.microsoft.com/office/drawing/2010/main"/>
              </a:ext>
            </a:extLst>
          </a:blip>
          <a:srcRect r="52776"/>
          <a:stretch/>
        </p:blipFill>
        <p:spPr>
          <a:xfrm>
            <a:off x="6304912" y="1242931"/>
            <a:ext cx="1950360" cy="3483800"/>
          </a:xfrm>
          <a:prstGeom prst="rect">
            <a:avLst/>
          </a:prstGeom>
        </p:spPr>
      </p:pic>
      <p:sp>
        <p:nvSpPr>
          <p:cNvPr id="177" name="Picture Placeholder 176"/>
          <p:cNvSpPr>
            <a:spLocks noGrp="1"/>
          </p:cNvSpPr>
          <p:nvPr>
            <p:ph type="pic" sz="quarter" idx="34"/>
          </p:nvPr>
        </p:nvSpPr>
        <p:spPr>
          <a:xfrm>
            <a:off x="1279467" y="1843978"/>
            <a:ext cx="1282355" cy="2321939"/>
          </a:xfrm>
          <a:prstGeom prst="rect">
            <a:avLst/>
          </a:prstGeom>
        </p:spPr>
        <p:txBody>
          <a:bodyPr/>
          <a:lstStyle>
            <a:lvl1pPr>
              <a:defRPr sz="2729">
                <a:solidFill>
                  <a:srgbClr val="FF0000"/>
                </a:solidFill>
              </a:defRPr>
            </a:lvl1pPr>
          </a:lstStyle>
          <a:p>
            <a:endParaRPr lang="en-US" dirty="0"/>
          </a:p>
        </p:txBody>
      </p:sp>
      <p:sp>
        <p:nvSpPr>
          <p:cNvPr id="178" name="Picture Placeholder 176"/>
          <p:cNvSpPr>
            <a:spLocks noGrp="1"/>
          </p:cNvSpPr>
          <p:nvPr>
            <p:ph type="pic" sz="quarter" idx="35"/>
          </p:nvPr>
        </p:nvSpPr>
        <p:spPr>
          <a:xfrm>
            <a:off x="4040212" y="1854422"/>
            <a:ext cx="1282355" cy="2321939"/>
          </a:xfrm>
          <a:prstGeom prst="rect">
            <a:avLst/>
          </a:prstGeom>
        </p:spPr>
        <p:txBody>
          <a:bodyPr/>
          <a:lstStyle>
            <a:lvl1pPr>
              <a:defRPr sz="2729">
                <a:solidFill>
                  <a:srgbClr val="FF0000"/>
                </a:solidFill>
              </a:defRPr>
            </a:lvl1pPr>
          </a:lstStyle>
          <a:p>
            <a:endParaRPr lang="en-US" dirty="0"/>
          </a:p>
        </p:txBody>
      </p:sp>
      <p:sp>
        <p:nvSpPr>
          <p:cNvPr id="179" name="Picture Placeholder 176"/>
          <p:cNvSpPr>
            <a:spLocks noGrp="1"/>
          </p:cNvSpPr>
          <p:nvPr>
            <p:ph type="pic" sz="quarter" idx="36"/>
          </p:nvPr>
        </p:nvSpPr>
        <p:spPr>
          <a:xfrm>
            <a:off x="6638915" y="1823861"/>
            <a:ext cx="1282355" cy="2321939"/>
          </a:xfrm>
          <a:prstGeom prst="rect">
            <a:avLst/>
          </a:prstGeom>
        </p:spPr>
        <p:txBody>
          <a:bodyPr/>
          <a:lstStyle>
            <a:lvl1pPr>
              <a:defRPr sz="2729">
                <a:solidFill>
                  <a:srgbClr val="FF0000"/>
                </a:solidFill>
              </a:defRPr>
            </a:lvl1pPr>
          </a:lstStyle>
          <a:p>
            <a:endParaRPr lang="en-US" dirty="0"/>
          </a:p>
        </p:txBody>
      </p:sp>
    </p:spTree>
    <p:extLst>
      <p:ext uri="{BB962C8B-B14F-4D97-AF65-F5344CB8AC3E}">
        <p14:creationId xmlns:p14="http://schemas.microsoft.com/office/powerpoint/2010/main" val="103290456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4" name="Text Placeholder 17"/>
          <p:cNvSpPr>
            <a:spLocks noGrp="1"/>
          </p:cNvSpPr>
          <p:nvPr>
            <p:ph type="body" sz="quarter" idx="15"/>
          </p:nvPr>
        </p:nvSpPr>
        <p:spPr>
          <a:xfrm>
            <a:off x="3458341" y="1726182"/>
            <a:ext cx="2473426" cy="238307"/>
          </a:xfrm>
          <a:prstGeom prst="rect">
            <a:avLst/>
          </a:prstGeom>
        </p:spPr>
        <p:txBody>
          <a:bodyPr/>
          <a:lstStyle>
            <a:lvl1pPr algn="ctr">
              <a:defRPr sz="1092" b="1" i="0">
                <a:latin typeface="Helvetica" charset="0"/>
                <a:ea typeface="Helvetica" charset="0"/>
                <a:cs typeface="Helvetica" charset="0"/>
              </a:defRPr>
            </a:lvl1pPr>
          </a:lstStyle>
          <a:p>
            <a:pPr lvl="0"/>
            <a:r>
              <a:rPr lang="en-US" dirty="0"/>
              <a:t>Click to edit Master text styles</a:t>
            </a:r>
          </a:p>
        </p:txBody>
      </p:sp>
      <p:sp>
        <p:nvSpPr>
          <p:cNvPr id="17" name="Text Placeholder 17"/>
          <p:cNvSpPr>
            <a:spLocks noGrp="1"/>
          </p:cNvSpPr>
          <p:nvPr>
            <p:ph type="body" sz="quarter" idx="17"/>
          </p:nvPr>
        </p:nvSpPr>
        <p:spPr>
          <a:xfrm>
            <a:off x="3751618" y="2690512"/>
            <a:ext cx="1846201" cy="664528"/>
          </a:xfrm>
          <a:prstGeom prst="rect">
            <a:avLst/>
          </a:prstGeom>
        </p:spPr>
        <p:txBody>
          <a:bodyPr/>
          <a:lstStyle>
            <a:lvl1pPr>
              <a:defRPr sz="910" b="1" i="0">
                <a:latin typeface="Helvetica" charset="0"/>
                <a:ea typeface="Helvetica" charset="0"/>
                <a:cs typeface="Helvetica" charset="0"/>
              </a:defRPr>
            </a:lvl1pPr>
          </a:lstStyle>
          <a:p>
            <a:pPr lvl="0"/>
            <a:r>
              <a:rPr lang="en-US" dirty="0"/>
              <a:t>Click to edit Master text styles</a:t>
            </a:r>
          </a:p>
        </p:txBody>
      </p:sp>
      <p:sp>
        <p:nvSpPr>
          <p:cNvPr id="18" name="Text Placeholder 17"/>
          <p:cNvSpPr>
            <a:spLocks noGrp="1"/>
          </p:cNvSpPr>
          <p:nvPr>
            <p:ph type="body" sz="quarter" idx="18" hasCustomPrompt="1"/>
          </p:nvPr>
        </p:nvSpPr>
        <p:spPr>
          <a:xfrm>
            <a:off x="1714357" y="898724"/>
            <a:ext cx="5889189" cy="380359"/>
          </a:xfrm>
          <a:prstGeom prst="rect">
            <a:avLst/>
          </a:prstGeom>
        </p:spPr>
        <p:txBody>
          <a:bodyPr/>
          <a:lstStyle>
            <a:lvl1pPr algn="ctr">
              <a:defRPr sz="3002" b="1" i="0">
                <a:latin typeface="Helvetica" charset="0"/>
                <a:ea typeface="Helvetica" charset="0"/>
                <a:cs typeface="Helvetica" charset="0"/>
              </a:defRPr>
            </a:lvl1pPr>
          </a:lstStyle>
          <a:p>
            <a:pPr lvl="0"/>
            <a:r>
              <a:rPr lang="en-US" dirty="0"/>
              <a:t>Click to edit master text styles</a:t>
            </a:r>
          </a:p>
        </p:txBody>
      </p:sp>
      <p:sp>
        <p:nvSpPr>
          <p:cNvPr id="19" name="Text Placeholder 17"/>
          <p:cNvSpPr>
            <a:spLocks noGrp="1"/>
          </p:cNvSpPr>
          <p:nvPr>
            <p:ph type="body" sz="quarter" idx="19"/>
          </p:nvPr>
        </p:nvSpPr>
        <p:spPr>
          <a:xfrm>
            <a:off x="3458341" y="2165765"/>
            <a:ext cx="2473426" cy="238307"/>
          </a:xfrm>
          <a:prstGeom prst="rect">
            <a:avLst/>
          </a:prstGeom>
        </p:spPr>
        <p:txBody>
          <a:bodyPr/>
          <a:lstStyle>
            <a:lvl1pPr algn="ctr">
              <a:defRPr sz="728" b="1" i="0">
                <a:latin typeface="Helvetica" charset="0"/>
                <a:ea typeface="Helvetica" charset="0"/>
                <a:cs typeface="Helvetica" charset="0"/>
              </a:defRPr>
            </a:lvl1pPr>
          </a:lstStyle>
          <a:p>
            <a:pPr lvl="0"/>
            <a:r>
              <a:rPr lang="en-US" dirty="0"/>
              <a:t>Click to edit Master text styles</a:t>
            </a:r>
          </a:p>
        </p:txBody>
      </p:sp>
      <p:sp>
        <p:nvSpPr>
          <p:cNvPr id="20" name="Text Placeholder 17"/>
          <p:cNvSpPr>
            <a:spLocks noGrp="1"/>
          </p:cNvSpPr>
          <p:nvPr>
            <p:ph type="body" sz="quarter" idx="20"/>
          </p:nvPr>
        </p:nvSpPr>
        <p:spPr>
          <a:xfrm>
            <a:off x="283132" y="3943350"/>
            <a:ext cx="2473426" cy="238307"/>
          </a:xfrm>
          <a:prstGeom prst="rect">
            <a:avLst/>
          </a:prstGeom>
        </p:spPr>
        <p:txBody>
          <a:bodyPr/>
          <a:lstStyle>
            <a:lvl1pPr algn="ctr">
              <a:defRPr sz="728" b="0" i="0">
                <a:latin typeface="Helvetica" charset="0"/>
                <a:ea typeface="Helvetica" charset="0"/>
                <a:cs typeface="Helvetica" charset="0"/>
              </a:defRPr>
            </a:lvl1pPr>
          </a:lstStyle>
          <a:p>
            <a:pPr lvl="0"/>
            <a:r>
              <a:rPr lang="en-US" dirty="0"/>
              <a:t>Click to edit Master text styles</a:t>
            </a:r>
          </a:p>
        </p:txBody>
      </p:sp>
      <p:sp>
        <p:nvSpPr>
          <p:cNvPr id="21" name="Text Placeholder 17"/>
          <p:cNvSpPr>
            <a:spLocks noGrp="1"/>
          </p:cNvSpPr>
          <p:nvPr>
            <p:ph type="body" sz="quarter" idx="21"/>
          </p:nvPr>
        </p:nvSpPr>
        <p:spPr>
          <a:xfrm>
            <a:off x="5867400" y="3943350"/>
            <a:ext cx="2473426" cy="238307"/>
          </a:xfrm>
          <a:prstGeom prst="rect">
            <a:avLst/>
          </a:prstGeom>
        </p:spPr>
        <p:txBody>
          <a:bodyPr/>
          <a:lstStyle>
            <a:lvl1pPr algn="ctr">
              <a:defRPr sz="728" b="0" i="0">
                <a:latin typeface="Helvetica" charset="0"/>
                <a:ea typeface="Helvetica" charset="0"/>
                <a:cs typeface="Helvetica" charset="0"/>
              </a:defRPr>
            </a:lvl1pPr>
          </a:lstStyle>
          <a:p>
            <a:pPr lvl="0"/>
            <a:r>
              <a:rPr lang="en-US" dirty="0"/>
              <a:t>Click to edit Master text styles</a:t>
            </a:r>
          </a:p>
        </p:txBody>
      </p:sp>
      <p:sp>
        <p:nvSpPr>
          <p:cNvPr id="22" name="Text Placeholder 17"/>
          <p:cNvSpPr>
            <a:spLocks noGrp="1"/>
          </p:cNvSpPr>
          <p:nvPr>
            <p:ph type="body" sz="quarter" idx="22"/>
          </p:nvPr>
        </p:nvSpPr>
        <p:spPr>
          <a:xfrm>
            <a:off x="3143478" y="3943350"/>
            <a:ext cx="2473426" cy="238307"/>
          </a:xfrm>
          <a:prstGeom prst="rect">
            <a:avLst/>
          </a:prstGeom>
        </p:spPr>
        <p:txBody>
          <a:bodyPr/>
          <a:lstStyle>
            <a:lvl1pPr algn="ctr">
              <a:defRPr sz="728" b="0" i="0">
                <a:latin typeface="Helvetica" charset="0"/>
                <a:ea typeface="Helvetica" charset="0"/>
                <a:cs typeface="Helvetica" charset="0"/>
              </a:defRPr>
            </a:lvl1pPr>
          </a:lstStyle>
          <a:p>
            <a:pPr lvl="0"/>
            <a:r>
              <a:rPr lang="en-US" dirty="0"/>
              <a:t>Click to edit Master text styles</a:t>
            </a:r>
          </a:p>
        </p:txBody>
      </p:sp>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3132" y="3943351"/>
            <a:ext cx="254039" cy="254140"/>
          </a:xfrm>
          <a:prstGeom prst="rect">
            <a:avLst/>
          </a:prstGeom>
        </p:spPr>
      </p:pic>
      <p:pic>
        <p:nvPicPr>
          <p:cNvPr id="13" name="Picture 12"/>
          <p:cNvPicPr>
            <a:picLocks noChangeAspect="1"/>
          </p:cNvPicPr>
          <p:nvPr userDrawn="1"/>
        </p:nvPicPr>
        <p:blipFill>
          <a:blip r:embed="rId3"/>
          <a:stretch>
            <a:fillRect/>
          </a:stretch>
        </p:blipFill>
        <p:spPr>
          <a:xfrm>
            <a:off x="3558708" y="3936240"/>
            <a:ext cx="307543" cy="268361"/>
          </a:xfrm>
          <a:prstGeom prst="rect">
            <a:avLst/>
          </a:prstGeom>
        </p:spPr>
      </p:pic>
      <p:pic>
        <p:nvPicPr>
          <p:cNvPr id="15" name="Picture 14"/>
          <p:cNvPicPr>
            <a:picLocks noChangeAspect="1"/>
          </p:cNvPicPr>
          <p:nvPr userDrawn="1"/>
        </p:nvPicPr>
        <p:blipFill>
          <a:blip r:embed="rId4"/>
          <a:stretch>
            <a:fillRect/>
          </a:stretch>
        </p:blipFill>
        <p:spPr>
          <a:xfrm flipH="1">
            <a:off x="6678150" y="3936240"/>
            <a:ext cx="249702" cy="243776"/>
          </a:xfrm>
          <a:prstGeom prst="rect">
            <a:avLst/>
          </a:prstGeom>
        </p:spPr>
      </p:pic>
    </p:spTree>
    <p:extLst>
      <p:ext uri="{BB962C8B-B14F-4D97-AF65-F5344CB8AC3E}">
        <p14:creationId xmlns:p14="http://schemas.microsoft.com/office/powerpoint/2010/main" val="130245726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b="0" i="0">
                <a:solidFill>
                  <a:schemeClr val="tx1"/>
                </a:solidFill>
                <a:latin typeface="Arial Bold"/>
                <a:cs typeface="Arial Bold"/>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Slide Number Placeholder 5"/>
          <p:cNvSpPr>
            <a:spLocks noGrp="1"/>
          </p:cNvSpPr>
          <p:nvPr>
            <p:ph type="sldNum" sz="quarter" idx="10"/>
          </p:nvPr>
        </p:nvSpPr>
        <p:spPr/>
        <p:txBody>
          <a:bodyPr/>
          <a:lstStyle>
            <a:lvl1pPr>
              <a:defRPr/>
            </a:lvl1pPr>
          </a:lstStyle>
          <a:p>
            <a:pPr>
              <a:defRPr/>
            </a:pPr>
            <a:fld id="{B33419CD-1E1D-4D94-9492-98F0291A40E1}" type="slidenum">
              <a:rPr lang="en-US">
                <a:solidFill>
                  <a:prstClr val="black">
                    <a:tint val="75000"/>
                  </a:prstClr>
                </a:solidFill>
              </a:rPr>
              <a:pPr>
                <a:defRPr/>
              </a:pPr>
              <a:t>‹#›</a:t>
            </a:fld>
            <a:endParaRPr lang="en-US" dirty="0">
              <a:solidFill>
                <a:prstClr val="black">
                  <a:tint val="75000"/>
                </a:prstClr>
              </a:solidFill>
            </a:endParaRPr>
          </a:p>
        </p:txBody>
      </p:sp>
      <p:sp>
        <p:nvSpPr>
          <p:cNvPr id="5" name="Date Placeholder 3"/>
          <p:cNvSpPr>
            <a:spLocks noGrp="1"/>
          </p:cNvSpPr>
          <p:nvPr>
            <p:ph type="dt" sz="half" idx="11"/>
          </p:nvPr>
        </p:nvSpPr>
        <p:spPr/>
        <p:txBody>
          <a:bodyPr/>
          <a:lstStyle>
            <a:lvl1pPr>
              <a:defRPr/>
            </a:lvl1pPr>
          </a:lstStyle>
          <a:p>
            <a:pPr>
              <a:defRPr/>
            </a:pPr>
            <a:fld id="{61CD613E-08FE-40E3-855F-7D49CC3B2C67}" type="datetime6">
              <a:rPr lang="en-US" smtClean="0">
                <a:solidFill>
                  <a:prstClr val="white"/>
                </a:solidFill>
              </a:rPr>
              <a:pPr>
                <a:defRPr/>
              </a:pPr>
              <a:t>February 20</a:t>
            </a:fld>
            <a:endParaRPr lang="en-US" dirty="0">
              <a:solidFill>
                <a:prstClr val="white"/>
              </a:solidFill>
            </a:endParaRPr>
          </a:p>
        </p:txBody>
      </p:sp>
    </p:spTree>
    <p:extLst>
      <p:ext uri="{BB962C8B-B14F-4D97-AF65-F5344CB8AC3E}">
        <p14:creationId xmlns:p14="http://schemas.microsoft.com/office/powerpoint/2010/main" val="2794091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7" name="Content Placeholder 2"/>
          <p:cNvSpPr>
            <a:spLocks noGrp="1"/>
          </p:cNvSpPr>
          <p:nvPr>
            <p:ph idx="1"/>
          </p:nvPr>
        </p:nvSpPr>
        <p:spPr>
          <a:xfrm>
            <a:off x="457200" y="1200151"/>
            <a:ext cx="8229600" cy="3394472"/>
          </a:xfrm>
          <a:prstGeom prst="rect">
            <a:avLst/>
          </a:prstGeom>
        </p:spPr>
        <p:txBody>
          <a:bodyPr/>
          <a:lstStyle>
            <a:lvl2pPr>
              <a:buFont typeface="Lucida Grande"/>
              <a:buChar char="»"/>
              <a:defRPr/>
            </a:lvl2pPr>
            <a:lvl3pPr>
              <a:buFont typeface="Courier New"/>
              <a:buChar char="o"/>
              <a:defRPr/>
            </a:lvl3pPr>
            <a:lvl4pPr>
              <a:buFont typeface="Arial"/>
              <a:buChar char="›"/>
              <a:defRPr/>
            </a:lvl4pPr>
            <a:lvl5pPr>
              <a:buFont typeface="Arial"/>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7010400" y="4960290"/>
            <a:ext cx="2103120" cy="138499"/>
          </a:xfrm>
        </p:spPr>
        <p:txBody>
          <a:bodyPr/>
          <a:lstStyle>
            <a:lvl1pPr algn="r">
              <a:defRPr sz="900" b="1"/>
            </a:lvl1pPr>
          </a:lstStyle>
          <a:p>
            <a:pPr>
              <a:defRPr/>
            </a:pPr>
            <a:fld id="{C6D94C38-AA58-479C-9EB5-64E989A4E42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071788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773"/>
            <a:ext cx="8229600" cy="49890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99411"/>
            <a:ext cx="8229600" cy="337485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458159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6970" y="521659"/>
            <a:ext cx="4149172" cy="2208895"/>
          </a:xfrm>
          <a:prstGeom prst="rect">
            <a:avLst/>
          </a:prstGeom>
        </p:spPr>
      </p:pic>
      <p:sp>
        <p:nvSpPr>
          <p:cNvPr id="3" name="Holder 3"/>
          <p:cNvSpPr>
            <a:spLocks noGrp="1"/>
          </p:cNvSpPr>
          <p:nvPr>
            <p:ph type="subTitle" idx="4"/>
          </p:nvPr>
        </p:nvSpPr>
        <p:spPr>
          <a:xfrm>
            <a:off x="2287268" y="3611424"/>
            <a:ext cx="4516423" cy="223907"/>
          </a:xfrm>
          <a:prstGeom prst="rect">
            <a:avLst/>
          </a:prstGeom>
        </p:spPr>
        <p:txBody>
          <a:bodyPr wrap="square" lIns="0" tIns="0" rIns="0" bIns="0">
            <a:spAutoFit/>
          </a:bodyPr>
          <a:lstStyle>
            <a:lvl1pPr algn="ctr">
              <a:defRPr sz="1455" b="1">
                <a:solidFill>
                  <a:schemeClr val="bg1"/>
                </a:solidFill>
                <a:latin typeface="Helvetica" charset="0"/>
                <a:ea typeface="Helvetica" charset="0"/>
                <a:cs typeface="Helvetica" charset="0"/>
              </a:defRPr>
            </a:lvl1pPr>
          </a:lstStyle>
          <a:p>
            <a:endParaRPr lang="en-US" dirty="0"/>
          </a:p>
        </p:txBody>
      </p:sp>
      <p:sp>
        <p:nvSpPr>
          <p:cNvPr id="15" name="Rectangle 14"/>
          <p:cNvSpPr/>
          <p:nvPr userDrawn="1"/>
        </p:nvSpPr>
        <p:spPr>
          <a:xfrm>
            <a:off x="2287268" y="3611424"/>
            <a:ext cx="4516423" cy="38775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3" name="Picture Placeholder 12"/>
          <p:cNvSpPr>
            <a:spLocks noGrp="1"/>
          </p:cNvSpPr>
          <p:nvPr>
            <p:ph type="pic" sz="quarter" idx="10"/>
          </p:nvPr>
        </p:nvSpPr>
        <p:spPr>
          <a:xfrm>
            <a:off x="0" y="-1"/>
            <a:ext cx="9144000" cy="4857751"/>
          </a:xfrm>
          <a:prstGeom prst="rect">
            <a:avLst/>
          </a:prstGeom>
        </p:spPr>
        <p:txBody>
          <a:bodyPr/>
          <a:lstStyle>
            <a:lvl1pPr>
              <a:defRPr sz="1819" b="0" i="0">
                <a:solidFill>
                  <a:srgbClr val="FF0000"/>
                </a:solidFill>
                <a:latin typeface="Helvetica" charset="0"/>
                <a:ea typeface="Helvetica" charset="0"/>
                <a:cs typeface="Helvetica" charset="0"/>
              </a:defRPr>
            </a:lvl1pPr>
          </a:lstStyle>
          <a:p>
            <a:endParaRPr lang="en-US"/>
          </a:p>
        </p:txBody>
      </p:sp>
    </p:spTree>
    <p:extLst>
      <p:ext uri="{BB962C8B-B14F-4D97-AF65-F5344CB8AC3E}">
        <p14:creationId xmlns:p14="http://schemas.microsoft.com/office/powerpoint/2010/main" val="148400517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object 29"/>
          <p:cNvSpPr/>
          <p:nvPr userDrawn="1"/>
        </p:nvSpPr>
        <p:spPr>
          <a:xfrm>
            <a:off x="2584579" y="1313660"/>
            <a:ext cx="872521" cy="871594"/>
          </a:xfrm>
          <a:custGeom>
            <a:avLst/>
            <a:gdLst/>
            <a:ahLst/>
            <a:cxnLst/>
            <a:rect l="l" t="t" r="r" b="b"/>
            <a:pathLst>
              <a:path w="1918334" h="1916429">
                <a:moveTo>
                  <a:pt x="1916172" y="0"/>
                </a:moveTo>
                <a:lnTo>
                  <a:pt x="0" y="1916172"/>
                </a:lnTo>
                <a:lnTo>
                  <a:pt x="1917924" y="1916172"/>
                </a:lnTo>
                <a:lnTo>
                  <a:pt x="1916172" y="0"/>
                </a:lnTo>
              </a:path>
            </a:pathLst>
          </a:custGeom>
          <a:solidFill>
            <a:srgbClr val="F6D923"/>
          </a:solidFill>
        </p:spPr>
        <p:txBody>
          <a:bodyPr wrap="square" lIns="0" tIns="0" rIns="0" bIns="0" rtlCol="0"/>
          <a:lstStyle/>
          <a:p>
            <a:endParaRPr sz="372">
              <a:solidFill>
                <a:prstClr val="black"/>
              </a:solidFill>
            </a:endParaRPr>
          </a:p>
        </p:txBody>
      </p:sp>
      <p:sp>
        <p:nvSpPr>
          <p:cNvPr id="7" name="object 30"/>
          <p:cNvSpPr/>
          <p:nvPr userDrawn="1"/>
        </p:nvSpPr>
        <p:spPr>
          <a:xfrm>
            <a:off x="2926829" y="1645435"/>
            <a:ext cx="530271" cy="530523"/>
          </a:xfrm>
          <a:custGeom>
            <a:avLst/>
            <a:gdLst/>
            <a:ahLst/>
            <a:cxnLst/>
            <a:rect l="l" t="t" r="r" b="b"/>
            <a:pathLst>
              <a:path w="1165859" h="1166495">
                <a:moveTo>
                  <a:pt x="1165849" y="0"/>
                </a:moveTo>
                <a:lnTo>
                  <a:pt x="0" y="1165954"/>
                </a:lnTo>
                <a:lnTo>
                  <a:pt x="1165849" y="1165954"/>
                </a:lnTo>
                <a:lnTo>
                  <a:pt x="1165849" y="0"/>
                </a:lnTo>
                <a:close/>
              </a:path>
            </a:pathLst>
          </a:custGeom>
          <a:solidFill>
            <a:srgbClr val="F5D924"/>
          </a:solidFill>
        </p:spPr>
        <p:txBody>
          <a:bodyPr wrap="square" lIns="0" tIns="0" rIns="0" bIns="0" rtlCol="0"/>
          <a:lstStyle/>
          <a:p>
            <a:endParaRPr sz="372">
              <a:solidFill>
                <a:prstClr val="black"/>
              </a:solidFill>
            </a:endParaRPr>
          </a:p>
        </p:txBody>
      </p:sp>
      <p:sp>
        <p:nvSpPr>
          <p:cNvPr id="9" name="object 32"/>
          <p:cNvSpPr txBox="1"/>
          <p:nvPr userDrawn="1"/>
        </p:nvSpPr>
        <p:spPr>
          <a:xfrm>
            <a:off x="4862512" y="1133005"/>
            <a:ext cx="324921" cy="230832"/>
          </a:xfrm>
          <a:prstGeom prst="rect">
            <a:avLst/>
          </a:prstGeom>
          <a:ln w="20941">
            <a:solidFill>
              <a:srgbClr val="F6D923"/>
            </a:solidFill>
          </a:ln>
        </p:spPr>
        <p:txBody>
          <a:bodyPr vert="horz" wrap="square" lIns="0" tIns="0" rIns="0" bIns="0" rtlCol="0">
            <a:spAutoFit/>
          </a:bodyPr>
          <a:lstStyle/>
          <a:p>
            <a:pPr marL="866" algn="ctr"/>
            <a:r>
              <a:rPr sz="1500" dirty="0">
                <a:solidFill>
                  <a:srgbClr val="000101"/>
                </a:solidFill>
                <a:latin typeface="Helvetica" charset="0"/>
                <a:ea typeface="Helvetica" charset="0"/>
                <a:cs typeface="Helvetica" charset="0"/>
              </a:rPr>
              <a:t>1</a:t>
            </a:r>
            <a:endParaRPr sz="1500" dirty="0">
              <a:solidFill>
                <a:prstClr val="black"/>
              </a:solidFill>
              <a:latin typeface="Helvetica" charset="0"/>
              <a:ea typeface="Helvetica" charset="0"/>
              <a:cs typeface="Helvetica" charset="0"/>
            </a:endParaRPr>
          </a:p>
        </p:txBody>
      </p:sp>
      <p:sp>
        <p:nvSpPr>
          <p:cNvPr id="10" name="object 33"/>
          <p:cNvSpPr txBox="1"/>
          <p:nvPr userDrawn="1"/>
        </p:nvSpPr>
        <p:spPr>
          <a:xfrm>
            <a:off x="4862512" y="1859778"/>
            <a:ext cx="324921" cy="230961"/>
          </a:xfrm>
          <a:prstGeom prst="rect">
            <a:avLst/>
          </a:prstGeom>
          <a:ln w="20941">
            <a:solidFill>
              <a:srgbClr val="F6D923"/>
            </a:solidFill>
          </a:ln>
        </p:spPr>
        <p:txBody>
          <a:bodyPr vert="horz" wrap="square" lIns="0" tIns="0" rIns="0" bIns="0" rtlCol="0">
            <a:spAutoFit/>
          </a:bodyPr>
          <a:lstStyle/>
          <a:p>
            <a:pPr marL="110609"/>
            <a:r>
              <a:rPr sz="1501" spc="-9" dirty="0">
                <a:solidFill>
                  <a:srgbClr val="000101"/>
                </a:solidFill>
                <a:latin typeface="Helvetica"/>
                <a:cs typeface="Helvetica"/>
              </a:rPr>
              <a:t>2</a:t>
            </a:r>
            <a:endParaRPr sz="1501" dirty="0">
              <a:solidFill>
                <a:prstClr val="black"/>
              </a:solidFill>
              <a:latin typeface="Helvetica"/>
              <a:cs typeface="Helvetica"/>
            </a:endParaRPr>
          </a:p>
        </p:txBody>
      </p:sp>
      <p:sp>
        <p:nvSpPr>
          <p:cNvPr id="11" name="object 34"/>
          <p:cNvSpPr txBox="1"/>
          <p:nvPr userDrawn="1"/>
        </p:nvSpPr>
        <p:spPr>
          <a:xfrm>
            <a:off x="4862512" y="2621982"/>
            <a:ext cx="324921" cy="230961"/>
          </a:xfrm>
          <a:prstGeom prst="rect">
            <a:avLst/>
          </a:prstGeom>
          <a:ln w="20941">
            <a:solidFill>
              <a:srgbClr val="F6D923"/>
            </a:solidFill>
          </a:ln>
        </p:spPr>
        <p:txBody>
          <a:bodyPr vert="horz" wrap="square" lIns="0" tIns="0" rIns="0" bIns="0" rtlCol="0">
            <a:spAutoFit/>
          </a:bodyPr>
          <a:lstStyle/>
          <a:p>
            <a:pPr marL="2888" algn="ctr"/>
            <a:r>
              <a:rPr sz="1501" spc="-9" dirty="0">
                <a:solidFill>
                  <a:srgbClr val="000101"/>
                </a:solidFill>
                <a:latin typeface="Brandon Grotesque"/>
                <a:cs typeface="Brandon Grotesque"/>
              </a:rPr>
              <a:t>3</a:t>
            </a:r>
            <a:endParaRPr sz="1501">
              <a:solidFill>
                <a:prstClr val="black"/>
              </a:solidFill>
              <a:latin typeface="Brandon Grotesque"/>
              <a:cs typeface="Brandon Grotesque"/>
            </a:endParaRPr>
          </a:p>
        </p:txBody>
      </p:sp>
      <p:sp>
        <p:nvSpPr>
          <p:cNvPr id="15" name="object 38"/>
          <p:cNvSpPr/>
          <p:nvPr userDrawn="1"/>
        </p:nvSpPr>
        <p:spPr>
          <a:xfrm>
            <a:off x="5462530" y="3488920"/>
            <a:ext cx="2164119" cy="895564"/>
          </a:xfrm>
          <a:custGeom>
            <a:avLst/>
            <a:gdLst/>
            <a:ahLst/>
            <a:cxnLst/>
            <a:rect l="l" t="t" r="r" b="b"/>
            <a:pathLst>
              <a:path w="4758055" h="1969134">
                <a:moveTo>
                  <a:pt x="0" y="1968526"/>
                </a:moveTo>
                <a:lnTo>
                  <a:pt x="4757813" y="1968526"/>
                </a:lnTo>
                <a:lnTo>
                  <a:pt x="4757813" y="0"/>
                </a:lnTo>
                <a:lnTo>
                  <a:pt x="0" y="0"/>
                </a:lnTo>
                <a:lnTo>
                  <a:pt x="0" y="1968526"/>
                </a:lnTo>
                <a:close/>
              </a:path>
            </a:pathLst>
          </a:custGeom>
          <a:ln w="88900">
            <a:solidFill>
              <a:srgbClr val="FAE200"/>
            </a:solidFill>
          </a:ln>
        </p:spPr>
        <p:txBody>
          <a:bodyPr wrap="square" lIns="0" tIns="0" rIns="0" bIns="0" rtlCol="0"/>
          <a:lstStyle/>
          <a:p>
            <a:endParaRPr sz="372">
              <a:solidFill>
                <a:prstClr val="black"/>
              </a:solidFill>
            </a:endParaRPr>
          </a:p>
        </p:txBody>
      </p:sp>
      <p:sp>
        <p:nvSpPr>
          <p:cNvPr id="18" name="Text Placeholder 17"/>
          <p:cNvSpPr>
            <a:spLocks noGrp="1"/>
          </p:cNvSpPr>
          <p:nvPr>
            <p:ph type="body" sz="quarter" idx="10"/>
          </p:nvPr>
        </p:nvSpPr>
        <p:spPr>
          <a:xfrm>
            <a:off x="5411807" y="1133521"/>
            <a:ext cx="2473426" cy="238307"/>
          </a:xfrm>
          <a:prstGeom prst="rect">
            <a:avLst/>
          </a:prstGeom>
        </p:spPr>
        <p:txBody>
          <a:bodyPr/>
          <a:lstStyle>
            <a:lvl1pPr>
              <a:defRPr sz="1092" b="1" i="0">
                <a:latin typeface="Helvetica" charset="0"/>
                <a:ea typeface="Helvetica" charset="0"/>
                <a:cs typeface="Helvetica" charset="0"/>
              </a:defRPr>
            </a:lvl1pPr>
          </a:lstStyle>
          <a:p>
            <a:pPr lvl="0"/>
            <a:r>
              <a:rPr lang="en-US" dirty="0"/>
              <a:t>Click to edit Master text styles</a:t>
            </a:r>
          </a:p>
        </p:txBody>
      </p:sp>
      <p:sp>
        <p:nvSpPr>
          <p:cNvPr id="19" name="Text Placeholder 17"/>
          <p:cNvSpPr>
            <a:spLocks noGrp="1"/>
          </p:cNvSpPr>
          <p:nvPr>
            <p:ph type="body" sz="quarter" idx="11"/>
          </p:nvPr>
        </p:nvSpPr>
        <p:spPr>
          <a:xfrm>
            <a:off x="5411807" y="1859803"/>
            <a:ext cx="2473426" cy="238307"/>
          </a:xfrm>
          <a:prstGeom prst="rect">
            <a:avLst/>
          </a:prstGeom>
        </p:spPr>
        <p:txBody>
          <a:bodyPr/>
          <a:lstStyle>
            <a:lvl1pPr>
              <a:defRPr sz="1092" b="1" i="0">
                <a:latin typeface="Helvetica" charset="0"/>
                <a:ea typeface="Helvetica" charset="0"/>
                <a:cs typeface="Helvetica" charset="0"/>
              </a:defRPr>
            </a:lvl1pPr>
          </a:lstStyle>
          <a:p>
            <a:pPr lvl="0"/>
            <a:r>
              <a:rPr lang="en-US" dirty="0"/>
              <a:t>Click to edit Master text styles</a:t>
            </a:r>
          </a:p>
        </p:txBody>
      </p:sp>
      <p:sp>
        <p:nvSpPr>
          <p:cNvPr id="20" name="Text Placeholder 17"/>
          <p:cNvSpPr>
            <a:spLocks noGrp="1"/>
          </p:cNvSpPr>
          <p:nvPr>
            <p:ph type="body" sz="quarter" idx="12"/>
          </p:nvPr>
        </p:nvSpPr>
        <p:spPr>
          <a:xfrm>
            <a:off x="5462530" y="2621982"/>
            <a:ext cx="2473426" cy="238307"/>
          </a:xfrm>
          <a:prstGeom prst="rect">
            <a:avLst/>
          </a:prstGeom>
        </p:spPr>
        <p:txBody>
          <a:bodyPr/>
          <a:lstStyle>
            <a:lvl1pPr>
              <a:defRPr sz="1092" b="1" i="0">
                <a:latin typeface="Helvetica" charset="0"/>
                <a:ea typeface="Helvetica" charset="0"/>
                <a:cs typeface="Helvetica" charset="0"/>
              </a:defRPr>
            </a:lvl1pPr>
          </a:lstStyle>
          <a:p>
            <a:pPr lvl="0"/>
            <a:r>
              <a:rPr lang="en-US" dirty="0"/>
              <a:t>Click to edit Master text styles</a:t>
            </a:r>
          </a:p>
        </p:txBody>
      </p:sp>
      <p:sp>
        <p:nvSpPr>
          <p:cNvPr id="21" name="Text Placeholder 17"/>
          <p:cNvSpPr>
            <a:spLocks noGrp="1"/>
          </p:cNvSpPr>
          <p:nvPr>
            <p:ph type="body" sz="quarter" idx="13" hasCustomPrompt="1"/>
          </p:nvPr>
        </p:nvSpPr>
        <p:spPr>
          <a:xfrm>
            <a:off x="1039137" y="1176589"/>
            <a:ext cx="2473426" cy="238307"/>
          </a:xfrm>
          <a:prstGeom prst="rect">
            <a:avLst/>
          </a:prstGeom>
        </p:spPr>
        <p:txBody>
          <a:bodyPr/>
          <a:lstStyle>
            <a:lvl1pPr>
              <a:defRPr sz="5230" b="1" i="0">
                <a:latin typeface="Helvetica" charset="0"/>
                <a:ea typeface="Helvetica" charset="0"/>
                <a:cs typeface="Helvetica" charset="0"/>
              </a:defRPr>
            </a:lvl1pPr>
          </a:lstStyle>
          <a:p>
            <a:pPr lvl="0"/>
            <a:r>
              <a:rPr lang="en-US" dirty="0"/>
              <a:t>TEXT</a:t>
            </a:r>
          </a:p>
        </p:txBody>
      </p:sp>
      <p:sp>
        <p:nvSpPr>
          <p:cNvPr id="22" name="Rectangle 21"/>
          <p:cNvSpPr/>
          <p:nvPr userDrawn="1"/>
        </p:nvSpPr>
        <p:spPr>
          <a:xfrm>
            <a:off x="620960" y="942927"/>
            <a:ext cx="2836140" cy="1242327"/>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24" name="Text Placeholder 17"/>
          <p:cNvSpPr>
            <a:spLocks noGrp="1"/>
          </p:cNvSpPr>
          <p:nvPr>
            <p:ph type="body" sz="quarter" idx="14"/>
          </p:nvPr>
        </p:nvSpPr>
        <p:spPr>
          <a:xfrm>
            <a:off x="5637091" y="3605357"/>
            <a:ext cx="1846201" cy="664528"/>
          </a:xfrm>
          <a:prstGeom prst="rect">
            <a:avLst/>
          </a:prstGeom>
        </p:spPr>
        <p:txBody>
          <a:bodyPr/>
          <a:lstStyle>
            <a:lvl1pPr>
              <a:defRPr sz="910" b="1" i="0">
                <a:latin typeface="Helvetica" charset="0"/>
                <a:ea typeface="Helvetica" charset="0"/>
                <a:cs typeface="Helvetica" charset="0"/>
              </a:defRPr>
            </a:lvl1pPr>
          </a:lstStyle>
          <a:p>
            <a:pPr lvl="0"/>
            <a:r>
              <a:rPr lang="en-US" dirty="0"/>
              <a:t>Click to edit Master text styles</a:t>
            </a:r>
          </a:p>
        </p:txBody>
      </p:sp>
    </p:spTree>
    <p:extLst>
      <p:ext uri="{BB962C8B-B14F-4D97-AF65-F5344CB8AC3E}">
        <p14:creationId xmlns:p14="http://schemas.microsoft.com/office/powerpoint/2010/main" val="120069509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1"/>
            <a:ext cx="9144000" cy="4843439"/>
          </a:xfrm>
          <a:prstGeom prst="rect">
            <a:avLst/>
          </a:prstGeom>
        </p:spPr>
        <p:txBody>
          <a:bodyPr/>
          <a:lstStyle>
            <a:lvl1pPr>
              <a:defRPr sz="1819" b="0" i="0">
                <a:solidFill>
                  <a:srgbClr val="FF0000"/>
                </a:solidFill>
                <a:latin typeface="Helvetica" charset="0"/>
                <a:ea typeface="Helvetica" charset="0"/>
                <a:cs typeface="Helvetica" charset="0"/>
              </a:defRPr>
            </a:lvl1pPr>
          </a:lstStyle>
          <a:p>
            <a:endParaRPr lang="en-US"/>
          </a:p>
        </p:txBody>
      </p:sp>
      <p:sp>
        <p:nvSpPr>
          <p:cNvPr id="9" name="Holder 3"/>
          <p:cNvSpPr>
            <a:spLocks noGrp="1"/>
          </p:cNvSpPr>
          <p:nvPr>
            <p:ph type="subTitle" idx="4"/>
          </p:nvPr>
        </p:nvSpPr>
        <p:spPr>
          <a:xfrm>
            <a:off x="2284556" y="2294503"/>
            <a:ext cx="4516423" cy="335945"/>
          </a:xfrm>
          <a:prstGeom prst="rect">
            <a:avLst/>
          </a:prstGeom>
        </p:spPr>
        <p:txBody>
          <a:bodyPr wrap="square" lIns="0" tIns="0" rIns="0" bIns="0">
            <a:spAutoFit/>
          </a:bodyPr>
          <a:lstStyle>
            <a:lvl1pPr algn="ctr">
              <a:defRPr sz="2183" b="1">
                <a:solidFill>
                  <a:schemeClr val="bg1"/>
                </a:solidFill>
                <a:latin typeface="Helvetica" charset="0"/>
                <a:ea typeface="Helvetica" charset="0"/>
                <a:cs typeface="Helvetica" charset="0"/>
              </a:defRPr>
            </a:lvl1pPr>
          </a:lstStyle>
          <a:p>
            <a:endParaRPr lang="en-US" dirty="0"/>
          </a:p>
        </p:txBody>
      </p:sp>
    </p:spTree>
    <p:extLst>
      <p:ext uri="{BB962C8B-B14F-4D97-AF65-F5344CB8AC3E}">
        <p14:creationId xmlns:p14="http://schemas.microsoft.com/office/powerpoint/2010/main" val="110698894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Holder 5"/>
          <p:cNvSpPr>
            <a:spLocks noGrp="1"/>
          </p:cNvSpPr>
          <p:nvPr>
            <p:ph type="ftr" sz="quarter" idx="5"/>
          </p:nvPr>
        </p:nvSpPr>
        <p:spPr/>
        <p:txBody>
          <a:bodyPr lIns="0" tIns="0" rIns="0" bIns="0"/>
          <a:lstStyle>
            <a:lvl1pPr>
              <a:defRPr sz="591" b="0" i="0">
                <a:solidFill>
                  <a:schemeClr val="bg1"/>
                </a:solidFill>
                <a:latin typeface="Helvetica"/>
                <a:cs typeface="Helvetica"/>
              </a:defRPr>
            </a:lvl1pPr>
          </a:lstStyle>
          <a:p>
            <a:pPr marL="5776"/>
            <a:r>
              <a:rPr lang="en-US" spc="5">
                <a:solidFill>
                  <a:prstClr val="white"/>
                </a:solidFill>
              </a:rPr>
              <a:t>800-2REVIEW</a:t>
            </a:r>
            <a:endParaRPr lang="en-US" spc="5" dirty="0">
              <a:solidFill>
                <a:prstClr val="white"/>
              </a:solidFill>
            </a:endParaRPr>
          </a:p>
        </p:txBody>
      </p:sp>
      <p:sp>
        <p:nvSpPr>
          <p:cNvPr id="6" name="Holder 6"/>
          <p:cNvSpPr>
            <a:spLocks noGrp="1"/>
          </p:cNvSpPr>
          <p:nvPr>
            <p:ph type="dt" sz="half" idx="6"/>
          </p:nvPr>
        </p:nvSpPr>
        <p:spPr/>
        <p:txBody>
          <a:bodyPr lIns="0" tIns="0" rIns="0" bIns="0"/>
          <a:lstStyle>
            <a:lvl1pPr>
              <a:defRPr sz="591" b="0" i="0">
                <a:solidFill>
                  <a:schemeClr val="bg1"/>
                </a:solidFill>
                <a:latin typeface="Helvetica"/>
                <a:cs typeface="Helvetica"/>
              </a:defRPr>
            </a:lvl1pPr>
          </a:lstStyle>
          <a:p>
            <a:pPr marL="5776"/>
            <a:r>
              <a:rPr lang="en-US" spc="16">
                <a:solidFill>
                  <a:prstClr val="white"/>
                </a:solidFill>
              </a:rPr>
              <a:t>Presented by: xxx xxx</a:t>
            </a:r>
            <a:endParaRPr lang="en-US" spc="16" dirty="0">
              <a:solidFill>
                <a:prstClr val="white"/>
              </a:solidFill>
            </a:endParaRPr>
          </a:p>
        </p:txBody>
      </p:sp>
    </p:spTree>
    <p:extLst>
      <p:ext uri="{BB962C8B-B14F-4D97-AF65-F5344CB8AC3E}">
        <p14:creationId xmlns:p14="http://schemas.microsoft.com/office/powerpoint/2010/main" val="166483540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5611747" y="596369"/>
            <a:ext cx="3075053" cy="1143642"/>
          </a:xfrm>
          <a:prstGeom prst="rect">
            <a:avLst/>
          </a:prstGeom>
        </p:spPr>
        <p:txBody>
          <a:bodyPr lIns="0" tIns="0" rIns="0" bIns="0"/>
          <a:lstStyle>
            <a:lvl1pPr>
              <a:defRPr sz="3729" b="1" i="0">
                <a:solidFill>
                  <a:schemeClr val="tx1"/>
                </a:solidFill>
                <a:latin typeface="Helvetica"/>
                <a:cs typeface="Helvetica"/>
              </a:defRPr>
            </a:lvl1pPr>
          </a:lstStyle>
          <a:p>
            <a:endParaRPr lang="en-US" dirty="0"/>
          </a:p>
        </p:txBody>
      </p:sp>
      <p:sp>
        <p:nvSpPr>
          <p:cNvPr id="3" name="Holder 3"/>
          <p:cNvSpPr>
            <a:spLocks noGrp="1"/>
          </p:cNvSpPr>
          <p:nvPr>
            <p:ph type="ftr" sz="quarter" idx="5"/>
          </p:nvPr>
        </p:nvSpPr>
        <p:spPr/>
        <p:txBody>
          <a:bodyPr lIns="0" tIns="0" rIns="0" bIns="0"/>
          <a:lstStyle>
            <a:lvl1pPr>
              <a:defRPr sz="591" b="0" i="0">
                <a:solidFill>
                  <a:schemeClr val="bg1"/>
                </a:solidFill>
                <a:latin typeface="Helvetica"/>
                <a:cs typeface="Helvetica"/>
              </a:defRPr>
            </a:lvl1pPr>
          </a:lstStyle>
          <a:p>
            <a:pPr marL="5776"/>
            <a:r>
              <a:rPr lang="en-US" spc="5">
                <a:solidFill>
                  <a:prstClr val="white"/>
                </a:solidFill>
              </a:rPr>
              <a:t>800-2REVIEW</a:t>
            </a:r>
            <a:endParaRPr lang="en-US" spc="5" dirty="0">
              <a:solidFill>
                <a:prstClr val="white"/>
              </a:solidFill>
            </a:endParaRPr>
          </a:p>
        </p:txBody>
      </p:sp>
      <p:sp>
        <p:nvSpPr>
          <p:cNvPr id="4" name="Holder 4"/>
          <p:cNvSpPr>
            <a:spLocks noGrp="1"/>
          </p:cNvSpPr>
          <p:nvPr>
            <p:ph type="dt" sz="half" idx="6"/>
          </p:nvPr>
        </p:nvSpPr>
        <p:spPr/>
        <p:txBody>
          <a:bodyPr lIns="0" tIns="0" rIns="0" bIns="0"/>
          <a:lstStyle>
            <a:lvl1pPr>
              <a:defRPr sz="591" b="0" i="0">
                <a:solidFill>
                  <a:schemeClr val="bg1"/>
                </a:solidFill>
                <a:latin typeface="Helvetica"/>
                <a:cs typeface="Helvetica"/>
              </a:defRPr>
            </a:lvl1pPr>
          </a:lstStyle>
          <a:p>
            <a:pPr marL="5776"/>
            <a:r>
              <a:rPr lang="en-US" spc="16">
                <a:solidFill>
                  <a:prstClr val="white"/>
                </a:solidFill>
              </a:rPr>
              <a:t>Presented by: xxx xxx</a:t>
            </a:r>
            <a:endParaRPr lang="en-US" spc="16" dirty="0">
              <a:solidFill>
                <a:prstClr val="white"/>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
        <p:nvSpPr>
          <p:cNvPr id="9" name="Text Placeholder 8"/>
          <p:cNvSpPr>
            <a:spLocks noGrp="1"/>
          </p:cNvSpPr>
          <p:nvPr>
            <p:ph type="body" sz="quarter" idx="11" hasCustomPrompt="1"/>
          </p:nvPr>
        </p:nvSpPr>
        <p:spPr>
          <a:xfrm>
            <a:off x="5611748" y="2017257"/>
            <a:ext cx="3075197" cy="2282230"/>
          </a:xfrm>
          <a:prstGeom prst="rect">
            <a:avLst/>
          </a:prstGeom>
        </p:spPr>
        <p:txBody>
          <a:bodyPr/>
          <a:lstStyle>
            <a:lvl1pPr>
              <a:defRPr sz="1273" b="1" baseline="0">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6"/>
          <p:cNvSpPr>
            <a:spLocks noGrp="1"/>
          </p:cNvSpPr>
          <p:nvPr>
            <p:ph type="pic" sz="quarter" idx="14"/>
          </p:nvPr>
        </p:nvSpPr>
        <p:spPr>
          <a:xfrm>
            <a:off x="0" y="3996"/>
            <a:ext cx="5057215" cy="4859034"/>
          </a:xfrm>
          <a:prstGeom prst="rect">
            <a:avLst/>
          </a:prstGeom>
        </p:spPr>
        <p:txBody>
          <a:bodyPr/>
          <a:lstStyle>
            <a:lvl1pPr>
              <a:defRPr sz="1637">
                <a:solidFill>
                  <a:srgbClr val="FF0000"/>
                </a:solidFill>
              </a:defRPr>
            </a:lvl1pPr>
          </a:lstStyle>
          <a:p>
            <a:endParaRPr lang="en-US"/>
          </a:p>
        </p:txBody>
      </p:sp>
    </p:spTree>
    <p:extLst>
      <p:ext uri="{BB962C8B-B14F-4D97-AF65-F5344CB8AC3E}">
        <p14:creationId xmlns:p14="http://schemas.microsoft.com/office/powerpoint/2010/main" val="38318198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591" b="0" i="0">
                <a:solidFill>
                  <a:schemeClr val="bg1"/>
                </a:solidFill>
                <a:latin typeface="Helvetica"/>
                <a:cs typeface="Helvetica"/>
              </a:defRPr>
            </a:lvl1pPr>
          </a:lstStyle>
          <a:p>
            <a:pPr marL="5776"/>
            <a:r>
              <a:rPr lang="en-US" spc="5">
                <a:solidFill>
                  <a:prstClr val="white"/>
                </a:solidFill>
              </a:rPr>
              <a:t>800-2REVIEW</a:t>
            </a:r>
            <a:endParaRPr lang="en-US" spc="5" dirty="0">
              <a:solidFill>
                <a:prstClr val="white"/>
              </a:solidFill>
            </a:endParaRPr>
          </a:p>
        </p:txBody>
      </p:sp>
      <p:sp>
        <p:nvSpPr>
          <p:cNvPr id="3" name="Holder 3"/>
          <p:cNvSpPr>
            <a:spLocks noGrp="1"/>
          </p:cNvSpPr>
          <p:nvPr>
            <p:ph type="dt" sz="half" idx="6"/>
          </p:nvPr>
        </p:nvSpPr>
        <p:spPr/>
        <p:txBody>
          <a:bodyPr lIns="0" tIns="0" rIns="0" bIns="0"/>
          <a:lstStyle>
            <a:lvl1pPr>
              <a:defRPr sz="591" b="0" i="0">
                <a:solidFill>
                  <a:schemeClr val="bg1"/>
                </a:solidFill>
                <a:latin typeface="Helvetica"/>
                <a:cs typeface="Helvetica"/>
              </a:defRPr>
            </a:lvl1pPr>
          </a:lstStyle>
          <a:p>
            <a:pPr marL="5776"/>
            <a:r>
              <a:rPr lang="en-US" spc="16">
                <a:solidFill>
                  <a:prstClr val="white"/>
                </a:solidFill>
              </a:rPr>
              <a:t>Presented by: xxx xxx</a:t>
            </a:r>
            <a:endParaRPr lang="en-US" spc="16" dirty="0">
              <a:solidFill>
                <a:prstClr val="white"/>
              </a:solidFill>
            </a:endParaRPr>
          </a:p>
        </p:txBody>
      </p:sp>
      <p:sp>
        <p:nvSpPr>
          <p:cNvPr id="5" name="object 2"/>
          <p:cNvSpPr/>
          <p:nvPr userDrawn="1"/>
        </p:nvSpPr>
        <p:spPr>
          <a:xfrm>
            <a:off x="5286509" y="616690"/>
            <a:ext cx="3366182" cy="3509767"/>
          </a:xfrm>
          <a:custGeom>
            <a:avLst/>
            <a:gdLst/>
            <a:ahLst/>
            <a:cxnLst/>
            <a:rect l="l" t="t" r="r" b="b"/>
            <a:pathLst>
              <a:path w="7400925" h="7717155">
                <a:moveTo>
                  <a:pt x="0" y="7717042"/>
                </a:moveTo>
                <a:lnTo>
                  <a:pt x="7400769" y="7717042"/>
                </a:lnTo>
                <a:lnTo>
                  <a:pt x="7400769" y="0"/>
                </a:lnTo>
                <a:lnTo>
                  <a:pt x="0" y="0"/>
                </a:lnTo>
                <a:lnTo>
                  <a:pt x="0" y="7717042"/>
                </a:lnTo>
                <a:close/>
              </a:path>
            </a:pathLst>
          </a:custGeom>
          <a:solidFill>
            <a:srgbClr val="000000"/>
          </a:solidFill>
        </p:spPr>
        <p:txBody>
          <a:bodyPr wrap="square" lIns="0" tIns="0" rIns="0" bIns="0" rtlCol="0"/>
          <a:lstStyle/>
          <a:p>
            <a:endParaRPr sz="372">
              <a:solidFill>
                <a:prstClr val="black"/>
              </a:solidFill>
            </a:endParaRPr>
          </a:p>
        </p:txBody>
      </p:sp>
      <p:sp>
        <p:nvSpPr>
          <p:cNvPr id="6" name="object 5"/>
          <p:cNvSpPr/>
          <p:nvPr userDrawn="1"/>
        </p:nvSpPr>
        <p:spPr>
          <a:xfrm>
            <a:off x="5416910" y="747660"/>
            <a:ext cx="3105379" cy="3247827"/>
          </a:xfrm>
          <a:custGeom>
            <a:avLst/>
            <a:gdLst/>
            <a:ahLst/>
            <a:cxnLst/>
            <a:rect l="l" t="t" r="r" b="b"/>
            <a:pathLst>
              <a:path w="6827519" h="7141209">
                <a:moveTo>
                  <a:pt x="0" y="7141143"/>
                </a:moveTo>
                <a:lnTo>
                  <a:pt x="6827017" y="7141143"/>
                </a:lnTo>
                <a:lnTo>
                  <a:pt x="6827017" y="0"/>
                </a:lnTo>
                <a:lnTo>
                  <a:pt x="0" y="0"/>
                </a:lnTo>
                <a:lnTo>
                  <a:pt x="0" y="7141143"/>
                </a:lnTo>
                <a:close/>
              </a:path>
            </a:pathLst>
          </a:custGeom>
          <a:ln w="85725">
            <a:solidFill>
              <a:srgbClr val="FFFFFF"/>
            </a:solidFill>
          </a:ln>
        </p:spPr>
        <p:txBody>
          <a:bodyPr wrap="square" lIns="0" tIns="0" rIns="0" bIns="0" rtlCol="0"/>
          <a:lstStyle/>
          <a:p>
            <a:endParaRPr sz="372">
              <a:solidFill>
                <a:prstClr val="black"/>
              </a:solidFill>
            </a:endParaRPr>
          </a:p>
        </p:txBody>
      </p:sp>
      <p:sp>
        <p:nvSpPr>
          <p:cNvPr id="9" name="Rectangle 8"/>
          <p:cNvSpPr/>
          <p:nvPr userDrawn="1"/>
        </p:nvSpPr>
        <p:spPr>
          <a:xfrm>
            <a:off x="6793218" y="3403490"/>
            <a:ext cx="352763" cy="20793"/>
          </a:xfrm>
          <a:prstGeom prst="rect">
            <a:avLst/>
          </a:prstGeom>
          <a:solidFill>
            <a:srgbClr val="F6D922"/>
          </a:solidFill>
          <a:ln>
            <a:solidFill>
              <a:srgbClr val="F6D92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0" name="Text Placeholder 8"/>
          <p:cNvSpPr>
            <a:spLocks noGrp="1"/>
          </p:cNvSpPr>
          <p:nvPr>
            <p:ph type="body" sz="quarter" idx="11" hasCustomPrompt="1"/>
          </p:nvPr>
        </p:nvSpPr>
        <p:spPr>
          <a:xfrm>
            <a:off x="5642694" y="1230458"/>
            <a:ext cx="2603080" cy="2282230"/>
          </a:xfrm>
          <a:prstGeom prst="rect">
            <a:avLst/>
          </a:prstGeom>
        </p:spPr>
        <p:txBody>
          <a:bodyPr/>
          <a:lstStyle>
            <a:lvl1pPr>
              <a:defRPr sz="1819" b="1"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3" name="Picture Placeholder 6"/>
          <p:cNvSpPr>
            <a:spLocks noGrp="1"/>
          </p:cNvSpPr>
          <p:nvPr>
            <p:ph type="pic" sz="quarter" idx="14"/>
          </p:nvPr>
        </p:nvSpPr>
        <p:spPr>
          <a:xfrm>
            <a:off x="0" y="3996"/>
            <a:ext cx="5057215" cy="4859034"/>
          </a:xfrm>
          <a:prstGeom prst="rect">
            <a:avLst/>
          </a:prstGeom>
        </p:spPr>
        <p:txBody>
          <a:bodyPr/>
          <a:lstStyle>
            <a:lvl1pPr>
              <a:defRPr sz="1637">
                <a:solidFill>
                  <a:srgbClr val="FF0000"/>
                </a:solidFill>
              </a:defRPr>
            </a:lvl1pPr>
          </a:lstStyle>
          <a:p>
            <a:endParaRPr lang="en-US"/>
          </a:p>
        </p:txBody>
      </p:sp>
    </p:spTree>
    <p:extLst>
      <p:ext uri="{BB962C8B-B14F-4D97-AF65-F5344CB8AC3E}">
        <p14:creationId xmlns:p14="http://schemas.microsoft.com/office/powerpoint/2010/main" val="220434717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0" y="3996"/>
            <a:ext cx="5057215" cy="4859034"/>
          </a:xfrm>
          <a:prstGeom prst="rect">
            <a:avLst/>
          </a:prstGeom>
        </p:spPr>
        <p:txBody>
          <a:bodyPr/>
          <a:lstStyle>
            <a:lvl1pPr>
              <a:defRPr sz="1637">
                <a:solidFill>
                  <a:srgbClr val="FF0000"/>
                </a:solidFill>
              </a:defRPr>
            </a:lvl1pPr>
          </a:lstStyle>
          <a:p>
            <a:endParaRPr lang="en-US"/>
          </a:p>
        </p:txBody>
      </p:sp>
      <p:sp>
        <p:nvSpPr>
          <p:cNvPr id="13" name="Rectangle 12"/>
          <p:cNvSpPr/>
          <p:nvPr userDrawn="1"/>
        </p:nvSpPr>
        <p:spPr>
          <a:xfrm>
            <a:off x="0" y="0"/>
            <a:ext cx="5057215" cy="485903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3" name="Footer Placeholder 2"/>
          <p:cNvSpPr>
            <a:spLocks noGrp="1"/>
          </p:cNvSpPr>
          <p:nvPr>
            <p:ph type="ftr" sz="quarter" idx="10"/>
          </p:nvPr>
        </p:nvSpPr>
        <p:spPr>
          <a:xfrm>
            <a:off x="3458341" y="2255363"/>
            <a:ext cx="228968" cy="272955"/>
          </a:xfrm>
        </p:spPr>
        <p:txBody>
          <a:bodyPr/>
          <a:lstStyle/>
          <a:p>
            <a:pPr marL="5776"/>
            <a:r>
              <a:rPr lang="en-US" spc="5">
                <a:solidFill>
                  <a:prstClr val="white"/>
                </a:solidFill>
              </a:rPr>
              <a:t>800-2REVIEW</a:t>
            </a:r>
            <a:endParaRPr lang="en-US" spc="5" dirty="0">
              <a:solidFill>
                <a:prstClr val="white"/>
              </a:solidFill>
            </a:endParaRPr>
          </a:p>
        </p:txBody>
      </p:sp>
      <p:sp>
        <p:nvSpPr>
          <p:cNvPr id="6" name="Holder 2"/>
          <p:cNvSpPr txBox="1">
            <a:spLocks/>
          </p:cNvSpPr>
          <p:nvPr userDrawn="1"/>
        </p:nvSpPr>
        <p:spPr>
          <a:xfrm>
            <a:off x="7603546" y="4959014"/>
            <a:ext cx="503411" cy="90922"/>
          </a:xfrm>
          <a:prstGeom prst="rect">
            <a:avLst/>
          </a:prstGeom>
        </p:spPr>
        <p:txBody>
          <a:bodyPr wrap="square" lIns="0" tIns="0" rIns="0" bIns="0">
            <a:spAutoFit/>
          </a:bodyPr>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2">
                <a:solidFill>
                  <a:prstClr val="white"/>
                </a:solidFill>
              </a:rPr>
              <a:t>8</a:t>
            </a:r>
            <a:r>
              <a:rPr lang="en-US" sz="591" spc="7">
                <a:solidFill>
                  <a:prstClr val="white"/>
                </a:solidFill>
              </a:rPr>
              <a:t>0</a:t>
            </a:r>
            <a:r>
              <a:rPr lang="en-US" sz="591" spc="16">
                <a:solidFill>
                  <a:prstClr val="white"/>
                </a:solidFill>
              </a:rPr>
              <a:t>0</a:t>
            </a:r>
            <a:r>
              <a:rPr lang="en-US" sz="591" spc="-11">
                <a:solidFill>
                  <a:prstClr val="white"/>
                </a:solidFill>
              </a:rPr>
              <a:t>-</a:t>
            </a:r>
            <a:r>
              <a:rPr lang="en-US" sz="591" spc="-7">
                <a:solidFill>
                  <a:prstClr val="white"/>
                </a:solidFill>
              </a:rPr>
              <a:t>2</a:t>
            </a:r>
            <a:r>
              <a:rPr lang="en-US" sz="591" spc="-9">
                <a:solidFill>
                  <a:prstClr val="white"/>
                </a:solidFill>
              </a:rPr>
              <a:t>R</a:t>
            </a:r>
            <a:r>
              <a:rPr lang="en-US" sz="591" spc="-2">
                <a:solidFill>
                  <a:prstClr val="white"/>
                </a:solidFill>
              </a:rPr>
              <a:t>E</a:t>
            </a:r>
            <a:r>
              <a:rPr lang="en-US" sz="591" spc="-9">
                <a:solidFill>
                  <a:prstClr val="white"/>
                </a:solidFill>
              </a:rPr>
              <a:t>VI</a:t>
            </a:r>
            <a:r>
              <a:rPr lang="en-US" sz="591">
                <a:solidFill>
                  <a:prstClr val="white"/>
                </a:solidFill>
              </a:rPr>
              <a:t>E</a:t>
            </a:r>
            <a:r>
              <a:rPr lang="en-US" sz="591" spc="5">
                <a:solidFill>
                  <a:prstClr val="white"/>
                </a:solidFill>
              </a:rPr>
              <a:t>W</a:t>
            </a:r>
            <a:endParaRPr lang="en-US" sz="591" spc="5" dirty="0">
              <a:solidFill>
                <a:prstClr val="white"/>
              </a:solidFill>
            </a:endParaRPr>
          </a:p>
        </p:txBody>
      </p:sp>
      <p:sp>
        <p:nvSpPr>
          <p:cNvPr id="7" name="Holder 3"/>
          <p:cNvSpPr txBox="1">
            <a:spLocks/>
          </p:cNvSpPr>
          <p:nvPr userDrawn="1"/>
        </p:nvSpPr>
        <p:spPr>
          <a:xfrm>
            <a:off x="1603635" y="4969757"/>
            <a:ext cx="752950" cy="90922"/>
          </a:xfrm>
          <a:prstGeom prst="rect">
            <a:avLst/>
          </a:prstGeom>
        </p:spPr>
        <p:txBody>
          <a:bodyPr wrap="square" lIns="0" tIns="0" rIns="0" bIns="0">
            <a:spAutoFit/>
          </a:bodyPr>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11">
                <a:solidFill>
                  <a:prstClr val="white"/>
                </a:solidFill>
              </a:rPr>
              <a:t>P</a:t>
            </a:r>
            <a:r>
              <a:rPr lang="en-US" sz="591" spc="-5">
                <a:solidFill>
                  <a:prstClr val="white"/>
                </a:solidFill>
              </a:rPr>
              <a:t>re</a:t>
            </a:r>
            <a:r>
              <a:rPr lang="en-US" sz="591">
                <a:solidFill>
                  <a:prstClr val="white"/>
                </a:solidFill>
              </a:rPr>
              <a:t>s</a:t>
            </a:r>
            <a:r>
              <a:rPr lang="en-US" sz="591" spc="-5">
                <a:solidFill>
                  <a:prstClr val="white"/>
                </a:solidFill>
              </a:rPr>
              <a:t>en</a:t>
            </a:r>
            <a:r>
              <a:rPr lang="en-US" sz="591" spc="-9">
                <a:solidFill>
                  <a:prstClr val="white"/>
                </a:solidFill>
              </a:rPr>
              <a:t>t</a:t>
            </a:r>
            <a:r>
              <a:rPr lang="en-US" sz="591">
                <a:solidFill>
                  <a:prstClr val="white"/>
                </a:solidFill>
              </a:rPr>
              <a:t>e</a:t>
            </a:r>
            <a:r>
              <a:rPr lang="en-US" sz="591" spc="2">
                <a:solidFill>
                  <a:prstClr val="white"/>
                </a:solidFill>
              </a:rPr>
              <a:t>d </a:t>
            </a:r>
            <a:r>
              <a:rPr lang="en-US" sz="591" spc="-9">
                <a:solidFill>
                  <a:prstClr val="white"/>
                </a:solidFill>
              </a:rPr>
              <a:t>b</a:t>
            </a:r>
            <a:r>
              <a:rPr lang="en-US" sz="591" spc="-14">
                <a:solidFill>
                  <a:prstClr val="white"/>
                </a:solidFill>
              </a:rPr>
              <a:t>y</a:t>
            </a:r>
            <a:r>
              <a:rPr lang="en-US" sz="591">
                <a:solidFill>
                  <a:prstClr val="white"/>
                </a:solidFill>
              </a:rPr>
              <a:t>:</a:t>
            </a:r>
            <a:r>
              <a:rPr lang="en-US" sz="591" spc="2">
                <a:solidFill>
                  <a:prstClr val="white"/>
                </a:solidFill>
              </a:rPr>
              <a:t> </a:t>
            </a:r>
            <a:r>
              <a:rPr lang="en-US" sz="591" spc="16">
                <a:solidFill>
                  <a:prstClr val="white"/>
                </a:solidFill>
              </a:rPr>
              <a:t>xx</a:t>
            </a:r>
            <a:r>
              <a:rPr lang="en-US" sz="591" spc="2">
                <a:solidFill>
                  <a:prstClr val="white"/>
                </a:solidFill>
              </a:rPr>
              <a:t>x </a:t>
            </a:r>
            <a:r>
              <a:rPr lang="en-US" sz="591" spc="16">
                <a:solidFill>
                  <a:prstClr val="white"/>
                </a:solidFill>
              </a:rPr>
              <a:t>xxx</a:t>
            </a:r>
            <a:endParaRPr lang="en-US" sz="591" spc="16" dirty="0">
              <a:solidFill>
                <a:prstClr val="white"/>
              </a:solidFill>
            </a:endParaRPr>
          </a:p>
        </p:txBody>
      </p:sp>
      <p:sp>
        <p:nvSpPr>
          <p:cNvPr id="9" name="object 5"/>
          <p:cNvSpPr/>
          <p:nvPr userDrawn="1"/>
        </p:nvSpPr>
        <p:spPr>
          <a:xfrm>
            <a:off x="915050" y="806687"/>
            <a:ext cx="3105379" cy="3247827"/>
          </a:xfrm>
          <a:custGeom>
            <a:avLst/>
            <a:gdLst/>
            <a:ahLst/>
            <a:cxnLst/>
            <a:rect l="l" t="t" r="r" b="b"/>
            <a:pathLst>
              <a:path w="6827519" h="7141209">
                <a:moveTo>
                  <a:pt x="0" y="7141143"/>
                </a:moveTo>
                <a:lnTo>
                  <a:pt x="6827017" y="7141143"/>
                </a:lnTo>
                <a:lnTo>
                  <a:pt x="6827017" y="0"/>
                </a:lnTo>
                <a:lnTo>
                  <a:pt x="0" y="0"/>
                </a:lnTo>
                <a:lnTo>
                  <a:pt x="0" y="7141143"/>
                </a:lnTo>
                <a:close/>
              </a:path>
            </a:pathLst>
          </a:custGeom>
          <a:ln w="85725">
            <a:solidFill>
              <a:srgbClr val="FFFFFF"/>
            </a:solidFill>
          </a:ln>
        </p:spPr>
        <p:txBody>
          <a:bodyPr wrap="square" lIns="0" tIns="0" rIns="0" bIns="0" rtlCol="0"/>
          <a:lstStyle/>
          <a:p>
            <a:endParaRPr sz="372">
              <a:solidFill>
                <a:prstClr val="black"/>
              </a:solidFill>
            </a:endParaRPr>
          </a:p>
        </p:txBody>
      </p:sp>
      <p:sp>
        <p:nvSpPr>
          <p:cNvPr id="10" name="Rectangle 9"/>
          <p:cNvSpPr/>
          <p:nvPr userDrawn="1"/>
        </p:nvSpPr>
        <p:spPr>
          <a:xfrm>
            <a:off x="2291358" y="3462517"/>
            <a:ext cx="352763" cy="20793"/>
          </a:xfrm>
          <a:prstGeom prst="rect">
            <a:avLst/>
          </a:prstGeom>
          <a:solidFill>
            <a:srgbClr val="F6D922"/>
          </a:solidFill>
          <a:ln>
            <a:solidFill>
              <a:srgbClr val="F6D92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1" name="Text Placeholder 8"/>
          <p:cNvSpPr>
            <a:spLocks noGrp="1"/>
          </p:cNvSpPr>
          <p:nvPr>
            <p:ph type="body" sz="quarter" idx="13" hasCustomPrompt="1"/>
          </p:nvPr>
        </p:nvSpPr>
        <p:spPr>
          <a:xfrm>
            <a:off x="1140834" y="1289485"/>
            <a:ext cx="2603080" cy="2282230"/>
          </a:xfrm>
          <a:prstGeom prst="rect">
            <a:avLst/>
          </a:prstGeom>
        </p:spPr>
        <p:txBody>
          <a:bodyPr/>
          <a:lstStyle>
            <a:lvl1pPr>
              <a:defRPr sz="1819" b="1"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4" name="Holder 2"/>
          <p:cNvSpPr>
            <a:spLocks noGrp="1"/>
          </p:cNvSpPr>
          <p:nvPr>
            <p:ph type="title"/>
          </p:nvPr>
        </p:nvSpPr>
        <p:spPr>
          <a:xfrm>
            <a:off x="5611747" y="596369"/>
            <a:ext cx="3075053" cy="1143642"/>
          </a:xfrm>
          <a:prstGeom prst="rect">
            <a:avLst/>
          </a:prstGeom>
        </p:spPr>
        <p:txBody>
          <a:bodyPr lIns="0" tIns="0" rIns="0" bIns="0"/>
          <a:lstStyle>
            <a:lvl1pPr>
              <a:defRPr sz="3729" b="1" i="0">
                <a:solidFill>
                  <a:schemeClr val="tx1"/>
                </a:solidFill>
                <a:latin typeface="Helvetica"/>
                <a:cs typeface="Helvetica"/>
              </a:defRPr>
            </a:lvl1pPr>
          </a:lstStyle>
          <a:p>
            <a:endParaRPr lang="en-US" dirty="0"/>
          </a:p>
        </p:txBody>
      </p:sp>
      <p:sp>
        <p:nvSpPr>
          <p:cNvPr id="15" name="Text Placeholder 8"/>
          <p:cNvSpPr>
            <a:spLocks noGrp="1"/>
          </p:cNvSpPr>
          <p:nvPr>
            <p:ph type="body" sz="quarter" idx="11" hasCustomPrompt="1"/>
          </p:nvPr>
        </p:nvSpPr>
        <p:spPr>
          <a:xfrm>
            <a:off x="5611748" y="2017257"/>
            <a:ext cx="3075197" cy="2282230"/>
          </a:xfrm>
          <a:prstGeom prst="rect">
            <a:avLst/>
          </a:prstGeom>
        </p:spPr>
        <p:txBody>
          <a:bodyPr/>
          <a:lstStyle>
            <a:lvl1pPr>
              <a:defRPr sz="1273" b="1" baseline="0">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921931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p:spPr>
        <p:txBody>
          <a:bodyPr/>
          <a:lstStyle/>
          <a:p>
            <a:pPr marL="5776"/>
            <a:r>
              <a:rPr lang="en-US" spc="5">
                <a:solidFill>
                  <a:prstClr val="white"/>
                </a:solidFill>
              </a:rPr>
              <a:t>800-2REVIEW</a:t>
            </a:r>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p:spPr>
        <p:txBody>
          <a:bodyPr/>
          <a:lstStyle/>
          <a:p>
            <a:pPr marL="5776"/>
            <a:r>
              <a:rPr lang="en-US" spc="16">
                <a:solidFill>
                  <a:prstClr val="white"/>
                </a:solidFill>
              </a:rPr>
              <a:t>Presented by: xxx xxx</a:t>
            </a:r>
            <a:endParaRPr lang="en-US" spc="16" dirty="0">
              <a:solidFill>
                <a:prstClr val="white"/>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7" name="Picture Placeholder 6"/>
          <p:cNvSpPr>
            <a:spLocks noGrp="1"/>
          </p:cNvSpPr>
          <p:nvPr>
            <p:ph type="pic" sz="quarter" idx="13"/>
          </p:nvPr>
        </p:nvSpPr>
        <p:spPr>
          <a:xfrm>
            <a:off x="626477" y="2086568"/>
            <a:ext cx="1698254" cy="1559512"/>
          </a:xfrm>
          <a:prstGeom prst="rect">
            <a:avLst/>
          </a:prstGeom>
        </p:spPr>
        <p:txBody>
          <a:bodyPr/>
          <a:lstStyle>
            <a:lvl1pPr>
              <a:defRPr sz="1455">
                <a:solidFill>
                  <a:srgbClr val="FF0000"/>
                </a:solidFill>
              </a:defRPr>
            </a:lvl1pPr>
          </a:lstStyle>
          <a:p>
            <a:endParaRPr lang="en-US"/>
          </a:p>
        </p:txBody>
      </p:sp>
      <p:sp>
        <p:nvSpPr>
          <p:cNvPr id="8" name="Picture Placeholder 6"/>
          <p:cNvSpPr>
            <a:spLocks noGrp="1"/>
          </p:cNvSpPr>
          <p:nvPr>
            <p:ph type="pic" sz="quarter" idx="14"/>
          </p:nvPr>
        </p:nvSpPr>
        <p:spPr>
          <a:xfrm>
            <a:off x="2632641" y="2086568"/>
            <a:ext cx="1698254" cy="1559512"/>
          </a:xfrm>
          <a:prstGeom prst="rect">
            <a:avLst/>
          </a:prstGeom>
        </p:spPr>
        <p:txBody>
          <a:bodyPr/>
          <a:lstStyle>
            <a:lvl1pPr>
              <a:defRPr sz="1455">
                <a:solidFill>
                  <a:srgbClr val="FF0000"/>
                </a:solidFill>
              </a:defRPr>
            </a:lvl1pPr>
          </a:lstStyle>
          <a:p>
            <a:endParaRPr lang="en-US"/>
          </a:p>
        </p:txBody>
      </p:sp>
      <p:sp>
        <p:nvSpPr>
          <p:cNvPr id="9" name="Picture Placeholder 6"/>
          <p:cNvSpPr>
            <a:spLocks noGrp="1"/>
          </p:cNvSpPr>
          <p:nvPr>
            <p:ph type="pic" sz="quarter" idx="15"/>
          </p:nvPr>
        </p:nvSpPr>
        <p:spPr>
          <a:xfrm>
            <a:off x="4577517" y="2086568"/>
            <a:ext cx="1698254" cy="1559512"/>
          </a:xfrm>
          <a:prstGeom prst="rect">
            <a:avLst/>
          </a:prstGeom>
        </p:spPr>
        <p:txBody>
          <a:bodyPr/>
          <a:lstStyle>
            <a:lvl1pPr>
              <a:defRPr sz="1455">
                <a:solidFill>
                  <a:srgbClr val="FF0000"/>
                </a:solidFill>
              </a:defRPr>
            </a:lvl1pPr>
          </a:lstStyle>
          <a:p>
            <a:endParaRPr lang="en-US"/>
          </a:p>
        </p:txBody>
      </p:sp>
      <p:sp>
        <p:nvSpPr>
          <p:cNvPr id="10" name="Picture Placeholder 6"/>
          <p:cNvSpPr>
            <a:spLocks noGrp="1"/>
          </p:cNvSpPr>
          <p:nvPr>
            <p:ph type="pic" sz="quarter" idx="16"/>
          </p:nvPr>
        </p:nvSpPr>
        <p:spPr>
          <a:xfrm>
            <a:off x="6583680" y="2086568"/>
            <a:ext cx="1698254" cy="1559512"/>
          </a:xfrm>
          <a:prstGeom prst="rect">
            <a:avLst/>
          </a:prstGeom>
        </p:spPr>
        <p:txBody>
          <a:bodyPr/>
          <a:lstStyle>
            <a:lvl1pPr>
              <a:defRPr sz="1455">
                <a:solidFill>
                  <a:srgbClr val="FF0000"/>
                </a:solidFill>
              </a:defRPr>
            </a:lvl1pPr>
          </a:lstStyle>
          <a:p>
            <a:endParaRPr lang="en-US"/>
          </a:p>
        </p:txBody>
      </p:sp>
      <p:sp>
        <p:nvSpPr>
          <p:cNvPr id="11" name="Rectangle 10"/>
          <p:cNvSpPr/>
          <p:nvPr userDrawn="1"/>
        </p:nvSpPr>
        <p:spPr>
          <a:xfrm>
            <a:off x="1758546" y="312367"/>
            <a:ext cx="5845000" cy="901051"/>
          </a:xfrm>
          <a:prstGeom prst="rect">
            <a:avLst/>
          </a:prstGeom>
          <a:noFill/>
          <a:ln w="85725">
            <a:solidFill>
              <a:srgbClr val="F6D92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5" name="Text Placeholder 14"/>
          <p:cNvSpPr>
            <a:spLocks noGrp="1"/>
          </p:cNvSpPr>
          <p:nvPr>
            <p:ph type="body" sz="quarter" idx="17" hasCustomPrompt="1"/>
          </p:nvPr>
        </p:nvSpPr>
        <p:spPr>
          <a:xfrm>
            <a:off x="1758906" y="312625"/>
            <a:ext cx="5844969" cy="901051"/>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Tree>
    <p:extLst>
      <p:ext uri="{BB962C8B-B14F-4D97-AF65-F5344CB8AC3E}">
        <p14:creationId xmlns:p14="http://schemas.microsoft.com/office/powerpoint/2010/main" val="188887336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p:spPr>
        <p:txBody>
          <a:bodyPr/>
          <a:lstStyle/>
          <a:p>
            <a:pPr marL="5776"/>
            <a:r>
              <a:rPr lang="en-US" spc="5">
                <a:solidFill>
                  <a:prstClr val="white"/>
                </a:solidFill>
              </a:rPr>
              <a:t>800-2REVIEW</a:t>
            </a:r>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p:spPr>
        <p:txBody>
          <a:bodyPr/>
          <a:lstStyle/>
          <a:p>
            <a:pPr marL="5776"/>
            <a:r>
              <a:rPr lang="en-US" spc="16">
                <a:solidFill>
                  <a:prstClr val="white"/>
                </a:solidFill>
              </a:rPr>
              <a:t>Presented by: xxx xxx</a:t>
            </a:r>
            <a:endParaRPr lang="en-US" spc="16" dirty="0">
              <a:solidFill>
                <a:prstClr val="white"/>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7" name="object 3"/>
          <p:cNvSpPr/>
          <p:nvPr userDrawn="1"/>
        </p:nvSpPr>
        <p:spPr>
          <a:xfrm>
            <a:off x="440531" y="1550085"/>
            <a:ext cx="2190690" cy="757229"/>
          </a:xfrm>
          <a:custGeom>
            <a:avLst/>
            <a:gdLst/>
            <a:ahLst/>
            <a:cxnLst/>
            <a:rect l="l" t="t" r="r" b="b"/>
            <a:pathLst>
              <a:path w="4816475" h="1664970">
                <a:moveTo>
                  <a:pt x="0" y="1664870"/>
                </a:moveTo>
                <a:lnTo>
                  <a:pt x="4816366" y="1664870"/>
                </a:lnTo>
                <a:lnTo>
                  <a:pt x="4816366" y="0"/>
                </a:lnTo>
                <a:lnTo>
                  <a:pt x="0" y="0"/>
                </a:lnTo>
                <a:lnTo>
                  <a:pt x="0" y="1664870"/>
                </a:lnTo>
                <a:close/>
              </a:path>
            </a:pathLst>
          </a:custGeom>
          <a:solidFill>
            <a:srgbClr val="F6D923"/>
          </a:solidFill>
          <a:ln w="19050">
            <a:solidFill>
              <a:schemeClr val="tx1"/>
            </a:solidFill>
          </a:ln>
        </p:spPr>
        <p:txBody>
          <a:bodyPr wrap="square" lIns="0" tIns="0" rIns="0" bIns="0" rtlCol="0"/>
          <a:lstStyle/>
          <a:p>
            <a:endParaRPr sz="372">
              <a:solidFill>
                <a:prstClr val="black"/>
              </a:solidFill>
            </a:endParaRPr>
          </a:p>
        </p:txBody>
      </p:sp>
      <p:sp>
        <p:nvSpPr>
          <p:cNvPr id="8" name="object 7"/>
          <p:cNvSpPr/>
          <p:nvPr userDrawn="1"/>
        </p:nvSpPr>
        <p:spPr>
          <a:xfrm>
            <a:off x="3440773" y="1550085"/>
            <a:ext cx="2190690" cy="764449"/>
          </a:xfrm>
          <a:custGeom>
            <a:avLst/>
            <a:gdLst/>
            <a:ahLst/>
            <a:cxnLst/>
            <a:rect l="l" t="t" r="r" b="b"/>
            <a:pathLst>
              <a:path w="4816475" h="1680845">
                <a:moveTo>
                  <a:pt x="0" y="1680577"/>
                </a:moveTo>
                <a:lnTo>
                  <a:pt x="4816366" y="1680577"/>
                </a:lnTo>
                <a:lnTo>
                  <a:pt x="4816366" y="0"/>
                </a:lnTo>
                <a:lnTo>
                  <a:pt x="0" y="0"/>
                </a:lnTo>
                <a:lnTo>
                  <a:pt x="0" y="1680577"/>
                </a:lnTo>
                <a:close/>
              </a:path>
            </a:pathLst>
          </a:custGeom>
          <a:solidFill>
            <a:srgbClr val="F6D923"/>
          </a:solidFill>
          <a:ln w="19050">
            <a:solidFill>
              <a:schemeClr val="tx1"/>
            </a:solidFill>
          </a:ln>
        </p:spPr>
        <p:txBody>
          <a:bodyPr wrap="square" lIns="0" tIns="0" rIns="0" bIns="0" rtlCol="0"/>
          <a:lstStyle/>
          <a:p>
            <a:endParaRPr sz="372">
              <a:solidFill>
                <a:prstClr val="black"/>
              </a:solidFill>
            </a:endParaRPr>
          </a:p>
        </p:txBody>
      </p:sp>
      <p:sp>
        <p:nvSpPr>
          <p:cNvPr id="9" name="object 11"/>
          <p:cNvSpPr/>
          <p:nvPr userDrawn="1"/>
        </p:nvSpPr>
        <p:spPr>
          <a:xfrm>
            <a:off x="6431495" y="1550085"/>
            <a:ext cx="2197910" cy="757229"/>
          </a:xfrm>
          <a:custGeom>
            <a:avLst/>
            <a:gdLst/>
            <a:ahLst/>
            <a:cxnLst/>
            <a:rect l="l" t="t" r="r" b="b"/>
            <a:pathLst>
              <a:path w="4832350" h="1664970">
                <a:moveTo>
                  <a:pt x="0" y="1664870"/>
                </a:moveTo>
                <a:lnTo>
                  <a:pt x="4832072" y="1664870"/>
                </a:lnTo>
                <a:lnTo>
                  <a:pt x="4832072" y="0"/>
                </a:lnTo>
                <a:lnTo>
                  <a:pt x="0" y="0"/>
                </a:lnTo>
                <a:lnTo>
                  <a:pt x="0" y="1664870"/>
                </a:lnTo>
                <a:close/>
              </a:path>
            </a:pathLst>
          </a:custGeom>
          <a:solidFill>
            <a:srgbClr val="F6D923"/>
          </a:solidFill>
          <a:ln w="19050">
            <a:solidFill>
              <a:schemeClr val="tx1"/>
            </a:solidFill>
          </a:ln>
        </p:spPr>
        <p:txBody>
          <a:bodyPr wrap="square" lIns="0" tIns="0" rIns="0" bIns="0" rtlCol="0"/>
          <a:lstStyle/>
          <a:p>
            <a:endParaRPr sz="372">
              <a:solidFill>
                <a:prstClr val="black"/>
              </a:solidFill>
            </a:endParaRPr>
          </a:p>
        </p:txBody>
      </p:sp>
      <p:sp>
        <p:nvSpPr>
          <p:cNvPr id="15" name="object 26"/>
          <p:cNvSpPr/>
          <p:nvPr userDrawn="1"/>
        </p:nvSpPr>
        <p:spPr>
          <a:xfrm>
            <a:off x="7508958" y="1228639"/>
            <a:ext cx="4910" cy="297462"/>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16" name="object 27"/>
          <p:cNvSpPr/>
          <p:nvPr userDrawn="1"/>
        </p:nvSpPr>
        <p:spPr>
          <a:xfrm>
            <a:off x="435768" y="2307269"/>
            <a:ext cx="2197910" cy="2000218"/>
          </a:xfrm>
          <a:custGeom>
            <a:avLst/>
            <a:gdLst/>
            <a:ahLst/>
            <a:cxnLst/>
            <a:rect l="l" t="t" r="r" b="b"/>
            <a:pathLst>
              <a:path w="4832350" h="4398009">
                <a:moveTo>
                  <a:pt x="0" y="4397771"/>
                </a:moveTo>
                <a:lnTo>
                  <a:pt x="4832072" y="4397771"/>
                </a:lnTo>
                <a:lnTo>
                  <a:pt x="4832072" y="0"/>
                </a:lnTo>
                <a:lnTo>
                  <a:pt x="0" y="0"/>
                </a:lnTo>
                <a:lnTo>
                  <a:pt x="0" y="4397771"/>
                </a:lnTo>
                <a:close/>
              </a:path>
            </a:pathLst>
          </a:custGeom>
          <a:solidFill>
            <a:srgbClr val="000000"/>
          </a:solidFill>
          <a:ln w="19050">
            <a:solidFill>
              <a:schemeClr val="tx1"/>
            </a:solidFill>
          </a:ln>
        </p:spPr>
        <p:txBody>
          <a:bodyPr wrap="square" lIns="0" tIns="0" rIns="0" bIns="0" rtlCol="0"/>
          <a:lstStyle/>
          <a:p>
            <a:r>
              <a:rPr lang="en-US" sz="372" dirty="0">
                <a:solidFill>
                  <a:prstClr val="black"/>
                </a:solidFill>
              </a:rPr>
              <a:t>Z</a:t>
            </a:r>
            <a:endParaRPr sz="372" dirty="0">
              <a:solidFill>
                <a:prstClr val="black"/>
              </a:solidFill>
            </a:endParaRPr>
          </a:p>
        </p:txBody>
      </p:sp>
      <p:sp>
        <p:nvSpPr>
          <p:cNvPr id="17" name="object 42"/>
          <p:cNvSpPr/>
          <p:nvPr userDrawn="1"/>
        </p:nvSpPr>
        <p:spPr>
          <a:xfrm>
            <a:off x="3433629" y="2314412"/>
            <a:ext cx="2197910" cy="2000218"/>
          </a:xfrm>
          <a:custGeom>
            <a:avLst/>
            <a:gdLst/>
            <a:ahLst/>
            <a:cxnLst/>
            <a:rect l="l" t="t" r="r" b="b"/>
            <a:pathLst>
              <a:path w="4832350" h="4398009">
                <a:moveTo>
                  <a:pt x="0" y="4397771"/>
                </a:moveTo>
                <a:lnTo>
                  <a:pt x="4832072" y="4397771"/>
                </a:lnTo>
                <a:lnTo>
                  <a:pt x="4832072" y="0"/>
                </a:lnTo>
                <a:lnTo>
                  <a:pt x="0" y="0"/>
                </a:lnTo>
                <a:lnTo>
                  <a:pt x="0" y="4397771"/>
                </a:lnTo>
                <a:close/>
              </a:path>
            </a:pathLst>
          </a:custGeom>
          <a:solidFill>
            <a:srgbClr val="000000"/>
          </a:solidFill>
          <a:ln w="19050">
            <a:solidFill>
              <a:schemeClr val="tx1"/>
            </a:solidFill>
          </a:ln>
        </p:spPr>
        <p:txBody>
          <a:bodyPr wrap="square" lIns="0" tIns="0" rIns="0" bIns="0" rtlCol="0"/>
          <a:lstStyle/>
          <a:p>
            <a:endParaRPr sz="372">
              <a:solidFill>
                <a:prstClr val="black"/>
              </a:solidFill>
            </a:endParaRPr>
          </a:p>
        </p:txBody>
      </p:sp>
      <p:sp>
        <p:nvSpPr>
          <p:cNvPr id="18" name="object 43"/>
          <p:cNvSpPr/>
          <p:nvPr userDrawn="1"/>
        </p:nvSpPr>
        <p:spPr>
          <a:xfrm>
            <a:off x="6433876" y="2307269"/>
            <a:ext cx="2197910" cy="2000218"/>
          </a:xfrm>
          <a:custGeom>
            <a:avLst/>
            <a:gdLst/>
            <a:ahLst/>
            <a:cxnLst/>
            <a:rect l="l" t="t" r="r" b="b"/>
            <a:pathLst>
              <a:path w="4832350" h="4398009">
                <a:moveTo>
                  <a:pt x="0" y="4397771"/>
                </a:moveTo>
                <a:lnTo>
                  <a:pt x="4832072" y="4397771"/>
                </a:lnTo>
                <a:lnTo>
                  <a:pt x="4832072" y="0"/>
                </a:lnTo>
                <a:lnTo>
                  <a:pt x="0" y="0"/>
                </a:lnTo>
                <a:lnTo>
                  <a:pt x="0" y="4397771"/>
                </a:lnTo>
                <a:close/>
              </a:path>
            </a:pathLst>
          </a:custGeom>
          <a:solidFill>
            <a:srgbClr val="000000"/>
          </a:solidFill>
          <a:ln w="19050">
            <a:solidFill>
              <a:schemeClr val="tx1"/>
            </a:solidFill>
          </a:ln>
        </p:spPr>
        <p:txBody>
          <a:bodyPr wrap="square" lIns="0" tIns="0" rIns="0" bIns="0" rtlCol="0"/>
          <a:lstStyle/>
          <a:p>
            <a:endParaRPr sz="372">
              <a:solidFill>
                <a:prstClr val="black"/>
              </a:solidFill>
            </a:endParaRPr>
          </a:p>
        </p:txBody>
      </p:sp>
      <p:sp>
        <p:nvSpPr>
          <p:cNvPr id="21" name="object 26"/>
          <p:cNvSpPr/>
          <p:nvPr userDrawn="1"/>
        </p:nvSpPr>
        <p:spPr>
          <a:xfrm>
            <a:off x="4501476" y="1240710"/>
            <a:ext cx="4910" cy="297462"/>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22" name="object 26"/>
          <p:cNvSpPr/>
          <p:nvPr userDrawn="1"/>
        </p:nvSpPr>
        <p:spPr>
          <a:xfrm>
            <a:off x="1450506" y="1240710"/>
            <a:ext cx="4910" cy="297462"/>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23" name="object 26"/>
          <p:cNvSpPr/>
          <p:nvPr userDrawn="1"/>
        </p:nvSpPr>
        <p:spPr>
          <a:xfrm flipH="1" flipV="1">
            <a:off x="1270139" y="1216727"/>
            <a:ext cx="6243729" cy="20793"/>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25" name="Text Placeholder 14"/>
          <p:cNvSpPr>
            <a:spLocks noGrp="1"/>
          </p:cNvSpPr>
          <p:nvPr>
            <p:ph type="body" sz="quarter" idx="17" hasCustomPrompt="1"/>
          </p:nvPr>
        </p:nvSpPr>
        <p:spPr>
          <a:xfrm>
            <a:off x="435768" y="312625"/>
            <a:ext cx="8193636" cy="346298"/>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TEXT STYLES</a:t>
            </a:r>
          </a:p>
        </p:txBody>
      </p:sp>
      <p:sp>
        <p:nvSpPr>
          <p:cNvPr id="27" name="Text Placeholder 14"/>
          <p:cNvSpPr>
            <a:spLocks noGrp="1"/>
          </p:cNvSpPr>
          <p:nvPr>
            <p:ph type="body" sz="quarter" idx="18" hasCustomPrompt="1"/>
          </p:nvPr>
        </p:nvSpPr>
        <p:spPr>
          <a:xfrm>
            <a:off x="435768" y="788593"/>
            <a:ext cx="8193636" cy="346298"/>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TEXT STYLES</a:t>
            </a:r>
          </a:p>
        </p:txBody>
      </p:sp>
      <p:sp>
        <p:nvSpPr>
          <p:cNvPr id="28" name="Text Placeholder 14"/>
          <p:cNvSpPr>
            <a:spLocks noGrp="1"/>
          </p:cNvSpPr>
          <p:nvPr>
            <p:ph type="body" sz="quarter" idx="19" hasCustomPrompt="1"/>
          </p:nvPr>
        </p:nvSpPr>
        <p:spPr>
          <a:xfrm>
            <a:off x="440454" y="1538172"/>
            <a:ext cx="2190762" cy="776240"/>
          </a:xfrm>
          <a:prstGeom prst="rect">
            <a:avLst/>
          </a:prstGeom>
        </p:spPr>
        <p:txBody>
          <a:bodyPr/>
          <a:lstStyle>
            <a:lvl1pPr algn="ctr">
              <a:defRPr sz="1637"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29" name="Text Placeholder 14"/>
          <p:cNvSpPr>
            <a:spLocks noGrp="1"/>
          </p:cNvSpPr>
          <p:nvPr>
            <p:ph type="body" sz="quarter" idx="20" hasCustomPrompt="1"/>
          </p:nvPr>
        </p:nvSpPr>
        <p:spPr>
          <a:xfrm>
            <a:off x="3445803" y="1550084"/>
            <a:ext cx="2190762" cy="752416"/>
          </a:xfrm>
          <a:prstGeom prst="rect">
            <a:avLst/>
          </a:prstGeom>
        </p:spPr>
        <p:txBody>
          <a:bodyPr/>
          <a:lstStyle>
            <a:lvl1pPr algn="ctr">
              <a:defRPr sz="1637"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30" name="Text Placeholder 14"/>
          <p:cNvSpPr>
            <a:spLocks noGrp="1"/>
          </p:cNvSpPr>
          <p:nvPr>
            <p:ph type="body" sz="quarter" idx="21" hasCustomPrompt="1"/>
          </p:nvPr>
        </p:nvSpPr>
        <p:spPr>
          <a:xfrm>
            <a:off x="6438642" y="1538172"/>
            <a:ext cx="2190762" cy="776240"/>
          </a:xfrm>
          <a:prstGeom prst="rect">
            <a:avLst/>
          </a:prstGeom>
        </p:spPr>
        <p:txBody>
          <a:bodyPr/>
          <a:lstStyle>
            <a:lvl1pPr algn="ctr">
              <a:defRPr sz="1637"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32" name="Picture Placeholder 31"/>
          <p:cNvSpPr>
            <a:spLocks noGrp="1"/>
          </p:cNvSpPr>
          <p:nvPr>
            <p:ph type="pic" sz="quarter" idx="22"/>
          </p:nvPr>
        </p:nvSpPr>
        <p:spPr>
          <a:xfrm>
            <a:off x="436116" y="2314720"/>
            <a:ext cx="2195022" cy="1999929"/>
          </a:xfrm>
          <a:prstGeom prst="rect">
            <a:avLst/>
          </a:prstGeom>
        </p:spPr>
        <p:txBody>
          <a:bodyPr/>
          <a:lstStyle>
            <a:lvl1pPr>
              <a:defRPr sz="1273">
                <a:solidFill>
                  <a:srgbClr val="FF0000"/>
                </a:solidFill>
              </a:defRPr>
            </a:lvl1pPr>
          </a:lstStyle>
          <a:p>
            <a:endParaRPr lang="en-US" dirty="0"/>
          </a:p>
        </p:txBody>
      </p:sp>
      <p:sp>
        <p:nvSpPr>
          <p:cNvPr id="35" name="Picture Placeholder 31"/>
          <p:cNvSpPr>
            <a:spLocks noGrp="1"/>
          </p:cNvSpPr>
          <p:nvPr>
            <p:ph type="pic" sz="quarter" idx="25"/>
          </p:nvPr>
        </p:nvSpPr>
        <p:spPr>
          <a:xfrm>
            <a:off x="679207" y="2600013"/>
            <a:ext cx="1552418" cy="1414440"/>
          </a:xfrm>
          <a:prstGeom prst="rect">
            <a:avLst/>
          </a:prstGeom>
        </p:spPr>
        <p:txBody>
          <a:bodyPr/>
          <a:lstStyle>
            <a:lvl1pPr>
              <a:defRPr sz="1273">
                <a:solidFill>
                  <a:srgbClr val="FF0000"/>
                </a:solidFill>
              </a:defRPr>
            </a:lvl1pPr>
          </a:lstStyle>
          <a:p>
            <a:endParaRPr lang="en-US" dirty="0"/>
          </a:p>
        </p:txBody>
      </p:sp>
      <p:sp>
        <p:nvSpPr>
          <p:cNvPr id="36" name="Picture Placeholder 31"/>
          <p:cNvSpPr>
            <a:spLocks noGrp="1"/>
          </p:cNvSpPr>
          <p:nvPr>
            <p:ph type="pic" sz="quarter" idx="26"/>
          </p:nvPr>
        </p:nvSpPr>
        <p:spPr>
          <a:xfrm>
            <a:off x="3428527" y="2314701"/>
            <a:ext cx="2195022" cy="1999929"/>
          </a:xfrm>
          <a:prstGeom prst="rect">
            <a:avLst/>
          </a:prstGeom>
        </p:spPr>
        <p:txBody>
          <a:bodyPr/>
          <a:lstStyle>
            <a:lvl1pPr>
              <a:defRPr sz="1273">
                <a:solidFill>
                  <a:srgbClr val="FF0000"/>
                </a:solidFill>
              </a:defRPr>
            </a:lvl1pPr>
          </a:lstStyle>
          <a:p>
            <a:endParaRPr lang="en-US" dirty="0"/>
          </a:p>
        </p:txBody>
      </p:sp>
      <p:sp>
        <p:nvSpPr>
          <p:cNvPr id="37" name="Picture Placeholder 31"/>
          <p:cNvSpPr>
            <a:spLocks noGrp="1"/>
          </p:cNvSpPr>
          <p:nvPr>
            <p:ph type="pic" sz="quarter" idx="27"/>
          </p:nvPr>
        </p:nvSpPr>
        <p:spPr>
          <a:xfrm>
            <a:off x="3671618" y="2599995"/>
            <a:ext cx="1552418" cy="1414440"/>
          </a:xfrm>
          <a:prstGeom prst="rect">
            <a:avLst/>
          </a:prstGeom>
        </p:spPr>
        <p:txBody>
          <a:bodyPr/>
          <a:lstStyle>
            <a:lvl1pPr>
              <a:defRPr sz="1273">
                <a:solidFill>
                  <a:srgbClr val="FF0000"/>
                </a:solidFill>
              </a:defRPr>
            </a:lvl1pPr>
          </a:lstStyle>
          <a:p>
            <a:endParaRPr lang="en-US" dirty="0"/>
          </a:p>
        </p:txBody>
      </p:sp>
      <p:sp>
        <p:nvSpPr>
          <p:cNvPr id="38" name="Picture Placeholder 31"/>
          <p:cNvSpPr>
            <a:spLocks noGrp="1"/>
          </p:cNvSpPr>
          <p:nvPr>
            <p:ph type="pic" sz="quarter" idx="28"/>
          </p:nvPr>
        </p:nvSpPr>
        <p:spPr>
          <a:xfrm>
            <a:off x="6425815" y="2307269"/>
            <a:ext cx="2195022" cy="1999929"/>
          </a:xfrm>
          <a:prstGeom prst="rect">
            <a:avLst/>
          </a:prstGeom>
        </p:spPr>
        <p:txBody>
          <a:bodyPr/>
          <a:lstStyle>
            <a:lvl1pPr>
              <a:defRPr sz="1273">
                <a:solidFill>
                  <a:srgbClr val="FF0000"/>
                </a:solidFill>
              </a:defRPr>
            </a:lvl1pPr>
          </a:lstStyle>
          <a:p>
            <a:endParaRPr lang="en-US" dirty="0"/>
          </a:p>
        </p:txBody>
      </p:sp>
      <p:sp>
        <p:nvSpPr>
          <p:cNvPr id="39" name="Picture Placeholder 31"/>
          <p:cNvSpPr>
            <a:spLocks noGrp="1"/>
          </p:cNvSpPr>
          <p:nvPr>
            <p:ph type="pic" sz="quarter" idx="29"/>
          </p:nvPr>
        </p:nvSpPr>
        <p:spPr>
          <a:xfrm>
            <a:off x="6668906" y="2592562"/>
            <a:ext cx="1552418" cy="1414440"/>
          </a:xfrm>
          <a:prstGeom prst="rect">
            <a:avLst/>
          </a:prstGeom>
        </p:spPr>
        <p:txBody>
          <a:bodyPr/>
          <a:lstStyle>
            <a:lvl1pPr>
              <a:defRPr sz="1273">
                <a:solidFill>
                  <a:srgbClr val="FF0000"/>
                </a:solidFill>
              </a:defRPr>
            </a:lvl1pPr>
          </a:lstStyle>
          <a:p>
            <a:endParaRPr lang="en-US" dirty="0"/>
          </a:p>
        </p:txBody>
      </p:sp>
    </p:spTree>
    <p:extLst>
      <p:ext uri="{BB962C8B-B14F-4D97-AF65-F5344CB8AC3E}">
        <p14:creationId xmlns:p14="http://schemas.microsoft.com/office/powerpoint/2010/main" val="2100869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6970" y="521659"/>
            <a:ext cx="4149172" cy="2208895"/>
          </a:xfrm>
          <a:prstGeom prst="rect">
            <a:avLst/>
          </a:prstGeom>
        </p:spPr>
      </p:pic>
      <p:sp>
        <p:nvSpPr>
          <p:cNvPr id="3" name="Holder 3"/>
          <p:cNvSpPr>
            <a:spLocks noGrp="1"/>
          </p:cNvSpPr>
          <p:nvPr>
            <p:ph type="subTitle" idx="4"/>
          </p:nvPr>
        </p:nvSpPr>
        <p:spPr>
          <a:xfrm>
            <a:off x="2287268" y="3611424"/>
            <a:ext cx="4516423" cy="223907"/>
          </a:xfrm>
          <a:prstGeom prst="rect">
            <a:avLst/>
          </a:prstGeom>
        </p:spPr>
        <p:txBody>
          <a:bodyPr wrap="square" lIns="0" tIns="0" rIns="0" bIns="0">
            <a:spAutoFit/>
          </a:bodyPr>
          <a:lstStyle>
            <a:lvl1pPr algn="ctr">
              <a:defRPr sz="1455" b="1">
                <a:solidFill>
                  <a:schemeClr val="bg1"/>
                </a:solidFill>
                <a:latin typeface="Helvetica" charset="0"/>
                <a:ea typeface="Helvetica" charset="0"/>
                <a:cs typeface="Helvetica" charset="0"/>
              </a:defRPr>
            </a:lvl1pPr>
          </a:lstStyle>
          <a:p>
            <a:endParaRPr lang="en-US" dirty="0"/>
          </a:p>
        </p:txBody>
      </p:sp>
      <p:sp>
        <p:nvSpPr>
          <p:cNvPr id="15" name="Rectangle 14"/>
          <p:cNvSpPr/>
          <p:nvPr userDrawn="1"/>
        </p:nvSpPr>
        <p:spPr>
          <a:xfrm>
            <a:off x="2287268" y="3611424"/>
            <a:ext cx="4516423" cy="38775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3" name="Picture Placeholder 12"/>
          <p:cNvSpPr>
            <a:spLocks noGrp="1"/>
          </p:cNvSpPr>
          <p:nvPr>
            <p:ph type="pic" sz="quarter" idx="10"/>
          </p:nvPr>
        </p:nvSpPr>
        <p:spPr>
          <a:xfrm>
            <a:off x="0" y="-1"/>
            <a:ext cx="9144000" cy="4857751"/>
          </a:xfrm>
          <a:prstGeom prst="rect">
            <a:avLst/>
          </a:prstGeom>
        </p:spPr>
        <p:txBody>
          <a:bodyPr/>
          <a:lstStyle>
            <a:lvl1pPr>
              <a:defRPr sz="1819" b="0" i="0">
                <a:solidFill>
                  <a:srgbClr val="FF0000"/>
                </a:solidFill>
                <a:latin typeface="Helvetica" charset="0"/>
                <a:ea typeface="Helvetica" charset="0"/>
                <a:cs typeface="Helvetica" charset="0"/>
              </a:defRPr>
            </a:lvl1pPr>
          </a:lstStyle>
          <a:p>
            <a:endParaRPr lang="en-US" dirty="0"/>
          </a:p>
        </p:txBody>
      </p:sp>
    </p:spTree>
    <p:extLst>
      <p:ext uri="{BB962C8B-B14F-4D97-AF65-F5344CB8AC3E}">
        <p14:creationId xmlns:p14="http://schemas.microsoft.com/office/powerpoint/2010/main" val="132605981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p:spPr>
        <p:txBody>
          <a:bodyPr/>
          <a:lstStyle/>
          <a:p>
            <a:pPr marL="5776"/>
            <a:r>
              <a:rPr lang="en-US" spc="5">
                <a:solidFill>
                  <a:prstClr val="white"/>
                </a:solidFill>
              </a:rPr>
              <a:t>800-2REVIEW</a:t>
            </a:r>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p:spPr>
        <p:txBody>
          <a:bodyPr/>
          <a:lstStyle/>
          <a:p>
            <a:pPr marL="5776"/>
            <a:r>
              <a:rPr lang="en-US" spc="16">
                <a:solidFill>
                  <a:prstClr val="white"/>
                </a:solidFill>
              </a:rPr>
              <a:t>Presented by: xxx xxx</a:t>
            </a:r>
            <a:endParaRPr lang="en-US" spc="16" dirty="0">
              <a:solidFill>
                <a:prstClr val="white"/>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8" name="Text Placeholder 14"/>
          <p:cNvSpPr>
            <a:spLocks noGrp="1"/>
          </p:cNvSpPr>
          <p:nvPr>
            <p:ph type="body" sz="quarter" idx="17" hasCustomPrompt="1"/>
          </p:nvPr>
        </p:nvSpPr>
        <p:spPr>
          <a:xfrm>
            <a:off x="2965496" y="1878634"/>
            <a:ext cx="3125018" cy="901051"/>
          </a:xfrm>
          <a:prstGeom prst="rect">
            <a:avLst/>
          </a:prstGeom>
        </p:spPr>
        <p:txBody>
          <a:bodyPr/>
          <a:lstStyle>
            <a:lvl1pPr algn="ctr">
              <a:defRPr sz="2456" b="1" baseline="0">
                <a:solidFill>
                  <a:schemeClr val="bg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9" name="Picture Placeholder 6"/>
          <p:cNvSpPr>
            <a:spLocks noGrp="1"/>
          </p:cNvSpPr>
          <p:nvPr>
            <p:ph type="pic" sz="quarter" idx="18"/>
          </p:nvPr>
        </p:nvSpPr>
        <p:spPr>
          <a:xfrm>
            <a:off x="407925" y="1213675"/>
            <a:ext cx="2391419" cy="2709651"/>
          </a:xfrm>
          <a:prstGeom prst="rect">
            <a:avLst/>
          </a:prstGeom>
          <a:noFill/>
        </p:spPr>
        <p:txBody>
          <a:bodyPr/>
          <a:lstStyle>
            <a:lvl1pPr>
              <a:defRPr sz="2001">
                <a:solidFill>
                  <a:srgbClr val="FF0000"/>
                </a:solidFill>
              </a:defRPr>
            </a:lvl1pPr>
          </a:lstStyle>
          <a:p>
            <a:endParaRPr lang="en-US"/>
          </a:p>
        </p:txBody>
      </p:sp>
      <p:sp>
        <p:nvSpPr>
          <p:cNvPr id="11" name="Picture Placeholder 6"/>
          <p:cNvSpPr>
            <a:spLocks noGrp="1"/>
          </p:cNvSpPr>
          <p:nvPr>
            <p:ph type="pic" sz="quarter" idx="19"/>
          </p:nvPr>
        </p:nvSpPr>
        <p:spPr>
          <a:xfrm>
            <a:off x="6256667" y="1192150"/>
            <a:ext cx="2391419" cy="2709651"/>
          </a:xfrm>
          <a:prstGeom prst="rect">
            <a:avLst/>
          </a:prstGeom>
          <a:noFill/>
        </p:spPr>
        <p:txBody>
          <a:bodyPr/>
          <a:lstStyle>
            <a:lvl1pPr>
              <a:defRPr sz="2001">
                <a:solidFill>
                  <a:srgbClr val="FF0000"/>
                </a:solidFill>
              </a:defRPr>
            </a:lvl1pPr>
          </a:lstStyle>
          <a:p>
            <a:endParaRPr lang="en-US"/>
          </a:p>
        </p:txBody>
      </p:sp>
    </p:spTree>
    <p:extLst>
      <p:ext uri="{BB962C8B-B14F-4D97-AF65-F5344CB8AC3E}">
        <p14:creationId xmlns:p14="http://schemas.microsoft.com/office/powerpoint/2010/main" val="218511949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a:noFill/>
          <a:ln>
            <a:noFill/>
          </a:ln>
        </p:spPr>
        <p:txBody>
          <a:bodyPr/>
          <a:lstStyle/>
          <a:p>
            <a:pPr marL="5776"/>
            <a:r>
              <a:rPr lang="en-US" spc="5">
                <a:solidFill>
                  <a:prstClr val="white"/>
                </a:solidFill>
              </a:rPr>
              <a:t>800-2REVIEW</a:t>
            </a:r>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a:noFill/>
          <a:ln>
            <a:noFill/>
          </a:ln>
        </p:spPr>
        <p:txBody>
          <a:bodyPr/>
          <a:lstStyle/>
          <a:p>
            <a:pPr marL="5776"/>
            <a:r>
              <a:rPr lang="en-US" spc="16">
                <a:solidFill>
                  <a:prstClr val="white"/>
                </a:solidFill>
              </a:rPr>
              <a:t>Presented by: xxx xxx</a:t>
            </a:r>
            <a:endParaRPr lang="en-US" spc="16" dirty="0">
              <a:solidFill>
                <a:prstClr val="white"/>
              </a:solidFill>
            </a:endParaRPr>
          </a:p>
        </p:txBody>
      </p:sp>
      <p:graphicFrame>
        <p:nvGraphicFramePr>
          <p:cNvPr id="6" name="Table 5"/>
          <p:cNvGraphicFramePr>
            <a:graphicFrameLocks noGrp="1"/>
          </p:cNvGraphicFramePr>
          <p:nvPr userDrawn="1"/>
        </p:nvGraphicFramePr>
        <p:xfrm>
          <a:off x="1603634" y="1428108"/>
          <a:ext cx="5845000" cy="3270801"/>
        </p:xfrm>
        <a:graphic>
          <a:graphicData uri="http://schemas.openxmlformats.org/drawingml/2006/table">
            <a:tbl>
              <a:tblPr/>
              <a:tblGrid>
                <a:gridCol w="3182192">
                  <a:extLst>
                    <a:ext uri="{9D8B030D-6E8A-4147-A177-3AD203B41FA5}">
                      <a16:colId xmlns:a16="http://schemas.microsoft.com/office/drawing/2014/main" val="20000"/>
                    </a:ext>
                  </a:extLst>
                </a:gridCol>
                <a:gridCol w="1406986">
                  <a:extLst>
                    <a:ext uri="{9D8B030D-6E8A-4147-A177-3AD203B41FA5}">
                      <a16:colId xmlns:a16="http://schemas.microsoft.com/office/drawing/2014/main" val="20001"/>
                    </a:ext>
                  </a:extLst>
                </a:gridCol>
                <a:gridCol w="1255822">
                  <a:extLst>
                    <a:ext uri="{9D8B030D-6E8A-4147-A177-3AD203B41FA5}">
                      <a16:colId xmlns:a16="http://schemas.microsoft.com/office/drawing/2014/main" val="20002"/>
                    </a:ext>
                  </a:extLst>
                </a:gridCol>
              </a:tblGrid>
              <a:tr h="435891">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D924"/>
                    </a:solidFill>
                  </a:tcPr>
                </a:tc>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D924"/>
                    </a:solidFill>
                  </a:tcPr>
                </a:tc>
                <a:extLst>
                  <a:ext uri="{0D108BD9-81ED-4DB2-BD59-A6C34878D82A}">
                    <a16:rowId xmlns:a16="http://schemas.microsoft.com/office/drawing/2014/main" val="10000"/>
                  </a:ext>
                </a:extLst>
              </a:tr>
              <a:tr h="46516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20235172"/>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dirty="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7" name="Text Placeholder 8"/>
          <p:cNvSpPr>
            <a:spLocks noGrp="1"/>
          </p:cNvSpPr>
          <p:nvPr>
            <p:ph type="body" sz="quarter" idx="12" hasCustomPrompt="1"/>
          </p:nvPr>
        </p:nvSpPr>
        <p:spPr>
          <a:xfrm>
            <a:off x="1660708" y="1462764"/>
            <a:ext cx="2980609" cy="346558"/>
          </a:xfrm>
          <a:prstGeom prst="rect">
            <a:avLst/>
          </a:prstGeom>
        </p:spPr>
        <p:txBody>
          <a:bodyPr/>
          <a:lstStyle>
            <a:lvl1pPr>
              <a:defRPr sz="1092" b="1"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8" name="Text Placeholder 8"/>
          <p:cNvSpPr>
            <a:spLocks noGrp="1"/>
          </p:cNvSpPr>
          <p:nvPr>
            <p:ph type="body" sz="quarter" idx="13" hasCustomPrompt="1"/>
          </p:nvPr>
        </p:nvSpPr>
        <p:spPr>
          <a:xfrm>
            <a:off x="4779950" y="1448223"/>
            <a:ext cx="1294598" cy="346558"/>
          </a:xfrm>
          <a:prstGeom prst="rect">
            <a:avLst/>
          </a:prstGeom>
        </p:spPr>
        <p:txBody>
          <a:bodyPr/>
          <a:lstStyle>
            <a:lvl1pPr>
              <a:defRPr sz="1092" b="1" baseline="0">
                <a:solidFill>
                  <a:schemeClr val="tx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a:t>CLICK TO EDIT MASTER TEXT</a:t>
            </a:r>
            <a:endParaRPr lang="en-US" dirty="0"/>
          </a:p>
        </p:txBody>
      </p:sp>
      <p:sp>
        <p:nvSpPr>
          <p:cNvPr id="9" name="Text Placeholder 8"/>
          <p:cNvSpPr>
            <a:spLocks noGrp="1"/>
          </p:cNvSpPr>
          <p:nvPr>
            <p:ph type="body" sz="quarter" idx="14" hasCustomPrompt="1"/>
          </p:nvPr>
        </p:nvSpPr>
        <p:spPr>
          <a:xfrm>
            <a:off x="6213180" y="1448223"/>
            <a:ext cx="1235454" cy="346558"/>
          </a:xfrm>
          <a:prstGeom prst="rect">
            <a:avLst/>
          </a:prstGeom>
        </p:spPr>
        <p:txBody>
          <a:bodyPr/>
          <a:lstStyle>
            <a:lvl1pPr>
              <a:defRPr sz="1092" b="1" baseline="0">
                <a:solidFill>
                  <a:schemeClr val="tx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a:t>CLICK TO EDIT MASTER TEXT</a:t>
            </a:r>
            <a:endParaRPr lang="en-US" dirty="0"/>
          </a:p>
        </p:txBody>
      </p:sp>
      <p:sp>
        <p:nvSpPr>
          <p:cNvPr id="10" name="Text Placeholder 8"/>
          <p:cNvSpPr>
            <a:spLocks noGrp="1"/>
          </p:cNvSpPr>
          <p:nvPr>
            <p:ph type="body" sz="quarter" idx="15" hasCustomPrompt="1"/>
          </p:nvPr>
        </p:nvSpPr>
        <p:spPr>
          <a:xfrm>
            <a:off x="1660708" y="1906890"/>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1" name="Text Placeholder 8"/>
          <p:cNvSpPr>
            <a:spLocks noGrp="1"/>
          </p:cNvSpPr>
          <p:nvPr>
            <p:ph type="body" sz="quarter" idx="16" hasCustomPrompt="1"/>
          </p:nvPr>
        </p:nvSpPr>
        <p:spPr>
          <a:xfrm>
            <a:off x="1660708" y="2361556"/>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2" name="Text Placeholder 8"/>
          <p:cNvSpPr>
            <a:spLocks noGrp="1"/>
          </p:cNvSpPr>
          <p:nvPr>
            <p:ph type="body" sz="quarter" idx="17" hasCustomPrompt="1"/>
          </p:nvPr>
        </p:nvSpPr>
        <p:spPr>
          <a:xfrm>
            <a:off x="1661849" y="3362434"/>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3" name="Text Placeholder 8"/>
          <p:cNvSpPr>
            <a:spLocks noGrp="1"/>
          </p:cNvSpPr>
          <p:nvPr>
            <p:ph type="body" sz="quarter" idx="18" hasCustomPrompt="1"/>
          </p:nvPr>
        </p:nvSpPr>
        <p:spPr>
          <a:xfrm>
            <a:off x="1660708" y="4301519"/>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4" name="Text Placeholder 8"/>
          <p:cNvSpPr>
            <a:spLocks noGrp="1"/>
          </p:cNvSpPr>
          <p:nvPr>
            <p:ph type="body" sz="quarter" idx="19" hasCustomPrompt="1"/>
          </p:nvPr>
        </p:nvSpPr>
        <p:spPr>
          <a:xfrm>
            <a:off x="1660708" y="3819538"/>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5" name="Text Placeholder 8"/>
          <p:cNvSpPr>
            <a:spLocks noGrp="1"/>
          </p:cNvSpPr>
          <p:nvPr>
            <p:ph type="body" sz="quarter" idx="20" hasCustomPrompt="1"/>
          </p:nvPr>
        </p:nvSpPr>
        <p:spPr>
          <a:xfrm>
            <a:off x="1660708" y="2880453"/>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6" name="Text Placeholder 8"/>
          <p:cNvSpPr>
            <a:spLocks noGrp="1"/>
          </p:cNvSpPr>
          <p:nvPr>
            <p:ph type="body" sz="quarter" idx="21" hasCustomPrompt="1"/>
          </p:nvPr>
        </p:nvSpPr>
        <p:spPr>
          <a:xfrm>
            <a:off x="4806577" y="1906890"/>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17" name="Text Placeholder 8"/>
          <p:cNvSpPr>
            <a:spLocks noGrp="1"/>
          </p:cNvSpPr>
          <p:nvPr>
            <p:ph type="body" sz="quarter" idx="22" hasCustomPrompt="1"/>
          </p:nvPr>
        </p:nvSpPr>
        <p:spPr>
          <a:xfrm>
            <a:off x="6239808" y="1906890"/>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18" name="Text Placeholder 8"/>
          <p:cNvSpPr>
            <a:spLocks noGrp="1"/>
          </p:cNvSpPr>
          <p:nvPr>
            <p:ph type="body" sz="quarter" idx="23" hasCustomPrompt="1"/>
          </p:nvPr>
        </p:nvSpPr>
        <p:spPr>
          <a:xfrm>
            <a:off x="4806577" y="2361556"/>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19" name="Text Placeholder 8"/>
          <p:cNvSpPr>
            <a:spLocks noGrp="1"/>
          </p:cNvSpPr>
          <p:nvPr>
            <p:ph type="body" sz="quarter" idx="24" hasCustomPrompt="1"/>
          </p:nvPr>
        </p:nvSpPr>
        <p:spPr>
          <a:xfrm>
            <a:off x="6239808" y="2361556"/>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0" name="Text Placeholder 8"/>
          <p:cNvSpPr>
            <a:spLocks noGrp="1"/>
          </p:cNvSpPr>
          <p:nvPr>
            <p:ph type="body" sz="quarter" idx="25" hasCustomPrompt="1"/>
          </p:nvPr>
        </p:nvSpPr>
        <p:spPr>
          <a:xfrm>
            <a:off x="4819693" y="2827741"/>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1" name="Text Placeholder 8"/>
          <p:cNvSpPr>
            <a:spLocks noGrp="1"/>
          </p:cNvSpPr>
          <p:nvPr>
            <p:ph type="body" sz="quarter" idx="26" hasCustomPrompt="1"/>
          </p:nvPr>
        </p:nvSpPr>
        <p:spPr>
          <a:xfrm>
            <a:off x="6252925" y="2827741"/>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2" name="Text Placeholder 8"/>
          <p:cNvSpPr>
            <a:spLocks noGrp="1"/>
          </p:cNvSpPr>
          <p:nvPr>
            <p:ph type="body" sz="quarter" idx="27" hasCustomPrompt="1"/>
          </p:nvPr>
        </p:nvSpPr>
        <p:spPr>
          <a:xfrm>
            <a:off x="4829048" y="3306524"/>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3" name="Text Placeholder 8"/>
          <p:cNvSpPr>
            <a:spLocks noGrp="1"/>
          </p:cNvSpPr>
          <p:nvPr>
            <p:ph type="body" sz="quarter" idx="28" hasCustomPrompt="1"/>
          </p:nvPr>
        </p:nvSpPr>
        <p:spPr>
          <a:xfrm>
            <a:off x="6262280" y="3306524"/>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4" name="Text Placeholder 8"/>
          <p:cNvSpPr>
            <a:spLocks noGrp="1"/>
          </p:cNvSpPr>
          <p:nvPr>
            <p:ph type="body" sz="quarter" idx="29" hasCustomPrompt="1"/>
          </p:nvPr>
        </p:nvSpPr>
        <p:spPr>
          <a:xfrm>
            <a:off x="4838088" y="3803859"/>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5" name="Text Placeholder 8"/>
          <p:cNvSpPr>
            <a:spLocks noGrp="1"/>
          </p:cNvSpPr>
          <p:nvPr>
            <p:ph type="body" sz="quarter" idx="30" hasCustomPrompt="1"/>
          </p:nvPr>
        </p:nvSpPr>
        <p:spPr>
          <a:xfrm>
            <a:off x="6271319" y="3803859"/>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6" name="Text Placeholder 8"/>
          <p:cNvSpPr>
            <a:spLocks noGrp="1"/>
          </p:cNvSpPr>
          <p:nvPr>
            <p:ph type="body" sz="quarter" idx="31" hasCustomPrompt="1"/>
          </p:nvPr>
        </p:nvSpPr>
        <p:spPr>
          <a:xfrm>
            <a:off x="4829048" y="4254461"/>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7" name="Text Placeholder 8"/>
          <p:cNvSpPr>
            <a:spLocks noGrp="1"/>
          </p:cNvSpPr>
          <p:nvPr>
            <p:ph type="body" sz="quarter" idx="32" hasCustomPrompt="1"/>
          </p:nvPr>
        </p:nvSpPr>
        <p:spPr>
          <a:xfrm>
            <a:off x="6262280" y="4254461"/>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8" name="Text Placeholder 14"/>
          <p:cNvSpPr>
            <a:spLocks noGrp="1"/>
          </p:cNvSpPr>
          <p:nvPr>
            <p:ph type="body" sz="quarter" idx="33" hasCustomPrompt="1"/>
          </p:nvPr>
        </p:nvSpPr>
        <p:spPr>
          <a:xfrm>
            <a:off x="1758906" y="312625"/>
            <a:ext cx="5844969" cy="901051"/>
          </a:xfrm>
          <a:prstGeom prst="rect">
            <a:avLst/>
          </a:prstGeom>
        </p:spPr>
        <p:txBody>
          <a:bodyPr/>
          <a:lstStyle>
            <a:lvl1pPr algn="ctr">
              <a:defRPr sz="2456" b="1" baseline="0">
                <a:solidFill>
                  <a:schemeClr val="bg1"/>
                </a:solidFill>
                <a:latin typeface="Helvetica" charset="0"/>
                <a:ea typeface="Helvetica" charset="0"/>
                <a:cs typeface="Helvetica" charset="0"/>
              </a:defRPr>
            </a:lvl1pPr>
          </a:lstStyle>
          <a:p>
            <a:pPr lvl="0"/>
            <a:r>
              <a:rPr lang="en-US" dirty="0"/>
              <a:t>CLICK TO EDIT MASTER </a:t>
            </a:r>
          </a:p>
          <a:p>
            <a:pPr lvl="0"/>
            <a:r>
              <a:rPr lang="en-US" dirty="0"/>
              <a:t>TEXT STYLES</a:t>
            </a:r>
          </a:p>
        </p:txBody>
      </p:sp>
    </p:spTree>
    <p:extLst>
      <p:ext uri="{BB962C8B-B14F-4D97-AF65-F5344CB8AC3E}">
        <p14:creationId xmlns:p14="http://schemas.microsoft.com/office/powerpoint/2010/main" val="307560212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p:spPr>
        <p:txBody>
          <a:bodyPr/>
          <a:lstStyle/>
          <a:p>
            <a:pPr marL="5776"/>
            <a:r>
              <a:rPr lang="en-US" spc="5">
                <a:solidFill>
                  <a:prstClr val="white"/>
                </a:solidFill>
              </a:rPr>
              <a:t>800-2REVIEW</a:t>
            </a:r>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p:spPr>
        <p:txBody>
          <a:bodyPr/>
          <a:lstStyle/>
          <a:p>
            <a:pPr marL="5776"/>
            <a:r>
              <a:rPr lang="en-US" spc="16">
                <a:solidFill>
                  <a:prstClr val="white"/>
                </a:solidFill>
              </a:rPr>
              <a:t>Presented by: xxx xxx</a:t>
            </a:r>
            <a:endParaRPr lang="en-US" spc="16" dirty="0">
              <a:solidFill>
                <a:prstClr val="white"/>
              </a:solidFill>
            </a:endParaRPr>
          </a:p>
        </p:txBody>
      </p:sp>
      <p:sp>
        <p:nvSpPr>
          <p:cNvPr id="172" name="Text Placeholder 14"/>
          <p:cNvSpPr>
            <a:spLocks noGrp="1"/>
          </p:cNvSpPr>
          <p:nvPr>
            <p:ph type="body" sz="quarter" idx="33" hasCustomPrompt="1"/>
          </p:nvPr>
        </p:nvSpPr>
        <p:spPr>
          <a:xfrm>
            <a:off x="1758906" y="312625"/>
            <a:ext cx="5844969" cy="901051"/>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pic>
        <p:nvPicPr>
          <p:cNvPr id="173" name="Picture 172"/>
          <p:cNvPicPr>
            <a:picLocks noChangeAspect="1"/>
          </p:cNvPicPr>
          <p:nvPr userDrawn="1"/>
        </p:nvPicPr>
        <p:blipFill rotWithShape="1">
          <a:blip r:embed="rId2" cstate="email">
            <a:extLst>
              <a:ext uri="{28A0092B-C50C-407E-A947-70E740481C1C}">
                <a14:useLocalDpi xmlns:a14="http://schemas.microsoft.com/office/drawing/2010/main"/>
              </a:ext>
            </a:extLst>
          </a:blip>
          <a:srcRect r="52776"/>
          <a:stretch/>
        </p:blipFill>
        <p:spPr>
          <a:xfrm>
            <a:off x="958044" y="1269636"/>
            <a:ext cx="1950360" cy="3483800"/>
          </a:xfrm>
          <a:prstGeom prst="rect">
            <a:avLst/>
          </a:prstGeom>
        </p:spPr>
      </p:pic>
      <p:pic>
        <p:nvPicPr>
          <p:cNvPr id="174" name="Picture 173"/>
          <p:cNvPicPr>
            <a:picLocks noChangeAspect="1"/>
          </p:cNvPicPr>
          <p:nvPr userDrawn="1"/>
        </p:nvPicPr>
        <p:blipFill rotWithShape="1">
          <a:blip r:embed="rId2" cstate="email">
            <a:extLst>
              <a:ext uri="{28A0092B-C50C-407E-A947-70E740481C1C}">
                <a14:useLocalDpi xmlns:a14="http://schemas.microsoft.com/office/drawing/2010/main"/>
              </a:ext>
            </a:extLst>
          </a:blip>
          <a:srcRect r="52776"/>
          <a:stretch/>
        </p:blipFill>
        <p:spPr>
          <a:xfrm>
            <a:off x="3706210" y="1269636"/>
            <a:ext cx="1950360" cy="3483800"/>
          </a:xfrm>
          <a:prstGeom prst="rect">
            <a:avLst/>
          </a:prstGeom>
        </p:spPr>
      </p:pic>
      <p:pic>
        <p:nvPicPr>
          <p:cNvPr id="175" name="Picture 174"/>
          <p:cNvPicPr>
            <a:picLocks noChangeAspect="1"/>
          </p:cNvPicPr>
          <p:nvPr userDrawn="1"/>
        </p:nvPicPr>
        <p:blipFill rotWithShape="1">
          <a:blip r:embed="rId2" cstate="email">
            <a:extLst>
              <a:ext uri="{28A0092B-C50C-407E-A947-70E740481C1C}">
                <a14:useLocalDpi xmlns:a14="http://schemas.microsoft.com/office/drawing/2010/main"/>
              </a:ext>
            </a:extLst>
          </a:blip>
          <a:srcRect r="52776"/>
          <a:stretch/>
        </p:blipFill>
        <p:spPr>
          <a:xfrm>
            <a:off x="6304912" y="1242931"/>
            <a:ext cx="1950360" cy="3483800"/>
          </a:xfrm>
          <a:prstGeom prst="rect">
            <a:avLst/>
          </a:prstGeom>
        </p:spPr>
      </p:pic>
      <p:sp>
        <p:nvSpPr>
          <p:cNvPr id="177" name="Picture Placeholder 176"/>
          <p:cNvSpPr>
            <a:spLocks noGrp="1"/>
          </p:cNvSpPr>
          <p:nvPr>
            <p:ph type="pic" sz="quarter" idx="34"/>
          </p:nvPr>
        </p:nvSpPr>
        <p:spPr>
          <a:xfrm>
            <a:off x="1279467" y="1843978"/>
            <a:ext cx="1282355" cy="2321939"/>
          </a:xfrm>
          <a:prstGeom prst="rect">
            <a:avLst/>
          </a:prstGeom>
        </p:spPr>
        <p:txBody>
          <a:bodyPr/>
          <a:lstStyle>
            <a:lvl1pPr>
              <a:defRPr sz="2729">
                <a:solidFill>
                  <a:srgbClr val="FF0000"/>
                </a:solidFill>
              </a:defRPr>
            </a:lvl1pPr>
          </a:lstStyle>
          <a:p>
            <a:endParaRPr lang="en-US" dirty="0"/>
          </a:p>
        </p:txBody>
      </p:sp>
      <p:sp>
        <p:nvSpPr>
          <p:cNvPr id="178" name="Picture Placeholder 176"/>
          <p:cNvSpPr>
            <a:spLocks noGrp="1"/>
          </p:cNvSpPr>
          <p:nvPr>
            <p:ph type="pic" sz="quarter" idx="35"/>
          </p:nvPr>
        </p:nvSpPr>
        <p:spPr>
          <a:xfrm>
            <a:off x="4040212" y="1854422"/>
            <a:ext cx="1282355" cy="2321939"/>
          </a:xfrm>
          <a:prstGeom prst="rect">
            <a:avLst/>
          </a:prstGeom>
        </p:spPr>
        <p:txBody>
          <a:bodyPr/>
          <a:lstStyle>
            <a:lvl1pPr>
              <a:defRPr sz="2729">
                <a:solidFill>
                  <a:srgbClr val="FF0000"/>
                </a:solidFill>
              </a:defRPr>
            </a:lvl1pPr>
          </a:lstStyle>
          <a:p>
            <a:endParaRPr lang="en-US" dirty="0"/>
          </a:p>
        </p:txBody>
      </p:sp>
      <p:sp>
        <p:nvSpPr>
          <p:cNvPr id="179" name="Picture Placeholder 176"/>
          <p:cNvSpPr>
            <a:spLocks noGrp="1"/>
          </p:cNvSpPr>
          <p:nvPr>
            <p:ph type="pic" sz="quarter" idx="36"/>
          </p:nvPr>
        </p:nvSpPr>
        <p:spPr>
          <a:xfrm>
            <a:off x="6638915" y="1823861"/>
            <a:ext cx="1282355" cy="2321939"/>
          </a:xfrm>
          <a:prstGeom prst="rect">
            <a:avLst/>
          </a:prstGeom>
        </p:spPr>
        <p:txBody>
          <a:bodyPr/>
          <a:lstStyle>
            <a:lvl1pPr>
              <a:defRPr sz="2729">
                <a:solidFill>
                  <a:srgbClr val="FF0000"/>
                </a:solidFill>
              </a:defRPr>
            </a:lvl1pPr>
          </a:lstStyle>
          <a:p>
            <a:endParaRPr lang="en-US" dirty="0"/>
          </a:p>
        </p:txBody>
      </p:sp>
    </p:spTree>
    <p:extLst>
      <p:ext uri="{BB962C8B-B14F-4D97-AF65-F5344CB8AC3E}">
        <p14:creationId xmlns:p14="http://schemas.microsoft.com/office/powerpoint/2010/main" val="375191246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object 38"/>
          <p:cNvSpPr/>
          <p:nvPr userDrawn="1"/>
        </p:nvSpPr>
        <p:spPr>
          <a:xfrm>
            <a:off x="3592660" y="2574994"/>
            <a:ext cx="2164119" cy="895564"/>
          </a:xfrm>
          <a:custGeom>
            <a:avLst/>
            <a:gdLst/>
            <a:ahLst/>
            <a:cxnLst/>
            <a:rect l="l" t="t" r="r" b="b"/>
            <a:pathLst>
              <a:path w="4758055" h="1969134">
                <a:moveTo>
                  <a:pt x="0" y="1968526"/>
                </a:moveTo>
                <a:lnTo>
                  <a:pt x="4757813" y="1968526"/>
                </a:lnTo>
                <a:lnTo>
                  <a:pt x="4757813" y="0"/>
                </a:lnTo>
                <a:lnTo>
                  <a:pt x="0" y="0"/>
                </a:lnTo>
                <a:lnTo>
                  <a:pt x="0" y="1968526"/>
                </a:lnTo>
                <a:close/>
              </a:path>
            </a:pathLst>
          </a:custGeom>
          <a:ln w="85725">
            <a:solidFill>
              <a:srgbClr val="FAE200"/>
            </a:solidFill>
          </a:ln>
        </p:spPr>
        <p:txBody>
          <a:bodyPr wrap="square" lIns="0" tIns="0" rIns="0" bIns="0" rtlCol="0"/>
          <a:lstStyle/>
          <a:p>
            <a:endParaRPr sz="372">
              <a:solidFill>
                <a:prstClr val="black"/>
              </a:solidFill>
            </a:endParaRPr>
          </a:p>
        </p:txBody>
      </p:sp>
      <p:sp>
        <p:nvSpPr>
          <p:cNvPr id="14" name="Text Placeholder 17"/>
          <p:cNvSpPr>
            <a:spLocks noGrp="1"/>
          </p:cNvSpPr>
          <p:nvPr>
            <p:ph type="body" sz="quarter" idx="15"/>
          </p:nvPr>
        </p:nvSpPr>
        <p:spPr>
          <a:xfrm>
            <a:off x="3458341" y="1726182"/>
            <a:ext cx="2473426" cy="238307"/>
          </a:xfrm>
          <a:prstGeom prst="rect">
            <a:avLst/>
          </a:prstGeom>
        </p:spPr>
        <p:txBody>
          <a:bodyPr/>
          <a:lstStyle>
            <a:lvl1pPr algn="ctr">
              <a:defRPr sz="1092" b="1" i="0">
                <a:latin typeface="Helvetica" charset="0"/>
                <a:ea typeface="Helvetica" charset="0"/>
                <a:cs typeface="Helvetica" charset="0"/>
              </a:defRPr>
            </a:lvl1pPr>
          </a:lstStyle>
          <a:p>
            <a:pPr lvl="0"/>
            <a:r>
              <a:rPr lang="en-US" dirty="0"/>
              <a:t>Click to edit Master text styles</a:t>
            </a:r>
          </a:p>
        </p:txBody>
      </p:sp>
      <p:sp>
        <p:nvSpPr>
          <p:cNvPr id="17" name="Text Placeholder 17"/>
          <p:cNvSpPr>
            <a:spLocks noGrp="1"/>
          </p:cNvSpPr>
          <p:nvPr>
            <p:ph type="body" sz="quarter" idx="17"/>
          </p:nvPr>
        </p:nvSpPr>
        <p:spPr>
          <a:xfrm>
            <a:off x="3751618" y="2690512"/>
            <a:ext cx="1846201" cy="664528"/>
          </a:xfrm>
          <a:prstGeom prst="rect">
            <a:avLst/>
          </a:prstGeom>
        </p:spPr>
        <p:txBody>
          <a:bodyPr/>
          <a:lstStyle>
            <a:lvl1pPr>
              <a:defRPr sz="910" b="1" i="0">
                <a:latin typeface="Helvetica" charset="0"/>
                <a:ea typeface="Helvetica" charset="0"/>
                <a:cs typeface="Helvetica" charset="0"/>
              </a:defRPr>
            </a:lvl1pPr>
          </a:lstStyle>
          <a:p>
            <a:pPr lvl="0"/>
            <a:r>
              <a:rPr lang="en-US" dirty="0"/>
              <a:t>Click to edit Master text styles</a:t>
            </a:r>
          </a:p>
        </p:txBody>
      </p:sp>
      <p:sp>
        <p:nvSpPr>
          <p:cNvPr id="18" name="Text Placeholder 17"/>
          <p:cNvSpPr>
            <a:spLocks noGrp="1"/>
          </p:cNvSpPr>
          <p:nvPr>
            <p:ph type="body" sz="quarter" idx="18" hasCustomPrompt="1"/>
          </p:nvPr>
        </p:nvSpPr>
        <p:spPr>
          <a:xfrm>
            <a:off x="1714357" y="898724"/>
            <a:ext cx="5889189" cy="380359"/>
          </a:xfrm>
          <a:prstGeom prst="rect">
            <a:avLst/>
          </a:prstGeom>
        </p:spPr>
        <p:txBody>
          <a:bodyPr/>
          <a:lstStyle>
            <a:lvl1pPr algn="ctr">
              <a:defRPr sz="3002" b="1" i="0">
                <a:latin typeface="Helvetica" charset="0"/>
                <a:ea typeface="Helvetica" charset="0"/>
                <a:cs typeface="Helvetica" charset="0"/>
              </a:defRPr>
            </a:lvl1pPr>
          </a:lstStyle>
          <a:p>
            <a:pPr lvl="0"/>
            <a:r>
              <a:rPr lang="en-US" dirty="0"/>
              <a:t>Click to edit master text styles</a:t>
            </a:r>
          </a:p>
        </p:txBody>
      </p:sp>
      <p:sp>
        <p:nvSpPr>
          <p:cNvPr id="19" name="Text Placeholder 17"/>
          <p:cNvSpPr>
            <a:spLocks noGrp="1"/>
          </p:cNvSpPr>
          <p:nvPr>
            <p:ph type="body" sz="quarter" idx="19"/>
          </p:nvPr>
        </p:nvSpPr>
        <p:spPr>
          <a:xfrm>
            <a:off x="3458341" y="2165765"/>
            <a:ext cx="2473426" cy="238307"/>
          </a:xfrm>
          <a:prstGeom prst="rect">
            <a:avLst/>
          </a:prstGeom>
        </p:spPr>
        <p:txBody>
          <a:bodyPr/>
          <a:lstStyle>
            <a:lvl1pPr algn="ctr">
              <a:defRPr sz="728" b="1" i="0">
                <a:latin typeface="Helvetica" charset="0"/>
                <a:ea typeface="Helvetica" charset="0"/>
                <a:cs typeface="Helvetica" charset="0"/>
              </a:defRPr>
            </a:lvl1pPr>
          </a:lstStyle>
          <a:p>
            <a:pPr lvl="0"/>
            <a:r>
              <a:rPr lang="en-US" dirty="0"/>
              <a:t>Click to edit Master text styles</a:t>
            </a:r>
          </a:p>
        </p:txBody>
      </p:sp>
      <p:sp>
        <p:nvSpPr>
          <p:cNvPr id="20" name="Text Placeholder 17"/>
          <p:cNvSpPr>
            <a:spLocks noGrp="1"/>
          </p:cNvSpPr>
          <p:nvPr>
            <p:ph type="body" sz="quarter" idx="20"/>
          </p:nvPr>
        </p:nvSpPr>
        <p:spPr>
          <a:xfrm>
            <a:off x="283132" y="3943350"/>
            <a:ext cx="2473426" cy="238307"/>
          </a:xfrm>
          <a:prstGeom prst="rect">
            <a:avLst/>
          </a:prstGeom>
        </p:spPr>
        <p:txBody>
          <a:bodyPr/>
          <a:lstStyle>
            <a:lvl1pPr algn="ctr">
              <a:defRPr sz="728" b="0" i="0">
                <a:latin typeface="Helvetica" charset="0"/>
                <a:ea typeface="Helvetica" charset="0"/>
                <a:cs typeface="Helvetica" charset="0"/>
              </a:defRPr>
            </a:lvl1pPr>
          </a:lstStyle>
          <a:p>
            <a:pPr lvl="0"/>
            <a:r>
              <a:rPr lang="en-US" dirty="0"/>
              <a:t>Click to edit Master text styles</a:t>
            </a:r>
          </a:p>
        </p:txBody>
      </p:sp>
      <p:sp>
        <p:nvSpPr>
          <p:cNvPr id="21" name="Text Placeholder 17"/>
          <p:cNvSpPr>
            <a:spLocks noGrp="1"/>
          </p:cNvSpPr>
          <p:nvPr>
            <p:ph type="body" sz="quarter" idx="21"/>
          </p:nvPr>
        </p:nvSpPr>
        <p:spPr>
          <a:xfrm>
            <a:off x="5867400" y="3943350"/>
            <a:ext cx="2473426" cy="238307"/>
          </a:xfrm>
          <a:prstGeom prst="rect">
            <a:avLst/>
          </a:prstGeom>
        </p:spPr>
        <p:txBody>
          <a:bodyPr/>
          <a:lstStyle>
            <a:lvl1pPr algn="ctr">
              <a:defRPr sz="728" b="0" i="0">
                <a:latin typeface="Helvetica" charset="0"/>
                <a:ea typeface="Helvetica" charset="0"/>
                <a:cs typeface="Helvetica" charset="0"/>
              </a:defRPr>
            </a:lvl1pPr>
          </a:lstStyle>
          <a:p>
            <a:pPr lvl="0"/>
            <a:r>
              <a:rPr lang="en-US" dirty="0"/>
              <a:t>Click to edit Master text styles</a:t>
            </a:r>
          </a:p>
        </p:txBody>
      </p:sp>
      <p:sp>
        <p:nvSpPr>
          <p:cNvPr id="22" name="Text Placeholder 17"/>
          <p:cNvSpPr>
            <a:spLocks noGrp="1"/>
          </p:cNvSpPr>
          <p:nvPr>
            <p:ph type="body" sz="quarter" idx="22"/>
          </p:nvPr>
        </p:nvSpPr>
        <p:spPr>
          <a:xfrm>
            <a:off x="3143478" y="3943350"/>
            <a:ext cx="2473426" cy="238307"/>
          </a:xfrm>
          <a:prstGeom prst="rect">
            <a:avLst/>
          </a:prstGeom>
        </p:spPr>
        <p:txBody>
          <a:bodyPr/>
          <a:lstStyle>
            <a:lvl1pPr algn="ctr">
              <a:defRPr sz="728" b="0" i="0">
                <a:latin typeface="Helvetica" charset="0"/>
                <a:ea typeface="Helvetica" charset="0"/>
                <a:cs typeface="Helvetica" charset="0"/>
              </a:defRPr>
            </a:lvl1pPr>
          </a:lstStyle>
          <a:p>
            <a:pPr lvl="0"/>
            <a:r>
              <a:rPr lang="en-US" dirty="0"/>
              <a:t>Click to edit Master text styles</a:t>
            </a: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76392" y="3943350"/>
            <a:ext cx="344427" cy="238307"/>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3132" y="3943351"/>
            <a:ext cx="254039" cy="254140"/>
          </a:xfrm>
          <a:prstGeom prst="rect">
            <a:avLst/>
          </a:prstGeom>
        </p:spPr>
      </p:pic>
      <p:pic>
        <p:nvPicPr>
          <p:cNvPr id="25" name="Picture 2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671680" y="3915362"/>
            <a:ext cx="282149" cy="282129"/>
          </a:xfrm>
          <a:prstGeom prst="rect">
            <a:avLst/>
          </a:prstGeom>
        </p:spPr>
      </p:pic>
    </p:spTree>
    <p:extLst>
      <p:ext uri="{BB962C8B-B14F-4D97-AF65-F5344CB8AC3E}">
        <p14:creationId xmlns:p14="http://schemas.microsoft.com/office/powerpoint/2010/main" val="427904184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b="0" i="0">
                <a:solidFill>
                  <a:schemeClr val="tx1"/>
                </a:solidFill>
                <a:latin typeface="Arial Bold"/>
                <a:cs typeface="Arial Bold"/>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Slide Number Placeholder 5"/>
          <p:cNvSpPr>
            <a:spLocks noGrp="1"/>
          </p:cNvSpPr>
          <p:nvPr>
            <p:ph type="sldNum" sz="quarter" idx="10"/>
          </p:nvPr>
        </p:nvSpPr>
        <p:spPr/>
        <p:txBody>
          <a:bodyPr/>
          <a:lstStyle>
            <a:lvl1pPr>
              <a:defRPr/>
            </a:lvl1pPr>
          </a:lstStyle>
          <a:p>
            <a:pPr>
              <a:defRPr/>
            </a:pPr>
            <a:fld id="{B33419CD-1E1D-4D94-9492-98F0291A40E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748123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7" name="Content Placeholder 2"/>
          <p:cNvSpPr>
            <a:spLocks noGrp="1"/>
          </p:cNvSpPr>
          <p:nvPr>
            <p:ph idx="1"/>
          </p:nvPr>
        </p:nvSpPr>
        <p:spPr>
          <a:xfrm>
            <a:off x="457200" y="1200151"/>
            <a:ext cx="8229600" cy="3394472"/>
          </a:xfrm>
          <a:prstGeom prst="rect">
            <a:avLst/>
          </a:prstGeom>
        </p:spPr>
        <p:txBody>
          <a:bodyPr/>
          <a:lstStyle>
            <a:lvl2pPr>
              <a:buFont typeface="Lucida Grande"/>
              <a:buChar char="»"/>
              <a:defRPr/>
            </a:lvl2pPr>
            <a:lvl3pPr>
              <a:buFont typeface="Courier New"/>
              <a:buChar char="o"/>
              <a:defRPr/>
            </a:lvl3pPr>
            <a:lvl4pPr>
              <a:buFont typeface="Arial"/>
              <a:buChar char="›"/>
              <a:defRPr/>
            </a:lvl4pPr>
            <a:lvl5pPr>
              <a:buFont typeface="Arial"/>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7010400" y="4960290"/>
            <a:ext cx="2103120" cy="138499"/>
          </a:xfrm>
        </p:spPr>
        <p:txBody>
          <a:bodyPr/>
          <a:lstStyle>
            <a:lvl1pPr algn="r">
              <a:defRPr sz="900" b="1"/>
            </a:lvl1pPr>
          </a:lstStyle>
          <a:p>
            <a:pPr>
              <a:defRPr/>
            </a:pPr>
            <a:fld id="{C6D94C38-AA58-479C-9EB5-64E989A4E42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58283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object 29"/>
          <p:cNvSpPr/>
          <p:nvPr userDrawn="1"/>
        </p:nvSpPr>
        <p:spPr>
          <a:xfrm>
            <a:off x="2584579" y="1313660"/>
            <a:ext cx="872521" cy="871594"/>
          </a:xfrm>
          <a:custGeom>
            <a:avLst/>
            <a:gdLst/>
            <a:ahLst/>
            <a:cxnLst/>
            <a:rect l="l" t="t" r="r" b="b"/>
            <a:pathLst>
              <a:path w="1918334" h="1916429">
                <a:moveTo>
                  <a:pt x="1916172" y="0"/>
                </a:moveTo>
                <a:lnTo>
                  <a:pt x="0" y="1916172"/>
                </a:lnTo>
                <a:lnTo>
                  <a:pt x="1917924" y="1916172"/>
                </a:lnTo>
                <a:lnTo>
                  <a:pt x="1916172" y="0"/>
                </a:lnTo>
              </a:path>
            </a:pathLst>
          </a:custGeom>
          <a:solidFill>
            <a:srgbClr val="F6D923"/>
          </a:solidFill>
        </p:spPr>
        <p:txBody>
          <a:bodyPr wrap="square" lIns="0" tIns="0" rIns="0" bIns="0" rtlCol="0"/>
          <a:lstStyle/>
          <a:p>
            <a:endParaRPr sz="372">
              <a:solidFill>
                <a:prstClr val="black"/>
              </a:solidFill>
            </a:endParaRPr>
          </a:p>
        </p:txBody>
      </p:sp>
      <p:sp>
        <p:nvSpPr>
          <p:cNvPr id="7" name="object 30"/>
          <p:cNvSpPr/>
          <p:nvPr userDrawn="1"/>
        </p:nvSpPr>
        <p:spPr>
          <a:xfrm>
            <a:off x="2926829" y="1645435"/>
            <a:ext cx="530271" cy="530523"/>
          </a:xfrm>
          <a:custGeom>
            <a:avLst/>
            <a:gdLst/>
            <a:ahLst/>
            <a:cxnLst/>
            <a:rect l="l" t="t" r="r" b="b"/>
            <a:pathLst>
              <a:path w="1165859" h="1166495">
                <a:moveTo>
                  <a:pt x="1165849" y="0"/>
                </a:moveTo>
                <a:lnTo>
                  <a:pt x="0" y="1165954"/>
                </a:lnTo>
                <a:lnTo>
                  <a:pt x="1165849" y="1165954"/>
                </a:lnTo>
                <a:lnTo>
                  <a:pt x="1165849" y="0"/>
                </a:lnTo>
                <a:close/>
              </a:path>
            </a:pathLst>
          </a:custGeom>
          <a:solidFill>
            <a:srgbClr val="F5D924"/>
          </a:solidFill>
        </p:spPr>
        <p:txBody>
          <a:bodyPr wrap="square" lIns="0" tIns="0" rIns="0" bIns="0" rtlCol="0"/>
          <a:lstStyle/>
          <a:p>
            <a:endParaRPr sz="372">
              <a:solidFill>
                <a:prstClr val="black"/>
              </a:solidFill>
            </a:endParaRPr>
          </a:p>
        </p:txBody>
      </p:sp>
      <p:sp>
        <p:nvSpPr>
          <p:cNvPr id="9" name="object 32"/>
          <p:cNvSpPr txBox="1"/>
          <p:nvPr userDrawn="1"/>
        </p:nvSpPr>
        <p:spPr>
          <a:xfrm>
            <a:off x="4862512" y="1133005"/>
            <a:ext cx="324921" cy="230832"/>
          </a:xfrm>
          <a:prstGeom prst="rect">
            <a:avLst/>
          </a:prstGeom>
          <a:ln w="20941">
            <a:solidFill>
              <a:srgbClr val="F6D923"/>
            </a:solidFill>
          </a:ln>
        </p:spPr>
        <p:txBody>
          <a:bodyPr vert="horz" wrap="square" lIns="0" tIns="0" rIns="0" bIns="0" rtlCol="0">
            <a:spAutoFit/>
          </a:bodyPr>
          <a:lstStyle/>
          <a:p>
            <a:pPr marL="866" algn="ctr"/>
            <a:r>
              <a:rPr sz="1500" dirty="0">
                <a:solidFill>
                  <a:srgbClr val="000101"/>
                </a:solidFill>
                <a:latin typeface="Helvetica" charset="0"/>
                <a:ea typeface="Helvetica" charset="0"/>
                <a:cs typeface="Helvetica" charset="0"/>
              </a:rPr>
              <a:t>1</a:t>
            </a:r>
            <a:endParaRPr sz="1500" dirty="0">
              <a:solidFill>
                <a:prstClr val="black"/>
              </a:solidFill>
              <a:latin typeface="Helvetica" charset="0"/>
              <a:ea typeface="Helvetica" charset="0"/>
              <a:cs typeface="Helvetica" charset="0"/>
            </a:endParaRPr>
          </a:p>
        </p:txBody>
      </p:sp>
      <p:sp>
        <p:nvSpPr>
          <p:cNvPr id="10" name="object 33"/>
          <p:cNvSpPr txBox="1"/>
          <p:nvPr userDrawn="1"/>
        </p:nvSpPr>
        <p:spPr>
          <a:xfrm>
            <a:off x="4862512" y="1859778"/>
            <a:ext cx="324921" cy="230961"/>
          </a:xfrm>
          <a:prstGeom prst="rect">
            <a:avLst/>
          </a:prstGeom>
          <a:ln w="20941">
            <a:solidFill>
              <a:srgbClr val="F6D923"/>
            </a:solidFill>
          </a:ln>
        </p:spPr>
        <p:txBody>
          <a:bodyPr vert="horz" wrap="square" lIns="0" tIns="0" rIns="0" bIns="0" rtlCol="0">
            <a:spAutoFit/>
          </a:bodyPr>
          <a:lstStyle/>
          <a:p>
            <a:pPr marL="110609"/>
            <a:r>
              <a:rPr sz="1501" spc="-9" dirty="0">
                <a:solidFill>
                  <a:srgbClr val="000101"/>
                </a:solidFill>
                <a:latin typeface="Helvetica"/>
                <a:cs typeface="Helvetica"/>
              </a:rPr>
              <a:t>2</a:t>
            </a:r>
            <a:endParaRPr sz="1501" dirty="0">
              <a:solidFill>
                <a:prstClr val="black"/>
              </a:solidFill>
              <a:latin typeface="Helvetica"/>
              <a:cs typeface="Helvetica"/>
            </a:endParaRPr>
          </a:p>
        </p:txBody>
      </p:sp>
      <p:sp>
        <p:nvSpPr>
          <p:cNvPr id="11" name="object 34"/>
          <p:cNvSpPr txBox="1"/>
          <p:nvPr userDrawn="1"/>
        </p:nvSpPr>
        <p:spPr>
          <a:xfrm>
            <a:off x="4862512" y="2586680"/>
            <a:ext cx="324921" cy="230961"/>
          </a:xfrm>
          <a:prstGeom prst="rect">
            <a:avLst/>
          </a:prstGeom>
          <a:ln w="20941">
            <a:solidFill>
              <a:srgbClr val="F6D923"/>
            </a:solidFill>
          </a:ln>
        </p:spPr>
        <p:txBody>
          <a:bodyPr vert="horz" wrap="square" lIns="0" tIns="0" rIns="0" bIns="0" rtlCol="0">
            <a:spAutoFit/>
          </a:bodyPr>
          <a:lstStyle/>
          <a:p>
            <a:pPr marL="2888" algn="ctr"/>
            <a:r>
              <a:rPr sz="1501" spc="-9" dirty="0">
                <a:solidFill>
                  <a:srgbClr val="000101"/>
                </a:solidFill>
                <a:latin typeface="Brandon Grotesque"/>
                <a:cs typeface="Brandon Grotesque"/>
              </a:rPr>
              <a:t>3</a:t>
            </a:r>
            <a:endParaRPr sz="1501">
              <a:solidFill>
                <a:prstClr val="black"/>
              </a:solidFill>
              <a:latin typeface="Brandon Grotesque"/>
              <a:cs typeface="Brandon Grotesque"/>
            </a:endParaRPr>
          </a:p>
        </p:txBody>
      </p:sp>
      <p:sp>
        <p:nvSpPr>
          <p:cNvPr id="15" name="object 38"/>
          <p:cNvSpPr/>
          <p:nvPr userDrawn="1"/>
        </p:nvSpPr>
        <p:spPr>
          <a:xfrm>
            <a:off x="5566460" y="3440545"/>
            <a:ext cx="2164119" cy="895564"/>
          </a:xfrm>
          <a:custGeom>
            <a:avLst/>
            <a:gdLst/>
            <a:ahLst/>
            <a:cxnLst/>
            <a:rect l="l" t="t" r="r" b="b"/>
            <a:pathLst>
              <a:path w="4758055" h="1969134">
                <a:moveTo>
                  <a:pt x="0" y="1968526"/>
                </a:moveTo>
                <a:lnTo>
                  <a:pt x="4757813" y="1968526"/>
                </a:lnTo>
                <a:lnTo>
                  <a:pt x="4757813" y="0"/>
                </a:lnTo>
                <a:lnTo>
                  <a:pt x="0" y="0"/>
                </a:lnTo>
                <a:lnTo>
                  <a:pt x="0" y="1968526"/>
                </a:lnTo>
                <a:close/>
              </a:path>
            </a:pathLst>
          </a:custGeom>
          <a:ln w="88900">
            <a:solidFill>
              <a:srgbClr val="FAE200"/>
            </a:solidFill>
          </a:ln>
        </p:spPr>
        <p:txBody>
          <a:bodyPr wrap="square" lIns="0" tIns="0" rIns="0" bIns="0" rtlCol="0"/>
          <a:lstStyle/>
          <a:p>
            <a:endParaRPr sz="372">
              <a:solidFill>
                <a:prstClr val="black"/>
              </a:solidFill>
            </a:endParaRPr>
          </a:p>
        </p:txBody>
      </p:sp>
      <p:sp>
        <p:nvSpPr>
          <p:cNvPr id="18" name="Text Placeholder 17"/>
          <p:cNvSpPr>
            <a:spLocks noGrp="1"/>
          </p:cNvSpPr>
          <p:nvPr>
            <p:ph type="body" sz="quarter" idx="10"/>
          </p:nvPr>
        </p:nvSpPr>
        <p:spPr>
          <a:xfrm>
            <a:off x="5411807" y="1133521"/>
            <a:ext cx="2473426" cy="238307"/>
          </a:xfrm>
          <a:prstGeom prst="rect">
            <a:avLst/>
          </a:prstGeom>
        </p:spPr>
        <p:txBody>
          <a:bodyPr/>
          <a:lstStyle>
            <a:lvl1pPr>
              <a:defRPr sz="1092" b="1" i="0">
                <a:latin typeface="Helvetica" charset="0"/>
                <a:ea typeface="Helvetica" charset="0"/>
                <a:cs typeface="Helvetica" charset="0"/>
              </a:defRPr>
            </a:lvl1pPr>
          </a:lstStyle>
          <a:p>
            <a:pPr lvl="0"/>
            <a:r>
              <a:rPr lang="en-US" dirty="0"/>
              <a:t>Click to edit Master text styles</a:t>
            </a:r>
          </a:p>
        </p:txBody>
      </p:sp>
      <p:sp>
        <p:nvSpPr>
          <p:cNvPr id="19" name="Text Placeholder 17"/>
          <p:cNvSpPr>
            <a:spLocks noGrp="1"/>
          </p:cNvSpPr>
          <p:nvPr>
            <p:ph type="body" sz="quarter" idx="11"/>
          </p:nvPr>
        </p:nvSpPr>
        <p:spPr>
          <a:xfrm>
            <a:off x="5411807" y="1859803"/>
            <a:ext cx="2473426" cy="238307"/>
          </a:xfrm>
          <a:prstGeom prst="rect">
            <a:avLst/>
          </a:prstGeom>
        </p:spPr>
        <p:txBody>
          <a:bodyPr/>
          <a:lstStyle>
            <a:lvl1pPr>
              <a:defRPr sz="1092" b="1" i="0">
                <a:latin typeface="Helvetica" charset="0"/>
                <a:ea typeface="Helvetica" charset="0"/>
                <a:cs typeface="Helvetica" charset="0"/>
              </a:defRPr>
            </a:lvl1pPr>
          </a:lstStyle>
          <a:p>
            <a:pPr lvl="0"/>
            <a:r>
              <a:rPr lang="en-US" dirty="0"/>
              <a:t>Click to edit Master text styles</a:t>
            </a:r>
          </a:p>
        </p:txBody>
      </p:sp>
      <p:sp>
        <p:nvSpPr>
          <p:cNvPr id="20" name="Text Placeholder 17"/>
          <p:cNvSpPr>
            <a:spLocks noGrp="1"/>
          </p:cNvSpPr>
          <p:nvPr>
            <p:ph type="body" sz="quarter" idx="12"/>
          </p:nvPr>
        </p:nvSpPr>
        <p:spPr>
          <a:xfrm>
            <a:off x="5441708" y="2579334"/>
            <a:ext cx="2473426" cy="238307"/>
          </a:xfrm>
          <a:prstGeom prst="rect">
            <a:avLst/>
          </a:prstGeom>
        </p:spPr>
        <p:txBody>
          <a:bodyPr/>
          <a:lstStyle>
            <a:lvl1pPr>
              <a:defRPr sz="1092" b="1" i="0">
                <a:latin typeface="Helvetica" charset="0"/>
                <a:ea typeface="Helvetica" charset="0"/>
                <a:cs typeface="Helvetica" charset="0"/>
              </a:defRPr>
            </a:lvl1pPr>
          </a:lstStyle>
          <a:p>
            <a:pPr lvl="0"/>
            <a:r>
              <a:rPr lang="en-US" dirty="0"/>
              <a:t>Click to edit Master text styles</a:t>
            </a:r>
          </a:p>
        </p:txBody>
      </p:sp>
      <p:sp>
        <p:nvSpPr>
          <p:cNvPr id="21" name="Text Placeholder 17"/>
          <p:cNvSpPr>
            <a:spLocks noGrp="1"/>
          </p:cNvSpPr>
          <p:nvPr>
            <p:ph type="body" sz="quarter" idx="13" hasCustomPrompt="1"/>
          </p:nvPr>
        </p:nvSpPr>
        <p:spPr>
          <a:xfrm>
            <a:off x="1039137" y="1176589"/>
            <a:ext cx="2473426" cy="238307"/>
          </a:xfrm>
          <a:prstGeom prst="rect">
            <a:avLst/>
          </a:prstGeom>
        </p:spPr>
        <p:txBody>
          <a:bodyPr/>
          <a:lstStyle>
            <a:lvl1pPr>
              <a:defRPr sz="5230" b="1" i="0">
                <a:latin typeface="Helvetica" charset="0"/>
                <a:ea typeface="Helvetica" charset="0"/>
                <a:cs typeface="Helvetica" charset="0"/>
              </a:defRPr>
            </a:lvl1pPr>
          </a:lstStyle>
          <a:p>
            <a:pPr lvl="0"/>
            <a:r>
              <a:rPr lang="en-US" dirty="0"/>
              <a:t>TEXT</a:t>
            </a:r>
          </a:p>
        </p:txBody>
      </p:sp>
      <p:sp>
        <p:nvSpPr>
          <p:cNvPr id="22" name="Rectangle 21"/>
          <p:cNvSpPr/>
          <p:nvPr userDrawn="1"/>
        </p:nvSpPr>
        <p:spPr>
          <a:xfrm>
            <a:off x="620960" y="942927"/>
            <a:ext cx="2836140" cy="1242327"/>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24" name="Text Placeholder 17"/>
          <p:cNvSpPr>
            <a:spLocks noGrp="1"/>
          </p:cNvSpPr>
          <p:nvPr>
            <p:ph type="body" sz="quarter" idx="14"/>
          </p:nvPr>
        </p:nvSpPr>
        <p:spPr>
          <a:xfrm>
            <a:off x="5757345" y="3567216"/>
            <a:ext cx="1846201" cy="664528"/>
          </a:xfrm>
          <a:prstGeom prst="rect">
            <a:avLst/>
          </a:prstGeom>
        </p:spPr>
        <p:txBody>
          <a:bodyPr/>
          <a:lstStyle>
            <a:lvl1pPr>
              <a:defRPr sz="910" b="1" i="0">
                <a:latin typeface="Helvetica" charset="0"/>
                <a:ea typeface="Helvetica" charset="0"/>
                <a:cs typeface="Helvetica" charset="0"/>
              </a:defRPr>
            </a:lvl1pPr>
          </a:lstStyle>
          <a:p>
            <a:pPr lvl="0"/>
            <a:r>
              <a:rPr lang="en-US" dirty="0"/>
              <a:t>Click to edit Master text styles</a:t>
            </a:r>
          </a:p>
        </p:txBody>
      </p:sp>
    </p:spTree>
    <p:extLst>
      <p:ext uri="{BB962C8B-B14F-4D97-AF65-F5344CB8AC3E}">
        <p14:creationId xmlns:p14="http://schemas.microsoft.com/office/powerpoint/2010/main" val="2359681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1"/>
            <a:ext cx="9144000" cy="4843439"/>
          </a:xfrm>
          <a:prstGeom prst="rect">
            <a:avLst/>
          </a:prstGeom>
        </p:spPr>
        <p:txBody>
          <a:bodyPr/>
          <a:lstStyle>
            <a:lvl1pPr>
              <a:defRPr sz="1819" b="0" i="0">
                <a:solidFill>
                  <a:srgbClr val="FF0000"/>
                </a:solidFill>
                <a:latin typeface="Helvetica" charset="0"/>
                <a:ea typeface="Helvetica" charset="0"/>
                <a:cs typeface="Helvetica" charset="0"/>
              </a:defRPr>
            </a:lvl1pPr>
          </a:lstStyle>
          <a:p>
            <a:endParaRPr lang="en-US"/>
          </a:p>
        </p:txBody>
      </p:sp>
      <p:sp>
        <p:nvSpPr>
          <p:cNvPr id="9" name="Holder 3"/>
          <p:cNvSpPr>
            <a:spLocks noGrp="1"/>
          </p:cNvSpPr>
          <p:nvPr>
            <p:ph type="subTitle" idx="4"/>
          </p:nvPr>
        </p:nvSpPr>
        <p:spPr>
          <a:xfrm>
            <a:off x="2284556" y="2294503"/>
            <a:ext cx="4516423" cy="335945"/>
          </a:xfrm>
          <a:prstGeom prst="rect">
            <a:avLst/>
          </a:prstGeom>
        </p:spPr>
        <p:txBody>
          <a:bodyPr wrap="square" lIns="0" tIns="0" rIns="0" bIns="0">
            <a:spAutoFit/>
          </a:bodyPr>
          <a:lstStyle>
            <a:lvl1pPr algn="ctr">
              <a:defRPr sz="2183" b="1">
                <a:solidFill>
                  <a:schemeClr val="bg1"/>
                </a:solidFill>
                <a:latin typeface="Helvetica" charset="0"/>
                <a:ea typeface="Helvetica" charset="0"/>
                <a:cs typeface="Helvetica" charset="0"/>
              </a:defRPr>
            </a:lvl1pPr>
          </a:lstStyle>
          <a:p>
            <a:endParaRPr lang="en-US" dirty="0"/>
          </a:p>
        </p:txBody>
      </p:sp>
    </p:spTree>
    <p:extLst>
      <p:ext uri="{BB962C8B-B14F-4D97-AF65-F5344CB8AC3E}">
        <p14:creationId xmlns:p14="http://schemas.microsoft.com/office/powerpoint/2010/main" val="1290631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Holder 6"/>
          <p:cNvSpPr>
            <a:spLocks noGrp="1"/>
          </p:cNvSpPr>
          <p:nvPr>
            <p:ph type="dt" sz="half" idx="6"/>
          </p:nvPr>
        </p:nvSpPr>
        <p:spPr/>
        <p:txBody>
          <a:bodyPr lIns="0" tIns="0" rIns="0" bIns="0"/>
          <a:lstStyle>
            <a:lvl1pPr>
              <a:defRPr sz="591" b="0" i="0">
                <a:solidFill>
                  <a:schemeClr val="bg1"/>
                </a:solidFill>
                <a:latin typeface="Helvetica"/>
                <a:cs typeface="Helvetica"/>
              </a:defRPr>
            </a:lvl1pPr>
          </a:lstStyle>
          <a:p>
            <a:pPr marL="5776"/>
            <a:r>
              <a:rPr lang="en-US" spc="-11">
                <a:solidFill>
                  <a:prstClr val="white"/>
                </a:solidFill>
              </a:rPr>
              <a:t>Presented by: xxx xxx</a:t>
            </a:r>
            <a:endParaRPr lang="en-US" spc="16" dirty="0">
              <a:solidFill>
                <a:prstClr val="white"/>
              </a:solidFill>
            </a:endParaRPr>
          </a:p>
        </p:txBody>
      </p:sp>
    </p:spTree>
    <p:extLst>
      <p:ext uri="{BB962C8B-B14F-4D97-AF65-F5344CB8AC3E}">
        <p14:creationId xmlns:p14="http://schemas.microsoft.com/office/powerpoint/2010/main" val="474737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object 29"/>
          <p:cNvSpPr/>
          <p:nvPr userDrawn="1"/>
        </p:nvSpPr>
        <p:spPr>
          <a:xfrm>
            <a:off x="2584579" y="1313660"/>
            <a:ext cx="872521" cy="871594"/>
          </a:xfrm>
          <a:custGeom>
            <a:avLst/>
            <a:gdLst/>
            <a:ahLst/>
            <a:cxnLst/>
            <a:rect l="l" t="t" r="r" b="b"/>
            <a:pathLst>
              <a:path w="1918334" h="1916429">
                <a:moveTo>
                  <a:pt x="1916172" y="0"/>
                </a:moveTo>
                <a:lnTo>
                  <a:pt x="0" y="1916172"/>
                </a:lnTo>
                <a:lnTo>
                  <a:pt x="1917924" y="1916172"/>
                </a:lnTo>
                <a:lnTo>
                  <a:pt x="1916172" y="0"/>
                </a:lnTo>
              </a:path>
            </a:pathLst>
          </a:custGeom>
          <a:solidFill>
            <a:srgbClr val="F6D923"/>
          </a:solidFill>
        </p:spPr>
        <p:txBody>
          <a:bodyPr wrap="square" lIns="0" tIns="0" rIns="0" bIns="0" rtlCol="0"/>
          <a:lstStyle/>
          <a:p>
            <a:endParaRPr sz="372">
              <a:solidFill>
                <a:prstClr val="black"/>
              </a:solidFill>
            </a:endParaRPr>
          </a:p>
        </p:txBody>
      </p:sp>
      <p:sp>
        <p:nvSpPr>
          <p:cNvPr id="7" name="object 30"/>
          <p:cNvSpPr/>
          <p:nvPr userDrawn="1"/>
        </p:nvSpPr>
        <p:spPr>
          <a:xfrm>
            <a:off x="2926829" y="1645435"/>
            <a:ext cx="530271" cy="530523"/>
          </a:xfrm>
          <a:custGeom>
            <a:avLst/>
            <a:gdLst/>
            <a:ahLst/>
            <a:cxnLst/>
            <a:rect l="l" t="t" r="r" b="b"/>
            <a:pathLst>
              <a:path w="1165859" h="1166495">
                <a:moveTo>
                  <a:pt x="1165849" y="0"/>
                </a:moveTo>
                <a:lnTo>
                  <a:pt x="0" y="1165954"/>
                </a:lnTo>
                <a:lnTo>
                  <a:pt x="1165849" y="1165954"/>
                </a:lnTo>
                <a:lnTo>
                  <a:pt x="1165849" y="0"/>
                </a:lnTo>
                <a:close/>
              </a:path>
            </a:pathLst>
          </a:custGeom>
          <a:solidFill>
            <a:srgbClr val="F5D924"/>
          </a:solidFill>
        </p:spPr>
        <p:txBody>
          <a:bodyPr wrap="square" lIns="0" tIns="0" rIns="0" bIns="0" rtlCol="0"/>
          <a:lstStyle/>
          <a:p>
            <a:endParaRPr sz="372">
              <a:solidFill>
                <a:prstClr val="black"/>
              </a:solidFill>
            </a:endParaRPr>
          </a:p>
        </p:txBody>
      </p:sp>
      <p:sp>
        <p:nvSpPr>
          <p:cNvPr id="9" name="object 32"/>
          <p:cNvSpPr txBox="1"/>
          <p:nvPr userDrawn="1"/>
        </p:nvSpPr>
        <p:spPr>
          <a:xfrm>
            <a:off x="4862512" y="1133005"/>
            <a:ext cx="324921" cy="230832"/>
          </a:xfrm>
          <a:prstGeom prst="rect">
            <a:avLst/>
          </a:prstGeom>
          <a:ln w="20941">
            <a:solidFill>
              <a:srgbClr val="F6D923"/>
            </a:solidFill>
          </a:ln>
        </p:spPr>
        <p:txBody>
          <a:bodyPr vert="horz" wrap="square" lIns="0" tIns="0" rIns="0" bIns="0" rtlCol="0">
            <a:spAutoFit/>
          </a:bodyPr>
          <a:lstStyle/>
          <a:p>
            <a:pPr marL="866" algn="ctr"/>
            <a:r>
              <a:rPr sz="1500" dirty="0">
                <a:solidFill>
                  <a:srgbClr val="000101"/>
                </a:solidFill>
                <a:latin typeface="Helvetica" charset="0"/>
                <a:ea typeface="Helvetica" charset="0"/>
                <a:cs typeface="Helvetica" charset="0"/>
              </a:rPr>
              <a:t>1</a:t>
            </a:r>
            <a:endParaRPr sz="1500" dirty="0">
              <a:solidFill>
                <a:prstClr val="black"/>
              </a:solidFill>
              <a:latin typeface="Helvetica" charset="0"/>
              <a:ea typeface="Helvetica" charset="0"/>
              <a:cs typeface="Helvetica" charset="0"/>
            </a:endParaRPr>
          </a:p>
        </p:txBody>
      </p:sp>
      <p:sp>
        <p:nvSpPr>
          <p:cNvPr id="10" name="object 33"/>
          <p:cNvSpPr txBox="1"/>
          <p:nvPr userDrawn="1"/>
        </p:nvSpPr>
        <p:spPr>
          <a:xfrm>
            <a:off x="4862512" y="1859778"/>
            <a:ext cx="324921" cy="230961"/>
          </a:xfrm>
          <a:prstGeom prst="rect">
            <a:avLst/>
          </a:prstGeom>
          <a:ln w="20941">
            <a:solidFill>
              <a:srgbClr val="F6D923"/>
            </a:solidFill>
          </a:ln>
        </p:spPr>
        <p:txBody>
          <a:bodyPr vert="horz" wrap="square" lIns="0" tIns="0" rIns="0" bIns="0" rtlCol="0">
            <a:spAutoFit/>
          </a:bodyPr>
          <a:lstStyle/>
          <a:p>
            <a:pPr marL="110609"/>
            <a:r>
              <a:rPr sz="1501" spc="-9" dirty="0">
                <a:solidFill>
                  <a:srgbClr val="000101"/>
                </a:solidFill>
                <a:latin typeface="Helvetica"/>
                <a:cs typeface="Helvetica"/>
              </a:rPr>
              <a:t>2</a:t>
            </a:r>
            <a:endParaRPr sz="1501" dirty="0">
              <a:solidFill>
                <a:prstClr val="black"/>
              </a:solidFill>
              <a:latin typeface="Helvetica"/>
              <a:cs typeface="Helvetica"/>
            </a:endParaRPr>
          </a:p>
        </p:txBody>
      </p:sp>
      <p:sp>
        <p:nvSpPr>
          <p:cNvPr id="11" name="object 34"/>
          <p:cNvSpPr txBox="1"/>
          <p:nvPr userDrawn="1"/>
        </p:nvSpPr>
        <p:spPr>
          <a:xfrm>
            <a:off x="4862512" y="2621982"/>
            <a:ext cx="324921" cy="230961"/>
          </a:xfrm>
          <a:prstGeom prst="rect">
            <a:avLst/>
          </a:prstGeom>
          <a:ln w="20941">
            <a:solidFill>
              <a:srgbClr val="F6D923"/>
            </a:solidFill>
          </a:ln>
        </p:spPr>
        <p:txBody>
          <a:bodyPr vert="horz" wrap="square" lIns="0" tIns="0" rIns="0" bIns="0" rtlCol="0">
            <a:spAutoFit/>
          </a:bodyPr>
          <a:lstStyle/>
          <a:p>
            <a:pPr marL="2888" algn="ctr"/>
            <a:r>
              <a:rPr sz="1501" spc="-9" dirty="0">
                <a:solidFill>
                  <a:srgbClr val="000101"/>
                </a:solidFill>
                <a:latin typeface="Brandon Grotesque"/>
                <a:cs typeface="Brandon Grotesque"/>
              </a:rPr>
              <a:t>3</a:t>
            </a:r>
            <a:endParaRPr sz="1501">
              <a:solidFill>
                <a:prstClr val="black"/>
              </a:solidFill>
              <a:latin typeface="Brandon Grotesque"/>
              <a:cs typeface="Brandon Grotesque"/>
            </a:endParaRPr>
          </a:p>
        </p:txBody>
      </p:sp>
      <p:sp>
        <p:nvSpPr>
          <p:cNvPr id="15" name="object 38"/>
          <p:cNvSpPr/>
          <p:nvPr userDrawn="1"/>
        </p:nvSpPr>
        <p:spPr>
          <a:xfrm>
            <a:off x="5462530" y="3488920"/>
            <a:ext cx="2164119" cy="895564"/>
          </a:xfrm>
          <a:custGeom>
            <a:avLst/>
            <a:gdLst/>
            <a:ahLst/>
            <a:cxnLst/>
            <a:rect l="l" t="t" r="r" b="b"/>
            <a:pathLst>
              <a:path w="4758055" h="1969134">
                <a:moveTo>
                  <a:pt x="0" y="1968526"/>
                </a:moveTo>
                <a:lnTo>
                  <a:pt x="4757813" y="1968526"/>
                </a:lnTo>
                <a:lnTo>
                  <a:pt x="4757813" y="0"/>
                </a:lnTo>
                <a:lnTo>
                  <a:pt x="0" y="0"/>
                </a:lnTo>
                <a:lnTo>
                  <a:pt x="0" y="1968526"/>
                </a:lnTo>
                <a:close/>
              </a:path>
            </a:pathLst>
          </a:custGeom>
          <a:ln w="88900">
            <a:solidFill>
              <a:srgbClr val="FAE200"/>
            </a:solidFill>
          </a:ln>
        </p:spPr>
        <p:txBody>
          <a:bodyPr wrap="square" lIns="0" tIns="0" rIns="0" bIns="0" rtlCol="0"/>
          <a:lstStyle/>
          <a:p>
            <a:endParaRPr sz="372">
              <a:solidFill>
                <a:prstClr val="black"/>
              </a:solidFill>
            </a:endParaRPr>
          </a:p>
        </p:txBody>
      </p:sp>
      <p:sp>
        <p:nvSpPr>
          <p:cNvPr id="18" name="Text Placeholder 17"/>
          <p:cNvSpPr>
            <a:spLocks noGrp="1"/>
          </p:cNvSpPr>
          <p:nvPr>
            <p:ph type="body" sz="quarter" idx="10"/>
          </p:nvPr>
        </p:nvSpPr>
        <p:spPr>
          <a:xfrm>
            <a:off x="5411807" y="1133521"/>
            <a:ext cx="2473426" cy="238307"/>
          </a:xfrm>
          <a:prstGeom prst="rect">
            <a:avLst/>
          </a:prstGeom>
        </p:spPr>
        <p:txBody>
          <a:bodyPr/>
          <a:lstStyle>
            <a:lvl1pPr>
              <a:defRPr sz="1092" b="1" i="0">
                <a:latin typeface="Helvetica" charset="0"/>
                <a:ea typeface="Helvetica" charset="0"/>
                <a:cs typeface="Helvetica" charset="0"/>
              </a:defRPr>
            </a:lvl1pPr>
          </a:lstStyle>
          <a:p>
            <a:pPr lvl="0"/>
            <a:r>
              <a:rPr lang="en-US" dirty="0"/>
              <a:t>Click to edit Master text styles</a:t>
            </a:r>
          </a:p>
        </p:txBody>
      </p:sp>
      <p:sp>
        <p:nvSpPr>
          <p:cNvPr id="19" name="Text Placeholder 17"/>
          <p:cNvSpPr>
            <a:spLocks noGrp="1"/>
          </p:cNvSpPr>
          <p:nvPr>
            <p:ph type="body" sz="quarter" idx="11"/>
          </p:nvPr>
        </p:nvSpPr>
        <p:spPr>
          <a:xfrm>
            <a:off x="5411807" y="1859803"/>
            <a:ext cx="2473426" cy="238307"/>
          </a:xfrm>
          <a:prstGeom prst="rect">
            <a:avLst/>
          </a:prstGeom>
        </p:spPr>
        <p:txBody>
          <a:bodyPr/>
          <a:lstStyle>
            <a:lvl1pPr>
              <a:defRPr sz="1092" b="1" i="0">
                <a:latin typeface="Helvetica" charset="0"/>
                <a:ea typeface="Helvetica" charset="0"/>
                <a:cs typeface="Helvetica" charset="0"/>
              </a:defRPr>
            </a:lvl1pPr>
          </a:lstStyle>
          <a:p>
            <a:pPr lvl="0"/>
            <a:r>
              <a:rPr lang="en-US" dirty="0"/>
              <a:t>Click to edit Master text styles</a:t>
            </a:r>
          </a:p>
        </p:txBody>
      </p:sp>
      <p:sp>
        <p:nvSpPr>
          <p:cNvPr id="20" name="Text Placeholder 17"/>
          <p:cNvSpPr>
            <a:spLocks noGrp="1"/>
          </p:cNvSpPr>
          <p:nvPr>
            <p:ph type="body" sz="quarter" idx="12"/>
          </p:nvPr>
        </p:nvSpPr>
        <p:spPr>
          <a:xfrm>
            <a:off x="5462530" y="2621982"/>
            <a:ext cx="2473426" cy="238307"/>
          </a:xfrm>
          <a:prstGeom prst="rect">
            <a:avLst/>
          </a:prstGeom>
        </p:spPr>
        <p:txBody>
          <a:bodyPr/>
          <a:lstStyle>
            <a:lvl1pPr>
              <a:defRPr sz="1092" b="1" i="0">
                <a:latin typeface="Helvetica" charset="0"/>
                <a:ea typeface="Helvetica" charset="0"/>
                <a:cs typeface="Helvetica" charset="0"/>
              </a:defRPr>
            </a:lvl1pPr>
          </a:lstStyle>
          <a:p>
            <a:pPr lvl="0"/>
            <a:r>
              <a:rPr lang="en-US" dirty="0"/>
              <a:t>Click to edit Master text styles</a:t>
            </a:r>
          </a:p>
        </p:txBody>
      </p:sp>
      <p:sp>
        <p:nvSpPr>
          <p:cNvPr id="21" name="Text Placeholder 17"/>
          <p:cNvSpPr>
            <a:spLocks noGrp="1"/>
          </p:cNvSpPr>
          <p:nvPr>
            <p:ph type="body" sz="quarter" idx="13" hasCustomPrompt="1"/>
          </p:nvPr>
        </p:nvSpPr>
        <p:spPr>
          <a:xfrm>
            <a:off x="1039137" y="1176589"/>
            <a:ext cx="2473426" cy="238307"/>
          </a:xfrm>
          <a:prstGeom prst="rect">
            <a:avLst/>
          </a:prstGeom>
        </p:spPr>
        <p:txBody>
          <a:bodyPr/>
          <a:lstStyle>
            <a:lvl1pPr>
              <a:defRPr sz="5230" b="1" i="0">
                <a:latin typeface="Helvetica" charset="0"/>
                <a:ea typeface="Helvetica" charset="0"/>
                <a:cs typeface="Helvetica" charset="0"/>
              </a:defRPr>
            </a:lvl1pPr>
          </a:lstStyle>
          <a:p>
            <a:pPr lvl="0"/>
            <a:r>
              <a:rPr lang="en-US" dirty="0"/>
              <a:t>TEXT</a:t>
            </a:r>
          </a:p>
        </p:txBody>
      </p:sp>
      <p:sp>
        <p:nvSpPr>
          <p:cNvPr id="22" name="Rectangle 21"/>
          <p:cNvSpPr/>
          <p:nvPr userDrawn="1"/>
        </p:nvSpPr>
        <p:spPr>
          <a:xfrm>
            <a:off x="620960" y="942927"/>
            <a:ext cx="2836140" cy="1242327"/>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24" name="Text Placeholder 17"/>
          <p:cNvSpPr>
            <a:spLocks noGrp="1"/>
          </p:cNvSpPr>
          <p:nvPr>
            <p:ph type="body" sz="quarter" idx="14"/>
          </p:nvPr>
        </p:nvSpPr>
        <p:spPr>
          <a:xfrm>
            <a:off x="5637091" y="3605357"/>
            <a:ext cx="1846201" cy="664528"/>
          </a:xfrm>
          <a:prstGeom prst="rect">
            <a:avLst/>
          </a:prstGeom>
        </p:spPr>
        <p:txBody>
          <a:bodyPr/>
          <a:lstStyle>
            <a:lvl1pPr>
              <a:defRPr sz="910" b="1" i="0">
                <a:latin typeface="Helvetica" charset="0"/>
                <a:ea typeface="Helvetica" charset="0"/>
                <a:cs typeface="Helvetica" charset="0"/>
              </a:defRPr>
            </a:lvl1pPr>
          </a:lstStyle>
          <a:p>
            <a:pPr lvl="0"/>
            <a:r>
              <a:rPr lang="en-US" dirty="0"/>
              <a:t>Click to edit Master text styles</a:t>
            </a:r>
          </a:p>
        </p:txBody>
      </p:sp>
    </p:spTree>
    <p:extLst>
      <p:ext uri="{BB962C8B-B14F-4D97-AF65-F5344CB8AC3E}">
        <p14:creationId xmlns:p14="http://schemas.microsoft.com/office/powerpoint/2010/main" val="2408415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5611747" y="596369"/>
            <a:ext cx="3075053" cy="1143642"/>
          </a:xfrm>
          <a:prstGeom prst="rect">
            <a:avLst/>
          </a:prstGeom>
        </p:spPr>
        <p:txBody>
          <a:bodyPr lIns="0" tIns="0" rIns="0" bIns="0"/>
          <a:lstStyle>
            <a:lvl1pPr>
              <a:defRPr sz="3729" b="1" i="0">
                <a:solidFill>
                  <a:schemeClr val="tx1"/>
                </a:solidFill>
                <a:latin typeface="Helvetica"/>
                <a:cs typeface="Helvetica"/>
              </a:defRPr>
            </a:lvl1pPr>
          </a:lstStyle>
          <a:p>
            <a:endParaRPr lang="en-US" dirty="0"/>
          </a:p>
        </p:txBody>
      </p:sp>
      <p:sp>
        <p:nvSpPr>
          <p:cNvPr id="4" name="Holder 4"/>
          <p:cNvSpPr>
            <a:spLocks noGrp="1"/>
          </p:cNvSpPr>
          <p:nvPr>
            <p:ph type="dt" sz="half" idx="6"/>
          </p:nvPr>
        </p:nvSpPr>
        <p:spPr/>
        <p:txBody>
          <a:bodyPr lIns="0" tIns="0" rIns="0" bIns="0"/>
          <a:lstStyle>
            <a:lvl1pPr>
              <a:defRPr sz="591" b="0" i="0">
                <a:solidFill>
                  <a:schemeClr val="bg1"/>
                </a:solidFill>
                <a:latin typeface="Helvetica"/>
                <a:cs typeface="Helvetica"/>
              </a:defRPr>
            </a:lvl1pPr>
          </a:lstStyle>
          <a:p>
            <a:pPr marL="5776"/>
            <a:r>
              <a:rPr lang="en-US" spc="-11">
                <a:solidFill>
                  <a:prstClr val="white"/>
                </a:solidFill>
              </a:rPr>
              <a:t>Presented by: xxx xxx</a:t>
            </a:r>
            <a:endParaRPr lang="en-US" spc="16" dirty="0">
              <a:solidFill>
                <a:prstClr val="white"/>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
        <p:nvSpPr>
          <p:cNvPr id="9" name="Text Placeholder 8"/>
          <p:cNvSpPr>
            <a:spLocks noGrp="1"/>
          </p:cNvSpPr>
          <p:nvPr>
            <p:ph type="body" sz="quarter" idx="11" hasCustomPrompt="1"/>
          </p:nvPr>
        </p:nvSpPr>
        <p:spPr>
          <a:xfrm>
            <a:off x="5611748" y="2017257"/>
            <a:ext cx="3075197" cy="2282230"/>
          </a:xfrm>
          <a:prstGeom prst="rect">
            <a:avLst/>
          </a:prstGeom>
        </p:spPr>
        <p:txBody>
          <a:bodyPr/>
          <a:lstStyle>
            <a:lvl1pPr>
              <a:defRPr sz="1273" b="1" baseline="0">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6"/>
          <p:cNvSpPr>
            <a:spLocks noGrp="1"/>
          </p:cNvSpPr>
          <p:nvPr>
            <p:ph type="pic" sz="quarter" idx="14"/>
          </p:nvPr>
        </p:nvSpPr>
        <p:spPr>
          <a:xfrm>
            <a:off x="0" y="3996"/>
            <a:ext cx="5057215" cy="4859034"/>
          </a:xfrm>
          <a:prstGeom prst="rect">
            <a:avLst/>
          </a:prstGeom>
        </p:spPr>
        <p:txBody>
          <a:bodyPr/>
          <a:lstStyle>
            <a:lvl1pPr>
              <a:defRPr sz="1637">
                <a:solidFill>
                  <a:srgbClr val="FF0000"/>
                </a:solidFill>
              </a:defRPr>
            </a:lvl1pPr>
          </a:lstStyle>
          <a:p>
            <a:endParaRPr lang="en-US"/>
          </a:p>
        </p:txBody>
      </p:sp>
    </p:spTree>
    <p:extLst>
      <p:ext uri="{BB962C8B-B14F-4D97-AF65-F5344CB8AC3E}">
        <p14:creationId xmlns:p14="http://schemas.microsoft.com/office/powerpoint/2010/main" val="2897098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Holder 3"/>
          <p:cNvSpPr>
            <a:spLocks noGrp="1"/>
          </p:cNvSpPr>
          <p:nvPr>
            <p:ph type="dt" sz="half" idx="6"/>
          </p:nvPr>
        </p:nvSpPr>
        <p:spPr/>
        <p:txBody>
          <a:bodyPr lIns="0" tIns="0" rIns="0" bIns="0"/>
          <a:lstStyle>
            <a:lvl1pPr>
              <a:defRPr sz="591" b="0" i="0">
                <a:solidFill>
                  <a:schemeClr val="bg1"/>
                </a:solidFill>
                <a:latin typeface="Helvetica"/>
                <a:cs typeface="Helvetica"/>
              </a:defRPr>
            </a:lvl1pPr>
          </a:lstStyle>
          <a:p>
            <a:pPr marL="5776"/>
            <a:r>
              <a:rPr lang="en-US" spc="-11">
                <a:solidFill>
                  <a:prstClr val="white"/>
                </a:solidFill>
              </a:rPr>
              <a:t>Presented by: xxx xxx</a:t>
            </a:r>
            <a:endParaRPr lang="en-US" spc="16" dirty="0">
              <a:solidFill>
                <a:prstClr val="white"/>
              </a:solidFill>
            </a:endParaRPr>
          </a:p>
        </p:txBody>
      </p:sp>
      <p:sp>
        <p:nvSpPr>
          <p:cNvPr id="5" name="object 2"/>
          <p:cNvSpPr/>
          <p:nvPr userDrawn="1"/>
        </p:nvSpPr>
        <p:spPr>
          <a:xfrm>
            <a:off x="5286509" y="616690"/>
            <a:ext cx="3366182" cy="3509767"/>
          </a:xfrm>
          <a:custGeom>
            <a:avLst/>
            <a:gdLst/>
            <a:ahLst/>
            <a:cxnLst/>
            <a:rect l="l" t="t" r="r" b="b"/>
            <a:pathLst>
              <a:path w="7400925" h="7717155">
                <a:moveTo>
                  <a:pt x="0" y="7717042"/>
                </a:moveTo>
                <a:lnTo>
                  <a:pt x="7400769" y="7717042"/>
                </a:lnTo>
                <a:lnTo>
                  <a:pt x="7400769" y="0"/>
                </a:lnTo>
                <a:lnTo>
                  <a:pt x="0" y="0"/>
                </a:lnTo>
                <a:lnTo>
                  <a:pt x="0" y="7717042"/>
                </a:lnTo>
                <a:close/>
              </a:path>
            </a:pathLst>
          </a:custGeom>
          <a:solidFill>
            <a:srgbClr val="000000"/>
          </a:solidFill>
        </p:spPr>
        <p:txBody>
          <a:bodyPr wrap="square" lIns="0" tIns="0" rIns="0" bIns="0" rtlCol="0"/>
          <a:lstStyle/>
          <a:p>
            <a:endParaRPr sz="372">
              <a:solidFill>
                <a:prstClr val="black"/>
              </a:solidFill>
            </a:endParaRPr>
          </a:p>
        </p:txBody>
      </p:sp>
      <p:sp>
        <p:nvSpPr>
          <p:cNvPr id="6" name="object 5"/>
          <p:cNvSpPr/>
          <p:nvPr userDrawn="1"/>
        </p:nvSpPr>
        <p:spPr>
          <a:xfrm>
            <a:off x="5416910" y="747660"/>
            <a:ext cx="3105379" cy="3247827"/>
          </a:xfrm>
          <a:custGeom>
            <a:avLst/>
            <a:gdLst/>
            <a:ahLst/>
            <a:cxnLst/>
            <a:rect l="l" t="t" r="r" b="b"/>
            <a:pathLst>
              <a:path w="6827519" h="7141209">
                <a:moveTo>
                  <a:pt x="0" y="7141143"/>
                </a:moveTo>
                <a:lnTo>
                  <a:pt x="6827017" y="7141143"/>
                </a:lnTo>
                <a:lnTo>
                  <a:pt x="6827017" y="0"/>
                </a:lnTo>
                <a:lnTo>
                  <a:pt x="0" y="0"/>
                </a:lnTo>
                <a:lnTo>
                  <a:pt x="0" y="7141143"/>
                </a:lnTo>
                <a:close/>
              </a:path>
            </a:pathLst>
          </a:custGeom>
          <a:ln w="85725">
            <a:solidFill>
              <a:srgbClr val="FFFFFF"/>
            </a:solidFill>
          </a:ln>
        </p:spPr>
        <p:txBody>
          <a:bodyPr wrap="square" lIns="0" tIns="0" rIns="0" bIns="0" rtlCol="0"/>
          <a:lstStyle/>
          <a:p>
            <a:endParaRPr sz="372">
              <a:solidFill>
                <a:prstClr val="black"/>
              </a:solidFill>
            </a:endParaRPr>
          </a:p>
        </p:txBody>
      </p:sp>
      <p:sp>
        <p:nvSpPr>
          <p:cNvPr id="9" name="Rectangle 8"/>
          <p:cNvSpPr/>
          <p:nvPr userDrawn="1"/>
        </p:nvSpPr>
        <p:spPr>
          <a:xfrm>
            <a:off x="6793218" y="3403490"/>
            <a:ext cx="352763" cy="20793"/>
          </a:xfrm>
          <a:prstGeom prst="rect">
            <a:avLst/>
          </a:prstGeom>
          <a:solidFill>
            <a:srgbClr val="F6D922"/>
          </a:solidFill>
          <a:ln>
            <a:solidFill>
              <a:srgbClr val="F6D92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0" name="Text Placeholder 8"/>
          <p:cNvSpPr>
            <a:spLocks noGrp="1"/>
          </p:cNvSpPr>
          <p:nvPr>
            <p:ph type="body" sz="quarter" idx="11" hasCustomPrompt="1"/>
          </p:nvPr>
        </p:nvSpPr>
        <p:spPr>
          <a:xfrm>
            <a:off x="5642694" y="1230458"/>
            <a:ext cx="2603080" cy="2282230"/>
          </a:xfrm>
          <a:prstGeom prst="rect">
            <a:avLst/>
          </a:prstGeom>
        </p:spPr>
        <p:txBody>
          <a:bodyPr/>
          <a:lstStyle>
            <a:lvl1pPr>
              <a:defRPr sz="1819" b="1"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3" name="Picture Placeholder 6"/>
          <p:cNvSpPr>
            <a:spLocks noGrp="1"/>
          </p:cNvSpPr>
          <p:nvPr>
            <p:ph type="pic" sz="quarter" idx="14"/>
          </p:nvPr>
        </p:nvSpPr>
        <p:spPr>
          <a:xfrm>
            <a:off x="0" y="3996"/>
            <a:ext cx="5057215" cy="4859034"/>
          </a:xfrm>
          <a:prstGeom prst="rect">
            <a:avLst/>
          </a:prstGeom>
        </p:spPr>
        <p:txBody>
          <a:bodyPr/>
          <a:lstStyle>
            <a:lvl1pPr>
              <a:defRPr sz="1637">
                <a:solidFill>
                  <a:srgbClr val="FF0000"/>
                </a:solidFill>
              </a:defRPr>
            </a:lvl1pPr>
          </a:lstStyle>
          <a:p>
            <a:endParaRPr lang="en-US"/>
          </a:p>
        </p:txBody>
      </p:sp>
    </p:spTree>
    <p:extLst>
      <p:ext uri="{BB962C8B-B14F-4D97-AF65-F5344CB8AC3E}">
        <p14:creationId xmlns:p14="http://schemas.microsoft.com/office/powerpoint/2010/main" val="2743472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0" y="3996"/>
            <a:ext cx="5057215" cy="4859034"/>
          </a:xfrm>
          <a:prstGeom prst="rect">
            <a:avLst/>
          </a:prstGeom>
        </p:spPr>
        <p:txBody>
          <a:bodyPr/>
          <a:lstStyle>
            <a:lvl1pPr>
              <a:defRPr sz="1637">
                <a:solidFill>
                  <a:srgbClr val="FF0000"/>
                </a:solidFill>
              </a:defRPr>
            </a:lvl1pPr>
          </a:lstStyle>
          <a:p>
            <a:endParaRPr lang="en-US"/>
          </a:p>
        </p:txBody>
      </p:sp>
      <p:sp>
        <p:nvSpPr>
          <p:cNvPr id="13" name="Rectangle 12"/>
          <p:cNvSpPr/>
          <p:nvPr userDrawn="1"/>
        </p:nvSpPr>
        <p:spPr>
          <a:xfrm>
            <a:off x="0" y="0"/>
            <a:ext cx="5057215" cy="485903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3" name="Footer Placeholder 2"/>
          <p:cNvSpPr>
            <a:spLocks noGrp="1"/>
          </p:cNvSpPr>
          <p:nvPr>
            <p:ph type="ftr" sz="quarter" idx="10"/>
          </p:nvPr>
        </p:nvSpPr>
        <p:spPr>
          <a:xfrm>
            <a:off x="3458341" y="2255363"/>
            <a:ext cx="228968" cy="272955"/>
          </a:xfrm>
        </p:spPr>
        <p:txBody>
          <a:body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7" name="Holder 3"/>
          <p:cNvSpPr txBox="1">
            <a:spLocks/>
          </p:cNvSpPr>
          <p:nvPr userDrawn="1"/>
        </p:nvSpPr>
        <p:spPr>
          <a:xfrm>
            <a:off x="1603635" y="4969757"/>
            <a:ext cx="752950" cy="90922"/>
          </a:xfrm>
          <a:prstGeom prst="rect">
            <a:avLst/>
          </a:prstGeom>
        </p:spPr>
        <p:txBody>
          <a:bodyPr wrap="square" lIns="0" tIns="0" rIns="0" bIns="0">
            <a:spAutoFit/>
          </a:bodyPr>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11">
                <a:solidFill>
                  <a:prstClr val="white"/>
                </a:solidFill>
              </a:rPr>
              <a:t>P</a:t>
            </a:r>
            <a:r>
              <a:rPr lang="en-US" sz="591" spc="-5">
                <a:solidFill>
                  <a:prstClr val="white"/>
                </a:solidFill>
              </a:rPr>
              <a:t>re</a:t>
            </a:r>
            <a:r>
              <a:rPr lang="en-US" sz="591">
                <a:solidFill>
                  <a:prstClr val="white"/>
                </a:solidFill>
              </a:rPr>
              <a:t>s</a:t>
            </a:r>
            <a:r>
              <a:rPr lang="en-US" sz="591" spc="-5">
                <a:solidFill>
                  <a:prstClr val="white"/>
                </a:solidFill>
              </a:rPr>
              <a:t>en</a:t>
            </a:r>
            <a:r>
              <a:rPr lang="en-US" sz="591" spc="-9">
                <a:solidFill>
                  <a:prstClr val="white"/>
                </a:solidFill>
              </a:rPr>
              <a:t>t</a:t>
            </a:r>
            <a:r>
              <a:rPr lang="en-US" sz="591">
                <a:solidFill>
                  <a:prstClr val="white"/>
                </a:solidFill>
              </a:rPr>
              <a:t>e</a:t>
            </a:r>
            <a:r>
              <a:rPr lang="en-US" sz="591" spc="2">
                <a:solidFill>
                  <a:prstClr val="white"/>
                </a:solidFill>
              </a:rPr>
              <a:t>d </a:t>
            </a:r>
            <a:r>
              <a:rPr lang="en-US" sz="591" spc="-9">
                <a:solidFill>
                  <a:prstClr val="white"/>
                </a:solidFill>
              </a:rPr>
              <a:t>b</a:t>
            </a:r>
            <a:r>
              <a:rPr lang="en-US" sz="591" spc="-14">
                <a:solidFill>
                  <a:prstClr val="white"/>
                </a:solidFill>
              </a:rPr>
              <a:t>y</a:t>
            </a:r>
            <a:r>
              <a:rPr lang="en-US" sz="591">
                <a:solidFill>
                  <a:prstClr val="white"/>
                </a:solidFill>
              </a:rPr>
              <a:t>:</a:t>
            </a:r>
            <a:r>
              <a:rPr lang="en-US" sz="591" spc="2">
                <a:solidFill>
                  <a:prstClr val="white"/>
                </a:solidFill>
              </a:rPr>
              <a:t> </a:t>
            </a:r>
            <a:r>
              <a:rPr lang="en-US" sz="591" spc="16">
                <a:solidFill>
                  <a:prstClr val="white"/>
                </a:solidFill>
              </a:rPr>
              <a:t>xx</a:t>
            </a:r>
            <a:r>
              <a:rPr lang="en-US" sz="591" spc="2">
                <a:solidFill>
                  <a:prstClr val="white"/>
                </a:solidFill>
              </a:rPr>
              <a:t>x </a:t>
            </a:r>
            <a:r>
              <a:rPr lang="en-US" sz="591" spc="16">
                <a:solidFill>
                  <a:prstClr val="white"/>
                </a:solidFill>
              </a:rPr>
              <a:t>xxx</a:t>
            </a:r>
            <a:endParaRPr lang="en-US" sz="591" spc="16" dirty="0">
              <a:solidFill>
                <a:prstClr val="white"/>
              </a:solidFill>
            </a:endParaRPr>
          </a:p>
        </p:txBody>
      </p:sp>
      <p:sp>
        <p:nvSpPr>
          <p:cNvPr id="9" name="object 5"/>
          <p:cNvSpPr/>
          <p:nvPr userDrawn="1"/>
        </p:nvSpPr>
        <p:spPr>
          <a:xfrm>
            <a:off x="915050" y="806687"/>
            <a:ext cx="3105379" cy="3247827"/>
          </a:xfrm>
          <a:custGeom>
            <a:avLst/>
            <a:gdLst/>
            <a:ahLst/>
            <a:cxnLst/>
            <a:rect l="l" t="t" r="r" b="b"/>
            <a:pathLst>
              <a:path w="6827519" h="7141209">
                <a:moveTo>
                  <a:pt x="0" y="7141143"/>
                </a:moveTo>
                <a:lnTo>
                  <a:pt x="6827017" y="7141143"/>
                </a:lnTo>
                <a:lnTo>
                  <a:pt x="6827017" y="0"/>
                </a:lnTo>
                <a:lnTo>
                  <a:pt x="0" y="0"/>
                </a:lnTo>
                <a:lnTo>
                  <a:pt x="0" y="7141143"/>
                </a:lnTo>
                <a:close/>
              </a:path>
            </a:pathLst>
          </a:custGeom>
          <a:ln w="85725">
            <a:solidFill>
              <a:srgbClr val="FFFFFF"/>
            </a:solidFill>
          </a:ln>
        </p:spPr>
        <p:txBody>
          <a:bodyPr wrap="square" lIns="0" tIns="0" rIns="0" bIns="0" rtlCol="0"/>
          <a:lstStyle/>
          <a:p>
            <a:endParaRPr sz="372">
              <a:solidFill>
                <a:prstClr val="black"/>
              </a:solidFill>
            </a:endParaRPr>
          </a:p>
        </p:txBody>
      </p:sp>
      <p:sp>
        <p:nvSpPr>
          <p:cNvPr id="10" name="Rectangle 9"/>
          <p:cNvSpPr/>
          <p:nvPr userDrawn="1"/>
        </p:nvSpPr>
        <p:spPr>
          <a:xfrm>
            <a:off x="2291358" y="3462517"/>
            <a:ext cx="352763" cy="20793"/>
          </a:xfrm>
          <a:prstGeom prst="rect">
            <a:avLst/>
          </a:prstGeom>
          <a:solidFill>
            <a:srgbClr val="F6D922"/>
          </a:solidFill>
          <a:ln>
            <a:solidFill>
              <a:srgbClr val="F6D92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1" name="Text Placeholder 8"/>
          <p:cNvSpPr>
            <a:spLocks noGrp="1"/>
          </p:cNvSpPr>
          <p:nvPr>
            <p:ph type="body" sz="quarter" idx="13" hasCustomPrompt="1"/>
          </p:nvPr>
        </p:nvSpPr>
        <p:spPr>
          <a:xfrm>
            <a:off x="1140834" y="1289485"/>
            <a:ext cx="2603080" cy="2282230"/>
          </a:xfrm>
          <a:prstGeom prst="rect">
            <a:avLst/>
          </a:prstGeom>
        </p:spPr>
        <p:txBody>
          <a:bodyPr/>
          <a:lstStyle>
            <a:lvl1pPr>
              <a:defRPr sz="1819" b="1"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4" name="Holder 2"/>
          <p:cNvSpPr>
            <a:spLocks noGrp="1"/>
          </p:cNvSpPr>
          <p:nvPr>
            <p:ph type="title"/>
          </p:nvPr>
        </p:nvSpPr>
        <p:spPr>
          <a:xfrm>
            <a:off x="5611747" y="596369"/>
            <a:ext cx="3075053" cy="1143642"/>
          </a:xfrm>
          <a:prstGeom prst="rect">
            <a:avLst/>
          </a:prstGeom>
        </p:spPr>
        <p:txBody>
          <a:bodyPr lIns="0" tIns="0" rIns="0" bIns="0"/>
          <a:lstStyle>
            <a:lvl1pPr>
              <a:defRPr sz="3729" b="1" i="0">
                <a:solidFill>
                  <a:schemeClr val="tx1"/>
                </a:solidFill>
                <a:latin typeface="Helvetica"/>
                <a:cs typeface="Helvetica"/>
              </a:defRPr>
            </a:lvl1pPr>
          </a:lstStyle>
          <a:p>
            <a:endParaRPr lang="en-US" dirty="0"/>
          </a:p>
        </p:txBody>
      </p:sp>
      <p:sp>
        <p:nvSpPr>
          <p:cNvPr id="15" name="Text Placeholder 8"/>
          <p:cNvSpPr>
            <a:spLocks noGrp="1"/>
          </p:cNvSpPr>
          <p:nvPr>
            <p:ph type="body" sz="quarter" idx="11" hasCustomPrompt="1"/>
          </p:nvPr>
        </p:nvSpPr>
        <p:spPr>
          <a:xfrm>
            <a:off x="5611748" y="2017257"/>
            <a:ext cx="3075197" cy="2282230"/>
          </a:xfrm>
          <a:prstGeom prst="rect">
            <a:avLst/>
          </a:prstGeom>
        </p:spPr>
        <p:txBody>
          <a:bodyPr/>
          <a:lstStyle>
            <a:lvl1pPr>
              <a:defRPr sz="1273" b="1" baseline="0">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9957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6691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p:spPr>
        <p:txBody>
          <a:body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p:spPr>
        <p:txBody>
          <a:bodyPr/>
          <a:lstStyle/>
          <a:p>
            <a:pPr marL="5776"/>
            <a:r>
              <a:rPr lang="en-US" spc="-11">
                <a:solidFill>
                  <a:prstClr val="white"/>
                </a:solidFill>
              </a:rPr>
              <a:t>Presented by: xxx xxx</a:t>
            </a:r>
            <a:endParaRPr lang="en-US" spc="16" dirty="0">
              <a:solidFill>
                <a:prstClr val="white"/>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7" name="object 3"/>
          <p:cNvSpPr/>
          <p:nvPr userDrawn="1"/>
        </p:nvSpPr>
        <p:spPr>
          <a:xfrm>
            <a:off x="440531" y="1550085"/>
            <a:ext cx="2190690" cy="757229"/>
          </a:xfrm>
          <a:custGeom>
            <a:avLst/>
            <a:gdLst/>
            <a:ahLst/>
            <a:cxnLst/>
            <a:rect l="l" t="t" r="r" b="b"/>
            <a:pathLst>
              <a:path w="4816475" h="1664970">
                <a:moveTo>
                  <a:pt x="0" y="1664870"/>
                </a:moveTo>
                <a:lnTo>
                  <a:pt x="4816366" y="1664870"/>
                </a:lnTo>
                <a:lnTo>
                  <a:pt x="4816366" y="0"/>
                </a:lnTo>
                <a:lnTo>
                  <a:pt x="0" y="0"/>
                </a:lnTo>
                <a:lnTo>
                  <a:pt x="0" y="1664870"/>
                </a:lnTo>
                <a:close/>
              </a:path>
            </a:pathLst>
          </a:custGeom>
          <a:solidFill>
            <a:srgbClr val="F6D923"/>
          </a:solidFill>
          <a:ln w="19050">
            <a:solidFill>
              <a:schemeClr val="tx1"/>
            </a:solidFill>
          </a:ln>
        </p:spPr>
        <p:txBody>
          <a:bodyPr wrap="square" lIns="0" tIns="0" rIns="0" bIns="0" rtlCol="0"/>
          <a:lstStyle/>
          <a:p>
            <a:endParaRPr sz="372">
              <a:solidFill>
                <a:prstClr val="black"/>
              </a:solidFill>
            </a:endParaRPr>
          </a:p>
        </p:txBody>
      </p:sp>
      <p:sp>
        <p:nvSpPr>
          <p:cNvPr id="8" name="object 7"/>
          <p:cNvSpPr/>
          <p:nvPr userDrawn="1"/>
        </p:nvSpPr>
        <p:spPr>
          <a:xfrm>
            <a:off x="3440773" y="1550085"/>
            <a:ext cx="2190690" cy="764449"/>
          </a:xfrm>
          <a:custGeom>
            <a:avLst/>
            <a:gdLst/>
            <a:ahLst/>
            <a:cxnLst/>
            <a:rect l="l" t="t" r="r" b="b"/>
            <a:pathLst>
              <a:path w="4816475" h="1680845">
                <a:moveTo>
                  <a:pt x="0" y="1680577"/>
                </a:moveTo>
                <a:lnTo>
                  <a:pt x="4816366" y="1680577"/>
                </a:lnTo>
                <a:lnTo>
                  <a:pt x="4816366" y="0"/>
                </a:lnTo>
                <a:lnTo>
                  <a:pt x="0" y="0"/>
                </a:lnTo>
                <a:lnTo>
                  <a:pt x="0" y="1680577"/>
                </a:lnTo>
                <a:close/>
              </a:path>
            </a:pathLst>
          </a:custGeom>
          <a:solidFill>
            <a:srgbClr val="F6D923"/>
          </a:solidFill>
          <a:ln w="19050">
            <a:solidFill>
              <a:schemeClr val="tx1"/>
            </a:solidFill>
          </a:ln>
        </p:spPr>
        <p:txBody>
          <a:bodyPr wrap="square" lIns="0" tIns="0" rIns="0" bIns="0" rtlCol="0"/>
          <a:lstStyle/>
          <a:p>
            <a:endParaRPr sz="372">
              <a:solidFill>
                <a:prstClr val="black"/>
              </a:solidFill>
            </a:endParaRPr>
          </a:p>
        </p:txBody>
      </p:sp>
      <p:sp>
        <p:nvSpPr>
          <p:cNvPr id="9" name="object 11"/>
          <p:cNvSpPr/>
          <p:nvPr userDrawn="1"/>
        </p:nvSpPr>
        <p:spPr>
          <a:xfrm>
            <a:off x="6431495" y="1550085"/>
            <a:ext cx="2197910" cy="757229"/>
          </a:xfrm>
          <a:custGeom>
            <a:avLst/>
            <a:gdLst/>
            <a:ahLst/>
            <a:cxnLst/>
            <a:rect l="l" t="t" r="r" b="b"/>
            <a:pathLst>
              <a:path w="4832350" h="1664970">
                <a:moveTo>
                  <a:pt x="0" y="1664870"/>
                </a:moveTo>
                <a:lnTo>
                  <a:pt x="4832072" y="1664870"/>
                </a:lnTo>
                <a:lnTo>
                  <a:pt x="4832072" y="0"/>
                </a:lnTo>
                <a:lnTo>
                  <a:pt x="0" y="0"/>
                </a:lnTo>
                <a:lnTo>
                  <a:pt x="0" y="1664870"/>
                </a:lnTo>
                <a:close/>
              </a:path>
            </a:pathLst>
          </a:custGeom>
          <a:solidFill>
            <a:srgbClr val="F6D923"/>
          </a:solidFill>
          <a:ln w="19050">
            <a:solidFill>
              <a:schemeClr val="tx1"/>
            </a:solidFill>
          </a:ln>
        </p:spPr>
        <p:txBody>
          <a:bodyPr wrap="square" lIns="0" tIns="0" rIns="0" bIns="0" rtlCol="0"/>
          <a:lstStyle/>
          <a:p>
            <a:endParaRPr sz="372">
              <a:solidFill>
                <a:prstClr val="black"/>
              </a:solidFill>
            </a:endParaRPr>
          </a:p>
        </p:txBody>
      </p:sp>
      <p:sp>
        <p:nvSpPr>
          <p:cNvPr id="15" name="object 26"/>
          <p:cNvSpPr/>
          <p:nvPr userDrawn="1"/>
        </p:nvSpPr>
        <p:spPr>
          <a:xfrm>
            <a:off x="7508958" y="1228639"/>
            <a:ext cx="4910" cy="297462"/>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16" name="object 27"/>
          <p:cNvSpPr/>
          <p:nvPr userDrawn="1"/>
        </p:nvSpPr>
        <p:spPr>
          <a:xfrm>
            <a:off x="435768" y="2307269"/>
            <a:ext cx="2197910" cy="2000218"/>
          </a:xfrm>
          <a:custGeom>
            <a:avLst/>
            <a:gdLst/>
            <a:ahLst/>
            <a:cxnLst/>
            <a:rect l="l" t="t" r="r" b="b"/>
            <a:pathLst>
              <a:path w="4832350" h="4398009">
                <a:moveTo>
                  <a:pt x="0" y="4397771"/>
                </a:moveTo>
                <a:lnTo>
                  <a:pt x="4832072" y="4397771"/>
                </a:lnTo>
                <a:lnTo>
                  <a:pt x="4832072" y="0"/>
                </a:lnTo>
                <a:lnTo>
                  <a:pt x="0" y="0"/>
                </a:lnTo>
                <a:lnTo>
                  <a:pt x="0" y="4397771"/>
                </a:lnTo>
                <a:close/>
              </a:path>
            </a:pathLst>
          </a:custGeom>
          <a:solidFill>
            <a:srgbClr val="000000"/>
          </a:solidFill>
          <a:ln w="19050">
            <a:solidFill>
              <a:schemeClr val="tx1"/>
            </a:solidFill>
          </a:ln>
        </p:spPr>
        <p:txBody>
          <a:bodyPr wrap="square" lIns="0" tIns="0" rIns="0" bIns="0" rtlCol="0"/>
          <a:lstStyle/>
          <a:p>
            <a:r>
              <a:rPr lang="en-US" sz="372" dirty="0">
                <a:solidFill>
                  <a:prstClr val="black"/>
                </a:solidFill>
              </a:rPr>
              <a:t>Z</a:t>
            </a:r>
            <a:endParaRPr sz="372" dirty="0">
              <a:solidFill>
                <a:prstClr val="black"/>
              </a:solidFill>
            </a:endParaRPr>
          </a:p>
        </p:txBody>
      </p:sp>
      <p:sp>
        <p:nvSpPr>
          <p:cNvPr id="17" name="object 42"/>
          <p:cNvSpPr/>
          <p:nvPr userDrawn="1"/>
        </p:nvSpPr>
        <p:spPr>
          <a:xfrm>
            <a:off x="3433629" y="2314412"/>
            <a:ext cx="2197910" cy="2000218"/>
          </a:xfrm>
          <a:custGeom>
            <a:avLst/>
            <a:gdLst/>
            <a:ahLst/>
            <a:cxnLst/>
            <a:rect l="l" t="t" r="r" b="b"/>
            <a:pathLst>
              <a:path w="4832350" h="4398009">
                <a:moveTo>
                  <a:pt x="0" y="4397771"/>
                </a:moveTo>
                <a:lnTo>
                  <a:pt x="4832072" y="4397771"/>
                </a:lnTo>
                <a:lnTo>
                  <a:pt x="4832072" y="0"/>
                </a:lnTo>
                <a:lnTo>
                  <a:pt x="0" y="0"/>
                </a:lnTo>
                <a:lnTo>
                  <a:pt x="0" y="4397771"/>
                </a:lnTo>
                <a:close/>
              </a:path>
            </a:pathLst>
          </a:custGeom>
          <a:solidFill>
            <a:srgbClr val="000000"/>
          </a:solidFill>
          <a:ln w="19050">
            <a:solidFill>
              <a:schemeClr val="tx1"/>
            </a:solidFill>
          </a:ln>
        </p:spPr>
        <p:txBody>
          <a:bodyPr wrap="square" lIns="0" tIns="0" rIns="0" bIns="0" rtlCol="0"/>
          <a:lstStyle/>
          <a:p>
            <a:endParaRPr sz="372">
              <a:solidFill>
                <a:prstClr val="black"/>
              </a:solidFill>
            </a:endParaRPr>
          </a:p>
        </p:txBody>
      </p:sp>
      <p:sp>
        <p:nvSpPr>
          <p:cNvPr id="18" name="object 43"/>
          <p:cNvSpPr/>
          <p:nvPr userDrawn="1"/>
        </p:nvSpPr>
        <p:spPr>
          <a:xfrm>
            <a:off x="6433876" y="2307269"/>
            <a:ext cx="2197910" cy="2000218"/>
          </a:xfrm>
          <a:custGeom>
            <a:avLst/>
            <a:gdLst/>
            <a:ahLst/>
            <a:cxnLst/>
            <a:rect l="l" t="t" r="r" b="b"/>
            <a:pathLst>
              <a:path w="4832350" h="4398009">
                <a:moveTo>
                  <a:pt x="0" y="4397771"/>
                </a:moveTo>
                <a:lnTo>
                  <a:pt x="4832072" y="4397771"/>
                </a:lnTo>
                <a:lnTo>
                  <a:pt x="4832072" y="0"/>
                </a:lnTo>
                <a:lnTo>
                  <a:pt x="0" y="0"/>
                </a:lnTo>
                <a:lnTo>
                  <a:pt x="0" y="4397771"/>
                </a:lnTo>
                <a:close/>
              </a:path>
            </a:pathLst>
          </a:custGeom>
          <a:solidFill>
            <a:srgbClr val="000000"/>
          </a:solidFill>
          <a:ln w="19050">
            <a:solidFill>
              <a:schemeClr val="tx1"/>
            </a:solidFill>
          </a:ln>
        </p:spPr>
        <p:txBody>
          <a:bodyPr wrap="square" lIns="0" tIns="0" rIns="0" bIns="0" rtlCol="0"/>
          <a:lstStyle/>
          <a:p>
            <a:endParaRPr sz="372">
              <a:solidFill>
                <a:prstClr val="black"/>
              </a:solidFill>
            </a:endParaRPr>
          </a:p>
        </p:txBody>
      </p:sp>
      <p:sp>
        <p:nvSpPr>
          <p:cNvPr id="21" name="object 26"/>
          <p:cNvSpPr/>
          <p:nvPr userDrawn="1"/>
        </p:nvSpPr>
        <p:spPr>
          <a:xfrm>
            <a:off x="4501476" y="1240710"/>
            <a:ext cx="4910" cy="297462"/>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22" name="object 26"/>
          <p:cNvSpPr/>
          <p:nvPr userDrawn="1"/>
        </p:nvSpPr>
        <p:spPr>
          <a:xfrm>
            <a:off x="1450506" y="1240710"/>
            <a:ext cx="4910" cy="297462"/>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23" name="object 26"/>
          <p:cNvSpPr/>
          <p:nvPr userDrawn="1"/>
        </p:nvSpPr>
        <p:spPr>
          <a:xfrm flipH="1" flipV="1">
            <a:off x="1270139" y="1216727"/>
            <a:ext cx="6243729" cy="20793"/>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25" name="Text Placeholder 14"/>
          <p:cNvSpPr>
            <a:spLocks noGrp="1"/>
          </p:cNvSpPr>
          <p:nvPr>
            <p:ph type="body" sz="quarter" idx="17" hasCustomPrompt="1"/>
          </p:nvPr>
        </p:nvSpPr>
        <p:spPr>
          <a:xfrm>
            <a:off x="435768" y="312625"/>
            <a:ext cx="8193636" cy="346298"/>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TEXT STYLES</a:t>
            </a:r>
          </a:p>
        </p:txBody>
      </p:sp>
      <p:sp>
        <p:nvSpPr>
          <p:cNvPr id="27" name="Text Placeholder 14"/>
          <p:cNvSpPr>
            <a:spLocks noGrp="1"/>
          </p:cNvSpPr>
          <p:nvPr>
            <p:ph type="body" sz="quarter" idx="18" hasCustomPrompt="1"/>
          </p:nvPr>
        </p:nvSpPr>
        <p:spPr>
          <a:xfrm>
            <a:off x="435768" y="788593"/>
            <a:ext cx="8193636" cy="346298"/>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TEXT STYLES</a:t>
            </a:r>
          </a:p>
        </p:txBody>
      </p:sp>
      <p:sp>
        <p:nvSpPr>
          <p:cNvPr id="28" name="Text Placeholder 14"/>
          <p:cNvSpPr>
            <a:spLocks noGrp="1"/>
          </p:cNvSpPr>
          <p:nvPr>
            <p:ph type="body" sz="quarter" idx="19" hasCustomPrompt="1"/>
          </p:nvPr>
        </p:nvSpPr>
        <p:spPr>
          <a:xfrm>
            <a:off x="440454" y="1538172"/>
            <a:ext cx="2190762" cy="776240"/>
          </a:xfrm>
          <a:prstGeom prst="rect">
            <a:avLst/>
          </a:prstGeom>
        </p:spPr>
        <p:txBody>
          <a:bodyPr/>
          <a:lstStyle>
            <a:lvl1pPr algn="ctr">
              <a:defRPr sz="1637"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29" name="Text Placeholder 14"/>
          <p:cNvSpPr>
            <a:spLocks noGrp="1"/>
          </p:cNvSpPr>
          <p:nvPr>
            <p:ph type="body" sz="quarter" idx="20" hasCustomPrompt="1"/>
          </p:nvPr>
        </p:nvSpPr>
        <p:spPr>
          <a:xfrm>
            <a:off x="3445803" y="1550084"/>
            <a:ext cx="2190762" cy="752416"/>
          </a:xfrm>
          <a:prstGeom prst="rect">
            <a:avLst/>
          </a:prstGeom>
        </p:spPr>
        <p:txBody>
          <a:bodyPr/>
          <a:lstStyle>
            <a:lvl1pPr algn="ctr">
              <a:defRPr sz="1637"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30" name="Text Placeholder 14"/>
          <p:cNvSpPr>
            <a:spLocks noGrp="1"/>
          </p:cNvSpPr>
          <p:nvPr>
            <p:ph type="body" sz="quarter" idx="21" hasCustomPrompt="1"/>
          </p:nvPr>
        </p:nvSpPr>
        <p:spPr>
          <a:xfrm>
            <a:off x="6438642" y="1538172"/>
            <a:ext cx="2190762" cy="776240"/>
          </a:xfrm>
          <a:prstGeom prst="rect">
            <a:avLst/>
          </a:prstGeom>
        </p:spPr>
        <p:txBody>
          <a:bodyPr/>
          <a:lstStyle>
            <a:lvl1pPr algn="ctr">
              <a:defRPr sz="1637"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32" name="Picture Placeholder 31"/>
          <p:cNvSpPr>
            <a:spLocks noGrp="1"/>
          </p:cNvSpPr>
          <p:nvPr>
            <p:ph type="pic" sz="quarter" idx="22"/>
          </p:nvPr>
        </p:nvSpPr>
        <p:spPr>
          <a:xfrm>
            <a:off x="436116" y="2314720"/>
            <a:ext cx="2195022" cy="1999929"/>
          </a:xfrm>
          <a:prstGeom prst="rect">
            <a:avLst/>
          </a:prstGeom>
        </p:spPr>
        <p:txBody>
          <a:bodyPr/>
          <a:lstStyle>
            <a:lvl1pPr>
              <a:defRPr sz="1273">
                <a:solidFill>
                  <a:srgbClr val="FF0000"/>
                </a:solidFill>
              </a:defRPr>
            </a:lvl1pPr>
          </a:lstStyle>
          <a:p>
            <a:endParaRPr lang="en-US" dirty="0"/>
          </a:p>
        </p:txBody>
      </p:sp>
      <p:sp>
        <p:nvSpPr>
          <p:cNvPr id="35" name="Picture Placeholder 31"/>
          <p:cNvSpPr>
            <a:spLocks noGrp="1"/>
          </p:cNvSpPr>
          <p:nvPr>
            <p:ph type="pic" sz="quarter" idx="25"/>
          </p:nvPr>
        </p:nvSpPr>
        <p:spPr>
          <a:xfrm>
            <a:off x="679207" y="2600013"/>
            <a:ext cx="1552418" cy="1414440"/>
          </a:xfrm>
          <a:prstGeom prst="rect">
            <a:avLst/>
          </a:prstGeom>
        </p:spPr>
        <p:txBody>
          <a:bodyPr/>
          <a:lstStyle>
            <a:lvl1pPr>
              <a:defRPr sz="1273">
                <a:solidFill>
                  <a:srgbClr val="FF0000"/>
                </a:solidFill>
              </a:defRPr>
            </a:lvl1pPr>
          </a:lstStyle>
          <a:p>
            <a:endParaRPr lang="en-US" dirty="0"/>
          </a:p>
        </p:txBody>
      </p:sp>
      <p:sp>
        <p:nvSpPr>
          <p:cNvPr id="36" name="Picture Placeholder 31"/>
          <p:cNvSpPr>
            <a:spLocks noGrp="1"/>
          </p:cNvSpPr>
          <p:nvPr>
            <p:ph type="pic" sz="quarter" idx="26"/>
          </p:nvPr>
        </p:nvSpPr>
        <p:spPr>
          <a:xfrm>
            <a:off x="3428527" y="2314701"/>
            <a:ext cx="2195022" cy="1999929"/>
          </a:xfrm>
          <a:prstGeom prst="rect">
            <a:avLst/>
          </a:prstGeom>
        </p:spPr>
        <p:txBody>
          <a:bodyPr/>
          <a:lstStyle>
            <a:lvl1pPr>
              <a:defRPr sz="1273">
                <a:solidFill>
                  <a:srgbClr val="FF0000"/>
                </a:solidFill>
              </a:defRPr>
            </a:lvl1pPr>
          </a:lstStyle>
          <a:p>
            <a:endParaRPr lang="en-US" dirty="0"/>
          </a:p>
        </p:txBody>
      </p:sp>
      <p:sp>
        <p:nvSpPr>
          <p:cNvPr id="37" name="Picture Placeholder 31"/>
          <p:cNvSpPr>
            <a:spLocks noGrp="1"/>
          </p:cNvSpPr>
          <p:nvPr>
            <p:ph type="pic" sz="quarter" idx="27"/>
          </p:nvPr>
        </p:nvSpPr>
        <p:spPr>
          <a:xfrm>
            <a:off x="3671618" y="2599995"/>
            <a:ext cx="1552418" cy="1414440"/>
          </a:xfrm>
          <a:prstGeom prst="rect">
            <a:avLst/>
          </a:prstGeom>
        </p:spPr>
        <p:txBody>
          <a:bodyPr/>
          <a:lstStyle>
            <a:lvl1pPr>
              <a:defRPr sz="1273">
                <a:solidFill>
                  <a:srgbClr val="FF0000"/>
                </a:solidFill>
              </a:defRPr>
            </a:lvl1pPr>
          </a:lstStyle>
          <a:p>
            <a:endParaRPr lang="en-US" dirty="0"/>
          </a:p>
        </p:txBody>
      </p:sp>
      <p:sp>
        <p:nvSpPr>
          <p:cNvPr id="38" name="Picture Placeholder 31"/>
          <p:cNvSpPr>
            <a:spLocks noGrp="1"/>
          </p:cNvSpPr>
          <p:nvPr>
            <p:ph type="pic" sz="quarter" idx="28"/>
          </p:nvPr>
        </p:nvSpPr>
        <p:spPr>
          <a:xfrm>
            <a:off x="6425815" y="2307269"/>
            <a:ext cx="2195022" cy="1999929"/>
          </a:xfrm>
          <a:prstGeom prst="rect">
            <a:avLst/>
          </a:prstGeom>
        </p:spPr>
        <p:txBody>
          <a:bodyPr/>
          <a:lstStyle>
            <a:lvl1pPr>
              <a:defRPr sz="1273">
                <a:solidFill>
                  <a:srgbClr val="FF0000"/>
                </a:solidFill>
              </a:defRPr>
            </a:lvl1pPr>
          </a:lstStyle>
          <a:p>
            <a:endParaRPr lang="en-US" dirty="0"/>
          </a:p>
        </p:txBody>
      </p:sp>
      <p:sp>
        <p:nvSpPr>
          <p:cNvPr id="39" name="Picture Placeholder 31"/>
          <p:cNvSpPr>
            <a:spLocks noGrp="1"/>
          </p:cNvSpPr>
          <p:nvPr>
            <p:ph type="pic" sz="quarter" idx="29"/>
          </p:nvPr>
        </p:nvSpPr>
        <p:spPr>
          <a:xfrm>
            <a:off x="6668906" y="2592562"/>
            <a:ext cx="1552418" cy="1414440"/>
          </a:xfrm>
          <a:prstGeom prst="rect">
            <a:avLst/>
          </a:prstGeom>
        </p:spPr>
        <p:txBody>
          <a:bodyPr/>
          <a:lstStyle>
            <a:lvl1pPr>
              <a:defRPr sz="1273">
                <a:solidFill>
                  <a:srgbClr val="FF0000"/>
                </a:solidFill>
              </a:defRPr>
            </a:lvl1pPr>
          </a:lstStyle>
          <a:p>
            <a:endParaRPr lang="en-US" dirty="0"/>
          </a:p>
        </p:txBody>
      </p:sp>
    </p:spTree>
    <p:extLst>
      <p:ext uri="{BB962C8B-B14F-4D97-AF65-F5344CB8AC3E}">
        <p14:creationId xmlns:p14="http://schemas.microsoft.com/office/powerpoint/2010/main" val="21572251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6931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a:noFill/>
          <a:ln>
            <a:noFill/>
          </a:ln>
        </p:spPr>
        <p:txBody>
          <a:body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a:noFill/>
          <a:ln>
            <a:noFill/>
          </a:ln>
        </p:spPr>
        <p:txBody>
          <a:bodyPr/>
          <a:lstStyle/>
          <a:p>
            <a:pPr marL="5776"/>
            <a:r>
              <a:rPr lang="en-US" spc="-11">
                <a:solidFill>
                  <a:prstClr val="white"/>
                </a:solidFill>
              </a:rPr>
              <a:t>Presented by: xxx xxx</a:t>
            </a:r>
            <a:endParaRPr lang="en-US" spc="16" dirty="0">
              <a:solidFill>
                <a:prstClr val="white"/>
              </a:solidFill>
            </a:endParaRPr>
          </a:p>
        </p:txBody>
      </p:sp>
      <p:graphicFrame>
        <p:nvGraphicFramePr>
          <p:cNvPr id="6" name="Table 5"/>
          <p:cNvGraphicFramePr>
            <a:graphicFrameLocks noGrp="1"/>
          </p:cNvGraphicFramePr>
          <p:nvPr userDrawn="1"/>
        </p:nvGraphicFramePr>
        <p:xfrm>
          <a:off x="1603634" y="1428108"/>
          <a:ext cx="5845000" cy="3270801"/>
        </p:xfrm>
        <a:graphic>
          <a:graphicData uri="http://schemas.openxmlformats.org/drawingml/2006/table">
            <a:tbl>
              <a:tblPr/>
              <a:tblGrid>
                <a:gridCol w="3182192">
                  <a:extLst>
                    <a:ext uri="{9D8B030D-6E8A-4147-A177-3AD203B41FA5}">
                      <a16:colId xmlns:a16="http://schemas.microsoft.com/office/drawing/2014/main" val="20000"/>
                    </a:ext>
                  </a:extLst>
                </a:gridCol>
                <a:gridCol w="1406986">
                  <a:extLst>
                    <a:ext uri="{9D8B030D-6E8A-4147-A177-3AD203B41FA5}">
                      <a16:colId xmlns:a16="http://schemas.microsoft.com/office/drawing/2014/main" val="20001"/>
                    </a:ext>
                  </a:extLst>
                </a:gridCol>
                <a:gridCol w="1255822">
                  <a:extLst>
                    <a:ext uri="{9D8B030D-6E8A-4147-A177-3AD203B41FA5}">
                      <a16:colId xmlns:a16="http://schemas.microsoft.com/office/drawing/2014/main" val="20002"/>
                    </a:ext>
                  </a:extLst>
                </a:gridCol>
              </a:tblGrid>
              <a:tr h="435891">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D924"/>
                    </a:solidFill>
                  </a:tcPr>
                </a:tc>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D924"/>
                    </a:solidFill>
                  </a:tcPr>
                </a:tc>
                <a:extLst>
                  <a:ext uri="{0D108BD9-81ED-4DB2-BD59-A6C34878D82A}">
                    <a16:rowId xmlns:a16="http://schemas.microsoft.com/office/drawing/2014/main" val="10000"/>
                  </a:ext>
                </a:extLst>
              </a:tr>
              <a:tr h="46516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20235172"/>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dirty="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7" name="Text Placeholder 8"/>
          <p:cNvSpPr>
            <a:spLocks noGrp="1"/>
          </p:cNvSpPr>
          <p:nvPr>
            <p:ph type="body" sz="quarter" idx="12" hasCustomPrompt="1"/>
          </p:nvPr>
        </p:nvSpPr>
        <p:spPr>
          <a:xfrm>
            <a:off x="1660708" y="1462764"/>
            <a:ext cx="2980609" cy="346558"/>
          </a:xfrm>
          <a:prstGeom prst="rect">
            <a:avLst/>
          </a:prstGeom>
        </p:spPr>
        <p:txBody>
          <a:bodyPr/>
          <a:lstStyle>
            <a:lvl1pPr>
              <a:defRPr sz="1092" b="1"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8" name="Text Placeholder 8"/>
          <p:cNvSpPr>
            <a:spLocks noGrp="1"/>
          </p:cNvSpPr>
          <p:nvPr>
            <p:ph type="body" sz="quarter" idx="13" hasCustomPrompt="1"/>
          </p:nvPr>
        </p:nvSpPr>
        <p:spPr>
          <a:xfrm>
            <a:off x="4779950" y="1448223"/>
            <a:ext cx="1294598" cy="346558"/>
          </a:xfrm>
          <a:prstGeom prst="rect">
            <a:avLst/>
          </a:prstGeom>
        </p:spPr>
        <p:txBody>
          <a:bodyPr/>
          <a:lstStyle>
            <a:lvl1pPr>
              <a:defRPr sz="1092" b="1" baseline="0">
                <a:solidFill>
                  <a:schemeClr val="tx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a:t>CLICK TO EDIT MASTER TEXT</a:t>
            </a:r>
            <a:endParaRPr lang="en-US" dirty="0"/>
          </a:p>
        </p:txBody>
      </p:sp>
      <p:sp>
        <p:nvSpPr>
          <p:cNvPr id="9" name="Text Placeholder 8"/>
          <p:cNvSpPr>
            <a:spLocks noGrp="1"/>
          </p:cNvSpPr>
          <p:nvPr>
            <p:ph type="body" sz="quarter" idx="14" hasCustomPrompt="1"/>
          </p:nvPr>
        </p:nvSpPr>
        <p:spPr>
          <a:xfrm>
            <a:off x="6213180" y="1448223"/>
            <a:ext cx="1235454" cy="346558"/>
          </a:xfrm>
          <a:prstGeom prst="rect">
            <a:avLst/>
          </a:prstGeom>
        </p:spPr>
        <p:txBody>
          <a:bodyPr/>
          <a:lstStyle>
            <a:lvl1pPr>
              <a:defRPr sz="1092" b="1" baseline="0">
                <a:solidFill>
                  <a:schemeClr val="tx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a:t>CLICK TO EDIT MASTER TEXT</a:t>
            </a:r>
            <a:endParaRPr lang="en-US" dirty="0"/>
          </a:p>
        </p:txBody>
      </p:sp>
      <p:sp>
        <p:nvSpPr>
          <p:cNvPr id="10" name="Text Placeholder 8"/>
          <p:cNvSpPr>
            <a:spLocks noGrp="1"/>
          </p:cNvSpPr>
          <p:nvPr>
            <p:ph type="body" sz="quarter" idx="15" hasCustomPrompt="1"/>
          </p:nvPr>
        </p:nvSpPr>
        <p:spPr>
          <a:xfrm>
            <a:off x="1660708" y="1906890"/>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1" name="Text Placeholder 8"/>
          <p:cNvSpPr>
            <a:spLocks noGrp="1"/>
          </p:cNvSpPr>
          <p:nvPr>
            <p:ph type="body" sz="quarter" idx="16" hasCustomPrompt="1"/>
          </p:nvPr>
        </p:nvSpPr>
        <p:spPr>
          <a:xfrm>
            <a:off x="1660708" y="2361556"/>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2" name="Text Placeholder 8"/>
          <p:cNvSpPr>
            <a:spLocks noGrp="1"/>
          </p:cNvSpPr>
          <p:nvPr>
            <p:ph type="body" sz="quarter" idx="17" hasCustomPrompt="1"/>
          </p:nvPr>
        </p:nvSpPr>
        <p:spPr>
          <a:xfrm>
            <a:off x="1661849" y="3362434"/>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3" name="Text Placeholder 8"/>
          <p:cNvSpPr>
            <a:spLocks noGrp="1"/>
          </p:cNvSpPr>
          <p:nvPr>
            <p:ph type="body" sz="quarter" idx="18" hasCustomPrompt="1"/>
          </p:nvPr>
        </p:nvSpPr>
        <p:spPr>
          <a:xfrm>
            <a:off x="1660708" y="4301519"/>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4" name="Text Placeholder 8"/>
          <p:cNvSpPr>
            <a:spLocks noGrp="1"/>
          </p:cNvSpPr>
          <p:nvPr>
            <p:ph type="body" sz="quarter" idx="19" hasCustomPrompt="1"/>
          </p:nvPr>
        </p:nvSpPr>
        <p:spPr>
          <a:xfrm>
            <a:off x="1660708" y="3819538"/>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5" name="Text Placeholder 8"/>
          <p:cNvSpPr>
            <a:spLocks noGrp="1"/>
          </p:cNvSpPr>
          <p:nvPr>
            <p:ph type="body" sz="quarter" idx="20" hasCustomPrompt="1"/>
          </p:nvPr>
        </p:nvSpPr>
        <p:spPr>
          <a:xfrm>
            <a:off x="1660708" y="2880453"/>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6" name="Text Placeholder 8"/>
          <p:cNvSpPr>
            <a:spLocks noGrp="1"/>
          </p:cNvSpPr>
          <p:nvPr>
            <p:ph type="body" sz="quarter" idx="21" hasCustomPrompt="1"/>
          </p:nvPr>
        </p:nvSpPr>
        <p:spPr>
          <a:xfrm>
            <a:off x="4806577" y="1906890"/>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17" name="Text Placeholder 8"/>
          <p:cNvSpPr>
            <a:spLocks noGrp="1"/>
          </p:cNvSpPr>
          <p:nvPr>
            <p:ph type="body" sz="quarter" idx="22" hasCustomPrompt="1"/>
          </p:nvPr>
        </p:nvSpPr>
        <p:spPr>
          <a:xfrm>
            <a:off x="6239808" y="1906890"/>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18" name="Text Placeholder 8"/>
          <p:cNvSpPr>
            <a:spLocks noGrp="1"/>
          </p:cNvSpPr>
          <p:nvPr>
            <p:ph type="body" sz="quarter" idx="23" hasCustomPrompt="1"/>
          </p:nvPr>
        </p:nvSpPr>
        <p:spPr>
          <a:xfrm>
            <a:off x="4806577" y="2361556"/>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19" name="Text Placeholder 8"/>
          <p:cNvSpPr>
            <a:spLocks noGrp="1"/>
          </p:cNvSpPr>
          <p:nvPr>
            <p:ph type="body" sz="quarter" idx="24" hasCustomPrompt="1"/>
          </p:nvPr>
        </p:nvSpPr>
        <p:spPr>
          <a:xfrm>
            <a:off x="6239808" y="2361556"/>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0" name="Text Placeholder 8"/>
          <p:cNvSpPr>
            <a:spLocks noGrp="1"/>
          </p:cNvSpPr>
          <p:nvPr>
            <p:ph type="body" sz="quarter" idx="25" hasCustomPrompt="1"/>
          </p:nvPr>
        </p:nvSpPr>
        <p:spPr>
          <a:xfrm>
            <a:off x="4819693" y="2827741"/>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1" name="Text Placeholder 8"/>
          <p:cNvSpPr>
            <a:spLocks noGrp="1"/>
          </p:cNvSpPr>
          <p:nvPr>
            <p:ph type="body" sz="quarter" idx="26" hasCustomPrompt="1"/>
          </p:nvPr>
        </p:nvSpPr>
        <p:spPr>
          <a:xfrm>
            <a:off x="6252925" y="2827741"/>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2" name="Text Placeholder 8"/>
          <p:cNvSpPr>
            <a:spLocks noGrp="1"/>
          </p:cNvSpPr>
          <p:nvPr>
            <p:ph type="body" sz="quarter" idx="27" hasCustomPrompt="1"/>
          </p:nvPr>
        </p:nvSpPr>
        <p:spPr>
          <a:xfrm>
            <a:off x="4829048" y="3306524"/>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3" name="Text Placeholder 8"/>
          <p:cNvSpPr>
            <a:spLocks noGrp="1"/>
          </p:cNvSpPr>
          <p:nvPr>
            <p:ph type="body" sz="quarter" idx="28" hasCustomPrompt="1"/>
          </p:nvPr>
        </p:nvSpPr>
        <p:spPr>
          <a:xfrm>
            <a:off x="6262280" y="3306524"/>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4" name="Text Placeholder 8"/>
          <p:cNvSpPr>
            <a:spLocks noGrp="1"/>
          </p:cNvSpPr>
          <p:nvPr>
            <p:ph type="body" sz="quarter" idx="29" hasCustomPrompt="1"/>
          </p:nvPr>
        </p:nvSpPr>
        <p:spPr>
          <a:xfrm>
            <a:off x="4838088" y="3803859"/>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5" name="Text Placeholder 8"/>
          <p:cNvSpPr>
            <a:spLocks noGrp="1"/>
          </p:cNvSpPr>
          <p:nvPr>
            <p:ph type="body" sz="quarter" idx="30" hasCustomPrompt="1"/>
          </p:nvPr>
        </p:nvSpPr>
        <p:spPr>
          <a:xfrm>
            <a:off x="6271319" y="3803859"/>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6" name="Text Placeholder 8"/>
          <p:cNvSpPr>
            <a:spLocks noGrp="1"/>
          </p:cNvSpPr>
          <p:nvPr>
            <p:ph type="body" sz="quarter" idx="31" hasCustomPrompt="1"/>
          </p:nvPr>
        </p:nvSpPr>
        <p:spPr>
          <a:xfrm>
            <a:off x="4829048" y="4254461"/>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7" name="Text Placeholder 8"/>
          <p:cNvSpPr>
            <a:spLocks noGrp="1"/>
          </p:cNvSpPr>
          <p:nvPr>
            <p:ph type="body" sz="quarter" idx="32" hasCustomPrompt="1"/>
          </p:nvPr>
        </p:nvSpPr>
        <p:spPr>
          <a:xfrm>
            <a:off x="6262280" y="4254461"/>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8" name="Text Placeholder 14"/>
          <p:cNvSpPr>
            <a:spLocks noGrp="1"/>
          </p:cNvSpPr>
          <p:nvPr>
            <p:ph type="body" sz="quarter" idx="33" hasCustomPrompt="1"/>
          </p:nvPr>
        </p:nvSpPr>
        <p:spPr>
          <a:xfrm>
            <a:off x="1758906" y="312625"/>
            <a:ext cx="5844969" cy="901051"/>
          </a:xfrm>
          <a:prstGeom prst="rect">
            <a:avLst/>
          </a:prstGeom>
        </p:spPr>
        <p:txBody>
          <a:bodyPr/>
          <a:lstStyle>
            <a:lvl1pPr algn="ctr">
              <a:defRPr sz="2456" b="1" baseline="0">
                <a:solidFill>
                  <a:schemeClr val="bg1"/>
                </a:solidFill>
                <a:latin typeface="Helvetica" charset="0"/>
                <a:ea typeface="Helvetica" charset="0"/>
                <a:cs typeface="Helvetica" charset="0"/>
              </a:defRPr>
            </a:lvl1pPr>
          </a:lstStyle>
          <a:p>
            <a:pPr lvl="0"/>
            <a:r>
              <a:rPr lang="en-US" dirty="0"/>
              <a:t>CLICK TO EDIT MASTER </a:t>
            </a:r>
          </a:p>
          <a:p>
            <a:pPr lvl="0"/>
            <a:r>
              <a:rPr lang="en-US" dirty="0"/>
              <a:t>TEXT STYLES</a:t>
            </a:r>
          </a:p>
        </p:txBody>
      </p:sp>
    </p:spTree>
    <p:extLst>
      <p:ext uri="{BB962C8B-B14F-4D97-AF65-F5344CB8AC3E}">
        <p14:creationId xmlns:p14="http://schemas.microsoft.com/office/powerpoint/2010/main" val="9374583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p:spPr>
        <p:txBody>
          <a:body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p:spPr>
        <p:txBody>
          <a:bodyPr/>
          <a:lstStyle/>
          <a:p>
            <a:pPr marL="5776"/>
            <a:r>
              <a:rPr lang="en-US" spc="-11">
                <a:solidFill>
                  <a:prstClr val="white"/>
                </a:solidFill>
              </a:rPr>
              <a:t>Presented by: xxx xxx</a:t>
            </a:r>
            <a:endParaRPr lang="en-US" spc="16" dirty="0">
              <a:solidFill>
                <a:prstClr val="white"/>
              </a:solidFill>
            </a:endParaRPr>
          </a:p>
        </p:txBody>
      </p:sp>
      <p:sp>
        <p:nvSpPr>
          <p:cNvPr id="172" name="Text Placeholder 14"/>
          <p:cNvSpPr>
            <a:spLocks noGrp="1"/>
          </p:cNvSpPr>
          <p:nvPr>
            <p:ph type="body" sz="quarter" idx="33" hasCustomPrompt="1"/>
          </p:nvPr>
        </p:nvSpPr>
        <p:spPr>
          <a:xfrm>
            <a:off x="1758906" y="312625"/>
            <a:ext cx="5844969" cy="901051"/>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pic>
        <p:nvPicPr>
          <p:cNvPr id="173" name="Picture 172"/>
          <p:cNvPicPr>
            <a:picLocks noChangeAspect="1"/>
          </p:cNvPicPr>
          <p:nvPr userDrawn="1"/>
        </p:nvPicPr>
        <p:blipFill rotWithShape="1">
          <a:blip r:embed="rId2" cstate="email">
            <a:extLst>
              <a:ext uri="{28A0092B-C50C-407E-A947-70E740481C1C}">
                <a14:useLocalDpi xmlns:a14="http://schemas.microsoft.com/office/drawing/2010/main"/>
              </a:ext>
            </a:extLst>
          </a:blip>
          <a:srcRect r="52776"/>
          <a:stretch/>
        </p:blipFill>
        <p:spPr>
          <a:xfrm>
            <a:off x="958044" y="1269636"/>
            <a:ext cx="1950360" cy="3483800"/>
          </a:xfrm>
          <a:prstGeom prst="rect">
            <a:avLst/>
          </a:prstGeom>
        </p:spPr>
      </p:pic>
      <p:pic>
        <p:nvPicPr>
          <p:cNvPr id="174" name="Picture 173"/>
          <p:cNvPicPr>
            <a:picLocks noChangeAspect="1"/>
          </p:cNvPicPr>
          <p:nvPr userDrawn="1"/>
        </p:nvPicPr>
        <p:blipFill rotWithShape="1">
          <a:blip r:embed="rId2" cstate="email">
            <a:extLst>
              <a:ext uri="{28A0092B-C50C-407E-A947-70E740481C1C}">
                <a14:useLocalDpi xmlns:a14="http://schemas.microsoft.com/office/drawing/2010/main"/>
              </a:ext>
            </a:extLst>
          </a:blip>
          <a:srcRect r="52776"/>
          <a:stretch/>
        </p:blipFill>
        <p:spPr>
          <a:xfrm>
            <a:off x="3706210" y="1269636"/>
            <a:ext cx="1950360" cy="3483800"/>
          </a:xfrm>
          <a:prstGeom prst="rect">
            <a:avLst/>
          </a:prstGeom>
        </p:spPr>
      </p:pic>
      <p:pic>
        <p:nvPicPr>
          <p:cNvPr id="175" name="Picture 174"/>
          <p:cNvPicPr>
            <a:picLocks noChangeAspect="1"/>
          </p:cNvPicPr>
          <p:nvPr userDrawn="1"/>
        </p:nvPicPr>
        <p:blipFill rotWithShape="1">
          <a:blip r:embed="rId2" cstate="email">
            <a:extLst>
              <a:ext uri="{28A0092B-C50C-407E-A947-70E740481C1C}">
                <a14:useLocalDpi xmlns:a14="http://schemas.microsoft.com/office/drawing/2010/main"/>
              </a:ext>
            </a:extLst>
          </a:blip>
          <a:srcRect r="52776"/>
          <a:stretch/>
        </p:blipFill>
        <p:spPr>
          <a:xfrm>
            <a:off x="6304912" y="1242931"/>
            <a:ext cx="1950360" cy="3483800"/>
          </a:xfrm>
          <a:prstGeom prst="rect">
            <a:avLst/>
          </a:prstGeom>
        </p:spPr>
      </p:pic>
      <p:sp>
        <p:nvSpPr>
          <p:cNvPr id="177" name="Picture Placeholder 176"/>
          <p:cNvSpPr>
            <a:spLocks noGrp="1"/>
          </p:cNvSpPr>
          <p:nvPr>
            <p:ph type="pic" sz="quarter" idx="34"/>
          </p:nvPr>
        </p:nvSpPr>
        <p:spPr>
          <a:xfrm>
            <a:off x="1279467" y="1843978"/>
            <a:ext cx="1282355" cy="2321939"/>
          </a:xfrm>
          <a:prstGeom prst="rect">
            <a:avLst/>
          </a:prstGeom>
        </p:spPr>
        <p:txBody>
          <a:bodyPr/>
          <a:lstStyle>
            <a:lvl1pPr>
              <a:defRPr sz="2729">
                <a:solidFill>
                  <a:srgbClr val="FF0000"/>
                </a:solidFill>
              </a:defRPr>
            </a:lvl1pPr>
          </a:lstStyle>
          <a:p>
            <a:endParaRPr lang="en-US" dirty="0"/>
          </a:p>
        </p:txBody>
      </p:sp>
      <p:sp>
        <p:nvSpPr>
          <p:cNvPr id="178" name="Picture Placeholder 176"/>
          <p:cNvSpPr>
            <a:spLocks noGrp="1"/>
          </p:cNvSpPr>
          <p:nvPr>
            <p:ph type="pic" sz="quarter" idx="35"/>
          </p:nvPr>
        </p:nvSpPr>
        <p:spPr>
          <a:xfrm>
            <a:off x="4040212" y="1854422"/>
            <a:ext cx="1282355" cy="2321939"/>
          </a:xfrm>
          <a:prstGeom prst="rect">
            <a:avLst/>
          </a:prstGeom>
        </p:spPr>
        <p:txBody>
          <a:bodyPr/>
          <a:lstStyle>
            <a:lvl1pPr>
              <a:defRPr sz="2729">
                <a:solidFill>
                  <a:srgbClr val="FF0000"/>
                </a:solidFill>
              </a:defRPr>
            </a:lvl1pPr>
          </a:lstStyle>
          <a:p>
            <a:endParaRPr lang="en-US" dirty="0"/>
          </a:p>
        </p:txBody>
      </p:sp>
      <p:sp>
        <p:nvSpPr>
          <p:cNvPr id="179" name="Picture Placeholder 176"/>
          <p:cNvSpPr>
            <a:spLocks noGrp="1"/>
          </p:cNvSpPr>
          <p:nvPr>
            <p:ph type="pic" sz="quarter" idx="36"/>
          </p:nvPr>
        </p:nvSpPr>
        <p:spPr>
          <a:xfrm>
            <a:off x="6638915" y="1823861"/>
            <a:ext cx="1282355" cy="2321939"/>
          </a:xfrm>
          <a:prstGeom prst="rect">
            <a:avLst/>
          </a:prstGeom>
        </p:spPr>
        <p:txBody>
          <a:bodyPr/>
          <a:lstStyle>
            <a:lvl1pPr>
              <a:defRPr sz="2729">
                <a:solidFill>
                  <a:srgbClr val="FF0000"/>
                </a:solidFill>
              </a:defRPr>
            </a:lvl1pPr>
          </a:lstStyle>
          <a:p>
            <a:endParaRPr lang="en-US" dirty="0"/>
          </a:p>
        </p:txBody>
      </p:sp>
    </p:spTree>
    <p:extLst>
      <p:ext uri="{BB962C8B-B14F-4D97-AF65-F5344CB8AC3E}">
        <p14:creationId xmlns:p14="http://schemas.microsoft.com/office/powerpoint/2010/main" val="27579888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8" name="Text Placeholder 17"/>
          <p:cNvSpPr>
            <a:spLocks noGrp="1"/>
          </p:cNvSpPr>
          <p:nvPr>
            <p:ph type="body" sz="quarter" idx="18" hasCustomPrompt="1"/>
          </p:nvPr>
        </p:nvSpPr>
        <p:spPr>
          <a:xfrm>
            <a:off x="1714357" y="898724"/>
            <a:ext cx="5889189" cy="380359"/>
          </a:xfrm>
          <a:prstGeom prst="rect">
            <a:avLst/>
          </a:prstGeom>
        </p:spPr>
        <p:txBody>
          <a:bodyPr/>
          <a:lstStyle>
            <a:lvl1pPr algn="ctr">
              <a:defRPr sz="3002" b="1" i="0">
                <a:latin typeface="Helvetica" charset="0"/>
                <a:ea typeface="Helvetica" charset="0"/>
                <a:cs typeface="Helvetica" charset="0"/>
              </a:defRPr>
            </a:lvl1pPr>
          </a:lstStyle>
          <a:p>
            <a:pPr lvl="0"/>
            <a:r>
              <a:rPr lang="en-US" dirty="0"/>
              <a:t>Click to edit master text styles</a:t>
            </a:r>
          </a:p>
        </p:txBody>
      </p:sp>
      <p:sp>
        <p:nvSpPr>
          <p:cNvPr id="20" name="Text Placeholder 17"/>
          <p:cNvSpPr>
            <a:spLocks noGrp="1"/>
          </p:cNvSpPr>
          <p:nvPr>
            <p:ph type="body" sz="quarter" idx="20"/>
          </p:nvPr>
        </p:nvSpPr>
        <p:spPr>
          <a:xfrm>
            <a:off x="283132" y="3943350"/>
            <a:ext cx="2473426" cy="238307"/>
          </a:xfrm>
          <a:prstGeom prst="rect">
            <a:avLst/>
          </a:prstGeom>
        </p:spPr>
        <p:txBody>
          <a:bodyPr/>
          <a:lstStyle>
            <a:lvl1pPr algn="ctr">
              <a:defRPr sz="728" b="0" i="0">
                <a:latin typeface="Helvetica" charset="0"/>
                <a:ea typeface="Helvetica" charset="0"/>
                <a:cs typeface="Helvetica" charset="0"/>
              </a:defRPr>
            </a:lvl1pPr>
          </a:lstStyle>
          <a:p>
            <a:pPr lvl="0"/>
            <a:r>
              <a:rPr lang="en-US" dirty="0"/>
              <a:t>Click to edit Master text styles</a:t>
            </a:r>
          </a:p>
        </p:txBody>
      </p:sp>
      <p:sp>
        <p:nvSpPr>
          <p:cNvPr id="21" name="Text Placeholder 17"/>
          <p:cNvSpPr>
            <a:spLocks noGrp="1"/>
          </p:cNvSpPr>
          <p:nvPr>
            <p:ph type="body" sz="quarter" idx="21"/>
          </p:nvPr>
        </p:nvSpPr>
        <p:spPr>
          <a:xfrm>
            <a:off x="5867400" y="3943350"/>
            <a:ext cx="2473426" cy="238307"/>
          </a:xfrm>
          <a:prstGeom prst="rect">
            <a:avLst/>
          </a:prstGeom>
        </p:spPr>
        <p:txBody>
          <a:bodyPr/>
          <a:lstStyle>
            <a:lvl1pPr algn="ctr">
              <a:defRPr sz="728" b="0" i="0">
                <a:latin typeface="Helvetica" charset="0"/>
                <a:ea typeface="Helvetica" charset="0"/>
                <a:cs typeface="Helvetica" charset="0"/>
              </a:defRPr>
            </a:lvl1pPr>
          </a:lstStyle>
          <a:p>
            <a:pPr lvl="0"/>
            <a:r>
              <a:rPr lang="en-US" dirty="0"/>
              <a:t>Click to edit Master text styles</a:t>
            </a:r>
          </a:p>
        </p:txBody>
      </p:sp>
      <p:sp>
        <p:nvSpPr>
          <p:cNvPr id="22" name="Text Placeholder 17"/>
          <p:cNvSpPr>
            <a:spLocks noGrp="1"/>
          </p:cNvSpPr>
          <p:nvPr>
            <p:ph type="body" sz="quarter" idx="22"/>
          </p:nvPr>
        </p:nvSpPr>
        <p:spPr>
          <a:xfrm>
            <a:off x="3143478" y="3943350"/>
            <a:ext cx="2473426" cy="238307"/>
          </a:xfrm>
          <a:prstGeom prst="rect">
            <a:avLst/>
          </a:prstGeom>
        </p:spPr>
        <p:txBody>
          <a:bodyPr/>
          <a:lstStyle>
            <a:lvl1pPr algn="ctr">
              <a:defRPr sz="728" b="0" i="0">
                <a:latin typeface="Helvetica" charset="0"/>
                <a:ea typeface="Helvetica" charset="0"/>
                <a:cs typeface="Helvetica" charset="0"/>
              </a:defRPr>
            </a:lvl1pPr>
          </a:lstStyle>
          <a:p>
            <a:pPr lvl="0"/>
            <a:r>
              <a:rPr lang="en-US" dirty="0"/>
              <a:t>Click to edit Master text styles</a:t>
            </a:r>
          </a:p>
        </p:txBody>
      </p:sp>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3132" y="3943351"/>
            <a:ext cx="254039" cy="254140"/>
          </a:xfrm>
          <a:prstGeom prst="rect">
            <a:avLst/>
          </a:prstGeom>
        </p:spPr>
      </p:pic>
      <p:pic>
        <p:nvPicPr>
          <p:cNvPr id="13" name="Picture 12"/>
          <p:cNvPicPr>
            <a:picLocks noChangeAspect="1"/>
          </p:cNvPicPr>
          <p:nvPr userDrawn="1"/>
        </p:nvPicPr>
        <p:blipFill>
          <a:blip r:embed="rId3"/>
          <a:stretch>
            <a:fillRect/>
          </a:stretch>
        </p:blipFill>
        <p:spPr>
          <a:xfrm>
            <a:off x="3558708" y="3936240"/>
            <a:ext cx="307543" cy="268361"/>
          </a:xfrm>
          <a:prstGeom prst="rect">
            <a:avLst/>
          </a:prstGeom>
        </p:spPr>
      </p:pic>
      <p:pic>
        <p:nvPicPr>
          <p:cNvPr id="15" name="Picture 14"/>
          <p:cNvPicPr>
            <a:picLocks noChangeAspect="1"/>
          </p:cNvPicPr>
          <p:nvPr userDrawn="1"/>
        </p:nvPicPr>
        <p:blipFill>
          <a:blip r:embed="rId4"/>
          <a:stretch>
            <a:fillRect/>
          </a:stretch>
        </p:blipFill>
        <p:spPr>
          <a:xfrm flipH="1">
            <a:off x="6678150" y="3936240"/>
            <a:ext cx="249702" cy="243776"/>
          </a:xfrm>
          <a:prstGeom prst="rect">
            <a:avLst/>
          </a:prstGeom>
        </p:spPr>
      </p:pic>
    </p:spTree>
    <p:extLst>
      <p:ext uri="{BB962C8B-B14F-4D97-AF65-F5344CB8AC3E}">
        <p14:creationId xmlns:p14="http://schemas.microsoft.com/office/powerpoint/2010/main" val="2419365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b="0" i="0">
                <a:solidFill>
                  <a:schemeClr val="tx1"/>
                </a:solidFill>
                <a:latin typeface="Arial Bold"/>
                <a:cs typeface="Arial Bold"/>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Slide Number Placeholder 5"/>
          <p:cNvSpPr>
            <a:spLocks noGrp="1"/>
          </p:cNvSpPr>
          <p:nvPr>
            <p:ph type="sldNum" sz="quarter" idx="10"/>
          </p:nvPr>
        </p:nvSpPr>
        <p:spPr/>
        <p:txBody>
          <a:bodyPr/>
          <a:lstStyle>
            <a:lvl1pPr>
              <a:defRPr/>
            </a:lvl1pPr>
          </a:lstStyle>
          <a:p>
            <a:pPr>
              <a:defRPr/>
            </a:pPr>
            <a:endParaRPr lang="en-US" dirty="0">
              <a:solidFill>
                <a:prstClr val="black">
                  <a:tint val="75000"/>
                </a:prstClr>
              </a:solidFill>
            </a:endParaRPr>
          </a:p>
        </p:txBody>
      </p:sp>
      <p:sp>
        <p:nvSpPr>
          <p:cNvPr id="5" name="Date Placeholder 3"/>
          <p:cNvSpPr>
            <a:spLocks noGrp="1"/>
          </p:cNvSpPr>
          <p:nvPr>
            <p:ph type="dt" sz="half" idx="11"/>
          </p:nvPr>
        </p:nvSpPr>
        <p:spPr/>
        <p:txBody>
          <a:bodyPr/>
          <a:lstStyle>
            <a:lvl1pPr>
              <a:defRPr/>
            </a:lvl1pPr>
          </a:lstStyle>
          <a:p>
            <a:pPr>
              <a:defRPr/>
            </a:pPr>
            <a:r>
              <a:rPr lang="en-US">
                <a:solidFill>
                  <a:prstClr val="white"/>
                </a:solidFill>
              </a:rPr>
              <a:t>Presented by: xxx xxx</a:t>
            </a:r>
            <a:endParaRPr lang="en-US" dirty="0">
              <a:solidFill>
                <a:prstClr val="white"/>
              </a:solidFill>
            </a:endParaRPr>
          </a:p>
        </p:txBody>
      </p:sp>
    </p:spTree>
    <p:extLst>
      <p:ext uri="{BB962C8B-B14F-4D97-AF65-F5344CB8AC3E}">
        <p14:creationId xmlns:p14="http://schemas.microsoft.com/office/powerpoint/2010/main" val="194669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1"/>
            <a:ext cx="9144000" cy="4843439"/>
          </a:xfrm>
          <a:prstGeom prst="rect">
            <a:avLst/>
          </a:prstGeom>
        </p:spPr>
        <p:txBody>
          <a:bodyPr/>
          <a:lstStyle>
            <a:lvl1pPr>
              <a:defRPr sz="1819" b="0" i="0">
                <a:solidFill>
                  <a:srgbClr val="FF0000"/>
                </a:solidFill>
                <a:latin typeface="Helvetica" charset="0"/>
                <a:ea typeface="Helvetica" charset="0"/>
                <a:cs typeface="Helvetica" charset="0"/>
              </a:defRPr>
            </a:lvl1pPr>
          </a:lstStyle>
          <a:p>
            <a:endParaRPr lang="en-US"/>
          </a:p>
        </p:txBody>
      </p:sp>
      <p:sp>
        <p:nvSpPr>
          <p:cNvPr id="9" name="Holder 3"/>
          <p:cNvSpPr>
            <a:spLocks noGrp="1"/>
          </p:cNvSpPr>
          <p:nvPr>
            <p:ph type="subTitle" idx="4"/>
          </p:nvPr>
        </p:nvSpPr>
        <p:spPr>
          <a:xfrm>
            <a:off x="2284556" y="2294503"/>
            <a:ext cx="4516423" cy="335945"/>
          </a:xfrm>
          <a:prstGeom prst="rect">
            <a:avLst/>
          </a:prstGeom>
        </p:spPr>
        <p:txBody>
          <a:bodyPr wrap="square" lIns="0" tIns="0" rIns="0" bIns="0">
            <a:spAutoFit/>
          </a:bodyPr>
          <a:lstStyle>
            <a:lvl1pPr algn="ctr">
              <a:defRPr sz="2183" b="1">
                <a:solidFill>
                  <a:schemeClr val="bg1"/>
                </a:solidFill>
                <a:latin typeface="Helvetica" charset="0"/>
                <a:ea typeface="Helvetica" charset="0"/>
                <a:cs typeface="Helvetica" charset="0"/>
              </a:defRPr>
            </a:lvl1pPr>
          </a:lstStyle>
          <a:p>
            <a:endParaRPr lang="en-US" dirty="0"/>
          </a:p>
        </p:txBody>
      </p:sp>
    </p:spTree>
    <p:extLst>
      <p:ext uri="{BB962C8B-B14F-4D97-AF65-F5344CB8AC3E}">
        <p14:creationId xmlns:p14="http://schemas.microsoft.com/office/powerpoint/2010/main" val="35853698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174951"/>
            <a:ext cx="7753610" cy="510849"/>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674296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p:spPr>
        <p:txBody>
          <a:bodyPr/>
          <a:lstStyle/>
          <a:p>
            <a:pPr marL="5776"/>
            <a:r>
              <a:rPr lang="en-US" spc="2"/>
              <a:t>8</a:t>
            </a:r>
            <a:r>
              <a:rPr lang="en-US" spc="7"/>
              <a:t>0</a:t>
            </a:r>
            <a:r>
              <a:rPr lang="en-US" spc="16"/>
              <a:t>0</a:t>
            </a:r>
            <a:r>
              <a:rPr lang="en-US" spc="-11"/>
              <a:t>-</a:t>
            </a:r>
            <a:r>
              <a:rPr lang="en-US" spc="-7"/>
              <a:t>2</a:t>
            </a:r>
            <a:r>
              <a:rPr lang="en-US" spc="-9"/>
              <a:t>R</a:t>
            </a:r>
            <a:r>
              <a:rPr lang="en-US" spc="-2"/>
              <a:t>E</a:t>
            </a:r>
            <a:r>
              <a:rPr lang="en-US" spc="-9"/>
              <a:t>VI</a:t>
            </a:r>
            <a:r>
              <a:rPr lang="en-US"/>
              <a:t>E</a:t>
            </a:r>
            <a:r>
              <a:rPr lang="en-US" spc="5"/>
              <a:t>W</a:t>
            </a:r>
            <a:endParaRPr lang="en-US" spc="5" dirty="0"/>
          </a:p>
        </p:txBody>
      </p:sp>
      <p:sp>
        <p:nvSpPr>
          <p:cNvPr id="4" name="Date Placeholder 3"/>
          <p:cNvSpPr>
            <a:spLocks noGrp="1"/>
          </p:cNvSpPr>
          <p:nvPr>
            <p:ph type="dt" sz="half" idx="11"/>
          </p:nvPr>
        </p:nvSpPr>
        <p:spPr>
          <a:xfrm>
            <a:off x="729386" y="2260249"/>
            <a:ext cx="342466" cy="272955"/>
          </a:xfrm>
        </p:spPr>
        <p:txBody>
          <a:bodyPr/>
          <a:lstStyle/>
          <a:p>
            <a:pPr marL="5776"/>
            <a:r>
              <a:rPr lang="en-US" spc="-11"/>
              <a:t>P</a:t>
            </a:r>
            <a:r>
              <a:rPr lang="en-US" spc="-5"/>
              <a:t>re</a:t>
            </a:r>
            <a:r>
              <a:rPr lang="en-US"/>
              <a:t>s</a:t>
            </a:r>
            <a:r>
              <a:rPr lang="en-US" spc="-5"/>
              <a:t>en</a:t>
            </a:r>
            <a:r>
              <a:rPr lang="en-US" spc="-9"/>
              <a:t>t</a:t>
            </a:r>
            <a:r>
              <a:rPr lang="en-US"/>
              <a:t>e</a:t>
            </a:r>
            <a:r>
              <a:rPr lang="en-US" spc="2"/>
              <a:t>d </a:t>
            </a:r>
            <a:r>
              <a:rPr lang="en-US" spc="-9"/>
              <a:t>b</a:t>
            </a:r>
            <a:r>
              <a:rPr lang="en-US" spc="-14"/>
              <a:t>y</a:t>
            </a:r>
            <a:r>
              <a:rPr lang="en-US"/>
              <a:t>:</a:t>
            </a:r>
            <a:r>
              <a:rPr lang="en-US" spc="2"/>
              <a:t> </a:t>
            </a:r>
            <a:r>
              <a:rPr lang="en-US" spc="16"/>
              <a:t>xx</a:t>
            </a:r>
            <a:r>
              <a:rPr lang="en-US" spc="2"/>
              <a:t>x </a:t>
            </a:r>
            <a:r>
              <a:rPr lang="en-US" spc="16"/>
              <a:t>xxx</a:t>
            </a:r>
            <a:endParaRPr lang="en-US" spc="16" dirty="0"/>
          </a:p>
        </p:txBody>
      </p:sp>
      <p:sp>
        <p:nvSpPr>
          <p:cNvPr id="5" name="Slide Number Placeholder 4"/>
          <p:cNvSpPr>
            <a:spLocks noGrp="1"/>
          </p:cNvSpPr>
          <p:nvPr>
            <p:ph type="sldNum" sz="quarter" idx="12"/>
          </p:nvPr>
        </p:nvSpPr>
        <p:spPr>
          <a:xfrm>
            <a:off x="7010400" y="4960290"/>
            <a:ext cx="2103120" cy="126060"/>
          </a:xfrm>
          <a:prstGeom prst="rect">
            <a:avLst/>
          </a:prstGeom>
        </p:spPr>
        <p:txBody>
          <a:bodyPr/>
          <a:lstStyle/>
          <a:p>
            <a:fld id="{B6F15528-21DE-4FAA-801E-634DDDAF4B2B}" type="slidenum">
              <a:rPr lang="en-US" smtClean="0"/>
              <a:t>‹#›</a:t>
            </a:fld>
            <a:endParaRPr lang="en-US"/>
          </a:p>
        </p:txBody>
      </p:sp>
      <p:sp>
        <p:nvSpPr>
          <p:cNvPr id="7" name="Picture Placeholder 6"/>
          <p:cNvSpPr>
            <a:spLocks noGrp="1"/>
          </p:cNvSpPr>
          <p:nvPr>
            <p:ph type="pic" sz="quarter" idx="13"/>
          </p:nvPr>
        </p:nvSpPr>
        <p:spPr>
          <a:xfrm>
            <a:off x="626477" y="2086568"/>
            <a:ext cx="1698254" cy="1559512"/>
          </a:xfrm>
          <a:prstGeom prst="rect">
            <a:avLst/>
          </a:prstGeom>
        </p:spPr>
        <p:txBody>
          <a:bodyPr/>
          <a:lstStyle>
            <a:lvl1pPr>
              <a:defRPr sz="1455">
                <a:solidFill>
                  <a:srgbClr val="FF0000"/>
                </a:solidFill>
              </a:defRPr>
            </a:lvl1pPr>
          </a:lstStyle>
          <a:p>
            <a:endParaRPr lang="en-US"/>
          </a:p>
        </p:txBody>
      </p:sp>
      <p:sp>
        <p:nvSpPr>
          <p:cNvPr id="8" name="Picture Placeholder 6"/>
          <p:cNvSpPr>
            <a:spLocks noGrp="1"/>
          </p:cNvSpPr>
          <p:nvPr>
            <p:ph type="pic" sz="quarter" idx="14"/>
          </p:nvPr>
        </p:nvSpPr>
        <p:spPr>
          <a:xfrm>
            <a:off x="2632641" y="2086568"/>
            <a:ext cx="1698254" cy="1559512"/>
          </a:xfrm>
          <a:prstGeom prst="rect">
            <a:avLst/>
          </a:prstGeom>
        </p:spPr>
        <p:txBody>
          <a:bodyPr/>
          <a:lstStyle>
            <a:lvl1pPr>
              <a:defRPr sz="1455">
                <a:solidFill>
                  <a:srgbClr val="FF0000"/>
                </a:solidFill>
              </a:defRPr>
            </a:lvl1pPr>
          </a:lstStyle>
          <a:p>
            <a:endParaRPr lang="en-US"/>
          </a:p>
        </p:txBody>
      </p:sp>
      <p:sp>
        <p:nvSpPr>
          <p:cNvPr id="9" name="Picture Placeholder 6"/>
          <p:cNvSpPr>
            <a:spLocks noGrp="1"/>
          </p:cNvSpPr>
          <p:nvPr>
            <p:ph type="pic" sz="quarter" idx="15"/>
          </p:nvPr>
        </p:nvSpPr>
        <p:spPr>
          <a:xfrm>
            <a:off x="4577517" y="2086568"/>
            <a:ext cx="1698254" cy="1559512"/>
          </a:xfrm>
          <a:prstGeom prst="rect">
            <a:avLst/>
          </a:prstGeom>
        </p:spPr>
        <p:txBody>
          <a:bodyPr/>
          <a:lstStyle>
            <a:lvl1pPr>
              <a:defRPr sz="1455">
                <a:solidFill>
                  <a:srgbClr val="FF0000"/>
                </a:solidFill>
              </a:defRPr>
            </a:lvl1pPr>
          </a:lstStyle>
          <a:p>
            <a:endParaRPr lang="en-US"/>
          </a:p>
        </p:txBody>
      </p:sp>
      <p:sp>
        <p:nvSpPr>
          <p:cNvPr id="10" name="Picture Placeholder 6"/>
          <p:cNvSpPr>
            <a:spLocks noGrp="1"/>
          </p:cNvSpPr>
          <p:nvPr>
            <p:ph type="pic" sz="quarter" idx="16"/>
          </p:nvPr>
        </p:nvSpPr>
        <p:spPr>
          <a:xfrm>
            <a:off x="6583680" y="2086568"/>
            <a:ext cx="1698254" cy="1559512"/>
          </a:xfrm>
          <a:prstGeom prst="rect">
            <a:avLst/>
          </a:prstGeom>
        </p:spPr>
        <p:txBody>
          <a:bodyPr/>
          <a:lstStyle>
            <a:lvl1pPr>
              <a:defRPr sz="1455">
                <a:solidFill>
                  <a:srgbClr val="FF0000"/>
                </a:solidFill>
              </a:defRPr>
            </a:lvl1pPr>
          </a:lstStyle>
          <a:p>
            <a:endParaRPr lang="en-US"/>
          </a:p>
        </p:txBody>
      </p:sp>
      <p:sp>
        <p:nvSpPr>
          <p:cNvPr id="11" name="Rectangle 10"/>
          <p:cNvSpPr/>
          <p:nvPr userDrawn="1"/>
        </p:nvSpPr>
        <p:spPr>
          <a:xfrm>
            <a:off x="1758546" y="312367"/>
            <a:ext cx="5845000" cy="901051"/>
          </a:xfrm>
          <a:prstGeom prst="rect">
            <a:avLst/>
          </a:prstGeom>
          <a:noFill/>
          <a:ln w="85725">
            <a:solidFill>
              <a:srgbClr val="F6D92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p>
        </p:txBody>
      </p:sp>
      <p:sp>
        <p:nvSpPr>
          <p:cNvPr id="15" name="Text Placeholder 14"/>
          <p:cNvSpPr>
            <a:spLocks noGrp="1"/>
          </p:cNvSpPr>
          <p:nvPr>
            <p:ph type="body" sz="quarter" idx="17" hasCustomPrompt="1"/>
          </p:nvPr>
        </p:nvSpPr>
        <p:spPr>
          <a:xfrm>
            <a:off x="1758906" y="312625"/>
            <a:ext cx="5844969" cy="901051"/>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Tree>
    <p:extLst>
      <p:ext uri="{BB962C8B-B14F-4D97-AF65-F5344CB8AC3E}">
        <p14:creationId xmlns:p14="http://schemas.microsoft.com/office/powerpoint/2010/main" val="28888099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7" name="Content Placeholder 2"/>
          <p:cNvSpPr>
            <a:spLocks noGrp="1"/>
          </p:cNvSpPr>
          <p:nvPr>
            <p:ph idx="1"/>
          </p:nvPr>
        </p:nvSpPr>
        <p:spPr>
          <a:xfrm>
            <a:off x="457200" y="1200151"/>
            <a:ext cx="8229600" cy="3394472"/>
          </a:xfrm>
          <a:prstGeom prst="rect">
            <a:avLst/>
          </a:prstGeom>
        </p:spPr>
        <p:txBody>
          <a:bodyPr/>
          <a:lstStyle>
            <a:lvl2pPr>
              <a:buFont typeface="Lucida Grande"/>
              <a:buChar char="»"/>
              <a:defRPr/>
            </a:lvl2pPr>
            <a:lvl3pPr>
              <a:buFont typeface="Courier New"/>
              <a:buChar char="o"/>
              <a:defRPr/>
            </a:lvl3pPr>
            <a:lvl4pPr>
              <a:buFont typeface="Arial"/>
              <a:buChar char="›"/>
              <a:defRPr/>
            </a:lvl4pPr>
            <a:lvl5pPr>
              <a:buFont typeface="Arial"/>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7010400" y="4960290"/>
            <a:ext cx="2103120" cy="138499"/>
          </a:xfrm>
        </p:spPr>
        <p:txBody>
          <a:bodyPr/>
          <a:lstStyle>
            <a:lvl1pPr algn="r">
              <a:defRPr sz="900" b="1"/>
            </a:lvl1pPr>
          </a:lstStyle>
          <a:p>
            <a:pPr>
              <a:defRPr/>
            </a:pPr>
            <a:fld id="{C6D94C38-AA58-479C-9EB5-64E989A4E42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613879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6970" y="521659"/>
            <a:ext cx="4149172" cy="2208895"/>
          </a:xfrm>
          <a:prstGeom prst="rect">
            <a:avLst/>
          </a:prstGeom>
        </p:spPr>
      </p:pic>
      <p:sp>
        <p:nvSpPr>
          <p:cNvPr id="3" name="Holder 3"/>
          <p:cNvSpPr>
            <a:spLocks noGrp="1"/>
          </p:cNvSpPr>
          <p:nvPr>
            <p:ph type="subTitle" idx="4"/>
          </p:nvPr>
        </p:nvSpPr>
        <p:spPr>
          <a:xfrm>
            <a:off x="2287268" y="3611424"/>
            <a:ext cx="4516423" cy="223907"/>
          </a:xfrm>
          <a:prstGeom prst="rect">
            <a:avLst/>
          </a:prstGeom>
        </p:spPr>
        <p:txBody>
          <a:bodyPr wrap="square" lIns="0" tIns="0" rIns="0" bIns="0">
            <a:spAutoFit/>
          </a:bodyPr>
          <a:lstStyle>
            <a:lvl1pPr algn="ctr">
              <a:defRPr sz="1455" b="1">
                <a:solidFill>
                  <a:schemeClr val="bg1"/>
                </a:solidFill>
                <a:latin typeface="Helvetica" charset="0"/>
                <a:ea typeface="Helvetica" charset="0"/>
                <a:cs typeface="Helvetica" charset="0"/>
              </a:defRPr>
            </a:lvl1pPr>
          </a:lstStyle>
          <a:p>
            <a:endParaRPr lang="en-US" dirty="0"/>
          </a:p>
        </p:txBody>
      </p:sp>
      <p:sp>
        <p:nvSpPr>
          <p:cNvPr id="15" name="Rectangle 14"/>
          <p:cNvSpPr/>
          <p:nvPr userDrawn="1"/>
        </p:nvSpPr>
        <p:spPr>
          <a:xfrm>
            <a:off x="2287268" y="3611424"/>
            <a:ext cx="4516423" cy="38775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3" name="Picture Placeholder 12"/>
          <p:cNvSpPr>
            <a:spLocks noGrp="1"/>
          </p:cNvSpPr>
          <p:nvPr>
            <p:ph type="pic" sz="quarter" idx="10"/>
          </p:nvPr>
        </p:nvSpPr>
        <p:spPr>
          <a:xfrm>
            <a:off x="0" y="-1"/>
            <a:ext cx="9144000" cy="4857751"/>
          </a:xfrm>
          <a:prstGeom prst="rect">
            <a:avLst/>
          </a:prstGeom>
        </p:spPr>
        <p:txBody>
          <a:bodyPr/>
          <a:lstStyle>
            <a:lvl1pPr>
              <a:defRPr sz="1819" b="0" i="0">
                <a:solidFill>
                  <a:srgbClr val="FF0000"/>
                </a:solidFill>
                <a:latin typeface="Helvetica" charset="0"/>
                <a:ea typeface="Helvetica" charset="0"/>
                <a:cs typeface="Helvetica" charset="0"/>
              </a:defRPr>
            </a:lvl1pPr>
          </a:lstStyle>
          <a:p>
            <a:endParaRPr lang="en-US"/>
          </a:p>
        </p:txBody>
      </p:sp>
    </p:spTree>
    <p:extLst>
      <p:ext uri="{BB962C8B-B14F-4D97-AF65-F5344CB8AC3E}">
        <p14:creationId xmlns:p14="http://schemas.microsoft.com/office/powerpoint/2010/main" val="41425436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object 29"/>
          <p:cNvSpPr/>
          <p:nvPr userDrawn="1"/>
        </p:nvSpPr>
        <p:spPr>
          <a:xfrm>
            <a:off x="2584579" y="1313660"/>
            <a:ext cx="872521" cy="871594"/>
          </a:xfrm>
          <a:custGeom>
            <a:avLst/>
            <a:gdLst/>
            <a:ahLst/>
            <a:cxnLst/>
            <a:rect l="l" t="t" r="r" b="b"/>
            <a:pathLst>
              <a:path w="1918334" h="1916429">
                <a:moveTo>
                  <a:pt x="1916172" y="0"/>
                </a:moveTo>
                <a:lnTo>
                  <a:pt x="0" y="1916172"/>
                </a:lnTo>
                <a:lnTo>
                  <a:pt x="1917924" y="1916172"/>
                </a:lnTo>
                <a:lnTo>
                  <a:pt x="1916172" y="0"/>
                </a:lnTo>
              </a:path>
            </a:pathLst>
          </a:custGeom>
          <a:solidFill>
            <a:srgbClr val="F6D923"/>
          </a:solidFill>
        </p:spPr>
        <p:txBody>
          <a:bodyPr wrap="square" lIns="0" tIns="0" rIns="0" bIns="0" rtlCol="0"/>
          <a:lstStyle/>
          <a:p>
            <a:endParaRPr sz="372">
              <a:solidFill>
                <a:prstClr val="black"/>
              </a:solidFill>
            </a:endParaRPr>
          </a:p>
        </p:txBody>
      </p:sp>
      <p:sp>
        <p:nvSpPr>
          <p:cNvPr id="4" name="Holder 4"/>
          <p:cNvSpPr>
            <a:spLocks noGrp="1"/>
          </p:cNvSpPr>
          <p:nvPr>
            <p:ph type="ftr" sz="quarter" idx="5"/>
          </p:nvPr>
        </p:nvSpPr>
        <p:spPr>
          <a:xfrm>
            <a:off x="7603546" y="4959014"/>
            <a:ext cx="503411" cy="123111"/>
          </a:xfrm>
        </p:spPr>
        <p:txBody>
          <a:bodyPr lIns="0" tIns="0" rIns="0" bIns="0"/>
          <a:lstStyle>
            <a:lvl1pPr>
              <a:defRPr sz="800" b="0" i="0">
                <a:solidFill>
                  <a:schemeClr val="bg1"/>
                </a:solidFill>
                <a:latin typeface="Helvetica"/>
                <a:cs typeface="Helvetica"/>
              </a:defRPr>
            </a:lvl1pPr>
          </a:lstStyle>
          <a:p>
            <a:pPr marL="5776"/>
            <a:r>
              <a:rPr lang="en-US" spc="5">
                <a:solidFill>
                  <a:prstClr val="white"/>
                </a:solidFill>
              </a:rPr>
              <a:t>800-2REVIEW</a:t>
            </a:r>
            <a:endParaRPr lang="en-US" spc="5" dirty="0">
              <a:solidFill>
                <a:prstClr val="white"/>
              </a:solidFill>
            </a:endParaRPr>
          </a:p>
        </p:txBody>
      </p:sp>
      <p:sp>
        <p:nvSpPr>
          <p:cNvPr id="7" name="object 30"/>
          <p:cNvSpPr/>
          <p:nvPr userDrawn="1"/>
        </p:nvSpPr>
        <p:spPr>
          <a:xfrm>
            <a:off x="2926829" y="1645435"/>
            <a:ext cx="530271" cy="530523"/>
          </a:xfrm>
          <a:custGeom>
            <a:avLst/>
            <a:gdLst/>
            <a:ahLst/>
            <a:cxnLst/>
            <a:rect l="l" t="t" r="r" b="b"/>
            <a:pathLst>
              <a:path w="1165859" h="1166495">
                <a:moveTo>
                  <a:pt x="1165849" y="0"/>
                </a:moveTo>
                <a:lnTo>
                  <a:pt x="0" y="1165954"/>
                </a:lnTo>
                <a:lnTo>
                  <a:pt x="1165849" y="1165954"/>
                </a:lnTo>
                <a:lnTo>
                  <a:pt x="1165849" y="0"/>
                </a:lnTo>
                <a:close/>
              </a:path>
            </a:pathLst>
          </a:custGeom>
          <a:solidFill>
            <a:srgbClr val="F5D924"/>
          </a:solidFill>
        </p:spPr>
        <p:txBody>
          <a:bodyPr wrap="square" lIns="0" tIns="0" rIns="0" bIns="0" rtlCol="0"/>
          <a:lstStyle/>
          <a:p>
            <a:endParaRPr sz="372">
              <a:solidFill>
                <a:prstClr val="black"/>
              </a:solidFill>
            </a:endParaRPr>
          </a:p>
        </p:txBody>
      </p:sp>
      <p:sp>
        <p:nvSpPr>
          <p:cNvPr id="9" name="object 32"/>
          <p:cNvSpPr txBox="1"/>
          <p:nvPr userDrawn="1"/>
        </p:nvSpPr>
        <p:spPr>
          <a:xfrm>
            <a:off x="4862512" y="1133005"/>
            <a:ext cx="324921" cy="230832"/>
          </a:xfrm>
          <a:prstGeom prst="rect">
            <a:avLst/>
          </a:prstGeom>
          <a:ln w="20941">
            <a:solidFill>
              <a:srgbClr val="F6D923"/>
            </a:solidFill>
          </a:ln>
        </p:spPr>
        <p:txBody>
          <a:bodyPr vert="horz" wrap="square" lIns="0" tIns="0" rIns="0" bIns="0" rtlCol="0">
            <a:spAutoFit/>
          </a:bodyPr>
          <a:lstStyle/>
          <a:p>
            <a:pPr marL="866" algn="ctr"/>
            <a:r>
              <a:rPr sz="1500" dirty="0">
                <a:solidFill>
                  <a:srgbClr val="000101"/>
                </a:solidFill>
                <a:latin typeface="Helvetica" charset="0"/>
                <a:ea typeface="Helvetica" charset="0"/>
                <a:cs typeface="Helvetica" charset="0"/>
              </a:rPr>
              <a:t>1</a:t>
            </a:r>
            <a:endParaRPr sz="1500" dirty="0">
              <a:solidFill>
                <a:prstClr val="black"/>
              </a:solidFill>
              <a:latin typeface="Helvetica" charset="0"/>
              <a:ea typeface="Helvetica" charset="0"/>
              <a:cs typeface="Helvetica" charset="0"/>
            </a:endParaRPr>
          </a:p>
        </p:txBody>
      </p:sp>
      <p:sp>
        <p:nvSpPr>
          <p:cNvPr id="10" name="object 33"/>
          <p:cNvSpPr txBox="1"/>
          <p:nvPr userDrawn="1"/>
        </p:nvSpPr>
        <p:spPr>
          <a:xfrm>
            <a:off x="4862512" y="1859778"/>
            <a:ext cx="324921" cy="230961"/>
          </a:xfrm>
          <a:prstGeom prst="rect">
            <a:avLst/>
          </a:prstGeom>
          <a:ln w="20941">
            <a:solidFill>
              <a:srgbClr val="F6D923"/>
            </a:solidFill>
          </a:ln>
        </p:spPr>
        <p:txBody>
          <a:bodyPr vert="horz" wrap="square" lIns="0" tIns="0" rIns="0" bIns="0" rtlCol="0">
            <a:spAutoFit/>
          </a:bodyPr>
          <a:lstStyle/>
          <a:p>
            <a:pPr marL="110609"/>
            <a:r>
              <a:rPr sz="1501" spc="-9" dirty="0">
                <a:solidFill>
                  <a:srgbClr val="000101"/>
                </a:solidFill>
                <a:latin typeface="Helvetica"/>
                <a:cs typeface="Helvetica"/>
              </a:rPr>
              <a:t>2</a:t>
            </a:r>
            <a:endParaRPr sz="1501" dirty="0">
              <a:solidFill>
                <a:prstClr val="black"/>
              </a:solidFill>
              <a:latin typeface="Helvetica"/>
              <a:cs typeface="Helvetica"/>
            </a:endParaRPr>
          </a:p>
        </p:txBody>
      </p:sp>
      <p:sp>
        <p:nvSpPr>
          <p:cNvPr id="11" name="object 34"/>
          <p:cNvSpPr txBox="1"/>
          <p:nvPr userDrawn="1"/>
        </p:nvSpPr>
        <p:spPr>
          <a:xfrm>
            <a:off x="4862512" y="2621982"/>
            <a:ext cx="324921" cy="230961"/>
          </a:xfrm>
          <a:prstGeom prst="rect">
            <a:avLst/>
          </a:prstGeom>
          <a:ln w="20941">
            <a:solidFill>
              <a:srgbClr val="F6D923"/>
            </a:solidFill>
          </a:ln>
        </p:spPr>
        <p:txBody>
          <a:bodyPr vert="horz" wrap="square" lIns="0" tIns="0" rIns="0" bIns="0" rtlCol="0">
            <a:spAutoFit/>
          </a:bodyPr>
          <a:lstStyle/>
          <a:p>
            <a:pPr marL="2888" algn="ctr"/>
            <a:r>
              <a:rPr sz="1501" spc="-9" dirty="0">
                <a:solidFill>
                  <a:srgbClr val="000101"/>
                </a:solidFill>
                <a:latin typeface="Brandon Grotesque"/>
                <a:cs typeface="Brandon Grotesque"/>
              </a:rPr>
              <a:t>3</a:t>
            </a:r>
            <a:endParaRPr sz="1501">
              <a:solidFill>
                <a:prstClr val="black"/>
              </a:solidFill>
              <a:latin typeface="Brandon Grotesque"/>
              <a:cs typeface="Brandon Grotesque"/>
            </a:endParaRPr>
          </a:p>
        </p:txBody>
      </p:sp>
      <p:sp>
        <p:nvSpPr>
          <p:cNvPr id="18" name="Text Placeholder 17"/>
          <p:cNvSpPr>
            <a:spLocks noGrp="1"/>
          </p:cNvSpPr>
          <p:nvPr>
            <p:ph type="body" sz="quarter" idx="10"/>
          </p:nvPr>
        </p:nvSpPr>
        <p:spPr>
          <a:xfrm>
            <a:off x="5411807" y="1133521"/>
            <a:ext cx="2473426" cy="238307"/>
          </a:xfrm>
          <a:prstGeom prst="rect">
            <a:avLst/>
          </a:prstGeom>
        </p:spPr>
        <p:txBody>
          <a:bodyPr/>
          <a:lstStyle>
            <a:lvl1pPr>
              <a:defRPr sz="1092" b="1" i="0">
                <a:latin typeface="Helvetica" charset="0"/>
                <a:ea typeface="Helvetica" charset="0"/>
                <a:cs typeface="Helvetica" charset="0"/>
              </a:defRPr>
            </a:lvl1pPr>
          </a:lstStyle>
          <a:p>
            <a:pPr lvl="0"/>
            <a:r>
              <a:rPr lang="en-US" dirty="0"/>
              <a:t>Click to edit Master text styles</a:t>
            </a:r>
          </a:p>
        </p:txBody>
      </p:sp>
      <p:sp>
        <p:nvSpPr>
          <p:cNvPr id="19" name="Text Placeholder 17"/>
          <p:cNvSpPr>
            <a:spLocks noGrp="1"/>
          </p:cNvSpPr>
          <p:nvPr>
            <p:ph type="body" sz="quarter" idx="11"/>
          </p:nvPr>
        </p:nvSpPr>
        <p:spPr>
          <a:xfrm>
            <a:off x="5411807" y="1859803"/>
            <a:ext cx="2473426" cy="238307"/>
          </a:xfrm>
          <a:prstGeom prst="rect">
            <a:avLst/>
          </a:prstGeom>
        </p:spPr>
        <p:txBody>
          <a:bodyPr/>
          <a:lstStyle>
            <a:lvl1pPr>
              <a:defRPr sz="1092" b="1" i="0">
                <a:latin typeface="Helvetica" charset="0"/>
                <a:ea typeface="Helvetica" charset="0"/>
                <a:cs typeface="Helvetica" charset="0"/>
              </a:defRPr>
            </a:lvl1pPr>
          </a:lstStyle>
          <a:p>
            <a:pPr lvl="0"/>
            <a:r>
              <a:rPr lang="en-US" dirty="0"/>
              <a:t>Click to edit Master text styles</a:t>
            </a:r>
          </a:p>
        </p:txBody>
      </p:sp>
      <p:sp>
        <p:nvSpPr>
          <p:cNvPr id="20" name="Text Placeholder 17"/>
          <p:cNvSpPr>
            <a:spLocks noGrp="1"/>
          </p:cNvSpPr>
          <p:nvPr>
            <p:ph type="body" sz="quarter" idx="12"/>
          </p:nvPr>
        </p:nvSpPr>
        <p:spPr>
          <a:xfrm>
            <a:off x="5462530" y="2621982"/>
            <a:ext cx="2473426" cy="238307"/>
          </a:xfrm>
          <a:prstGeom prst="rect">
            <a:avLst/>
          </a:prstGeom>
        </p:spPr>
        <p:txBody>
          <a:bodyPr/>
          <a:lstStyle>
            <a:lvl1pPr>
              <a:defRPr sz="1092" b="1" i="0">
                <a:latin typeface="Helvetica" charset="0"/>
                <a:ea typeface="Helvetica" charset="0"/>
                <a:cs typeface="Helvetica" charset="0"/>
              </a:defRPr>
            </a:lvl1pPr>
          </a:lstStyle>
          <a:p>
            <a:pPr lvl="0"/>
            <a:r>
              <a:rPr lang="en-US" dirty="0"/>
              <a:t>Click to edit Master text styles</a:t>
            </a:r>
          </a:p>
        </p:txBody>
      </p:sp>
      <p:sp>
        <p:nvSpPr>
          <p:cNvPr id="21" name="Text Placeholder 17"/>
          <p:cNvSpPr>
            <a:spLocks noGrp="1"/>
          </p:cNvSpPr>
          <p:nvPr>
            <p:ph type="body" sz="quarter" idx="13" hasCustomPrompt="1"/>
          </p:nvPr>
        </p:nvSpPr>
        <p:spPr>
          <a:xfrm>
            <a:off x="1039137" y="1176589"/>
            <a:ext cx="2473426" cy="238307"/>
          </a:xfrm>
          <a:prstGeom prst="rect">
            <a:avLst/>
          </a:prstGeom>
        </p:spPr>
        <p:txBody>
          <a:bodyPr/>
          <a:lstStyle>
            <a:lvl1pPr>
              <a:defRPr sz="5230" b="1" i="0">
                <a:latin typeface="Helvetica" charset="0"/>
                <a:ea typeface="Helvetica" charset="0"/>
                <a:cs typeface="Helvetica" charset="0"/>
              </a:defRPr>
            </a:lvl1pPr>
          </a:lstStyle>
          <a:p>
            <a:pPr lvl="0"/>
            <a:r>
              <a:rPr lang="en-US" dirty="0"/>
              <a:t>TEXT</a:t>
            </a:r>
          </a:p>
        </p:txBody>
      </p:sp>
      <p:sp>
        <p:nvSpPr>
          <p:cNvPr id="22" name="Rectangle 21"/>
          <p:cNvSpPr/>
          <p:nvPr userDrawn="1"/>
        </p:nvSpPr>
        <p:spPr>
          <a:xfrm>
            <a:off x="620960" y="942927"/>
            <a:ext cx="2836140" cy="1242327"/>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Tree>
    <p:extLst>
      <p:ext uri="{BB962C8B-B14F-4D97-AF65-F5344CB8AC3E}">
        <p14:creationId xmlns:p14="http://schemas.microsoft.com/office/powerpoint/2010/main" val="32848266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1"/>
            <a:ext cx="9144000" cy="4843439"/>
          </a:xfrm>
          <a:prstGeom prst="rect">
            <a:avLst/>
          </a:prstGeom>
        </p:spPr>
        <p:txBody>
          <a:bodyPr/>
          <a:lstStyle>
            <a:lvl1pPr>
              <a:defRPr sz="1819" b="0" i="0">
                <a:solidFill>
                  <a:srgbClr val="FF0000"/>
                </a:solidFill>
                <a:latin typeface="Helvetica" charset="0"/>
                <a:ea typeface="Helvetica" charset="0"/>
                <a:cs typeface="Helvetica" charset="0"/>
              </a:defRPr>
            </a:lvl1pPr>
          </a:lstStyle>
          <a:p>
            <a:endParaRPr lang="en-US"/>
          </a:p>
        </p:txBody>
      </p:sp>
      <p:sp>
        <p:nvSpPr>
          <p:cNvPr id="5" name="Holder 5"/>
          <p:cNvSpPr>
            <a:spLocks noGrp="1"/>
          </p:cNvSpPr>
          <p:nvPr>
            <p:ph type="ftr" sz="quarter" idx="5"/>
          </p:nvPr>
        </p:nvSpPr>
        <p:spPr/>
        <p:txBody>
          <a:bodyPr lIns="0" tIns="0" rIns="0" bIns="0"/>
          <a:lstStyle>
            <a:lvl1pPr>
              <a:defRPr sz="591" b="0" i="0">
                <a:solidFill>
                  <a:schemeClr val="bg1"/>
                </a:solidFill>
                <a:latin typeface="Helvetica"/>
                <a:cs typeface="Helvetica"/>
              </a:defRPr>
            </a:lvl1pPr>
          </a:lstStyle>
          <a:p>
            <a:pPr marL="5776"/>
            <a:r>
              <a:rPr lang="en-US" spc="5">
                <a:solidFill>
                  <a:prstClr val="white"/>
                </a:solidFill>
              </a:rPr>
              <a:t>800-2REVIEW</a:t>
            </a:r>
            <a:endParaRPr lang="en-US" spc="5" dirty="0">
              <a:solidFill>
                <a:prstClr val="white"/>
              </a:solidFill>
            </a:endParaRPr>
          </a:p>
        </p:txBody>
      </p:sp>
      <p:sp>
        <p:nvSpPr>
          <p:cNvPr id="6" name="Holder 6"/>
          <p:cNvSpPr>
            <a:spLocks noGrp="1"/>
          </p:cNvSpPr>
          <p:nvPr>
            <p:ph type="dt" sz="half" idx="6"/>
          </p:nvPr>
        </p:nvSpPr>
        <p:spPr/>
        <p:txBody>
          <a:bodyPr lIns="0" tIns="0" rIns="0" bIns="0"/>
          <a:lstStyle>
            <a:lvl1pPr>
              <a:defRPr sz="591" b="0" i="0">
                <a:solidFill>
                  <a:schemeClr val="bg1"/>
                </a:solidFill>
                <a:latin typeface="Helvetica"/>
                <a:cs typeface="Helvetica"/>
              </a:defRPr>
            </a:lvl1pPr>
          </a:lstStyle>
          <a:p>
            <a:pPr marL="5776"/>
            <a:r>
              <a:rPr lang="en-US" spc="16">
                <a:solidFill>
                  <a:prstClr val="white"/>
                </a:solidFill>
              </a:rPr>
              <a:t>Presented by: xxx xxx</a:t>
            </a:r>
            <a:endParaRPr lang="en-US" spc="16" dirty="0">
              <a:solidFill>
                <a:prstClr val="white"/>
              </a:solidFill>
            </a:endParaRPr>
          </a:p>
        </p:txBody>
      </p:sp>
      <p:sp>
        <p:nvSpPr>
          <p:cNvPr id="9" name="Holder 3"/>
          <p:cNvSpPr>
            <a:spLocks noGrp="1"/>
          </p:cNvSpPr>
          <p:nvPr>
            <p:ph type="subTitle" idx="4"/>
          </p:nvPr>
        </p:nvSpPr>
        <p:spPr>
          <a:xfrm>
            <a:off x="2284556" y="2294503"/>
            <a:ext cx="4516423" cy="335945"/>
          </a:xfrm>
          <a:prstGeom prst="rect">
            <a:avLst/>
          </a:prstGeom>
        </p:spPr>
        <p:txBody>
          <a:bodyPr wrap="square" lIns="0" tIns="0" rIns="0" bIns="0">
            <a:spAutoFit/>
          </a:bodyPr>
          <a:lstStyle>
            <a:lvl1pPr algn="ctr">
              <a:defRPr sz="2183" b="1">
                <a:solidFill>
                  <a:schemeClr val="bg1"/>
                </a:solidFill>
                <a:latin typeface="Helvetica" charset="0"/>
                <a:ea typeface="Helvetica" charset="0"/>
                <a:cs typeface="Helvetica" charset="0"/>
              </a:defRPr>
            </a:lvl1pPr>
          </a:lstStyle>
          <a:p>
            <a:endParaRPr lang="en-US" dirty="0"/>
          </a:p>
        </p:txBody>
      </p:sp>
    </p:spTree>
    <p:extLst>
      <p:ext uri="{BB962C8B-B14F-4D97-AF65-F5344CB8AC3E}">
        <p14:creationId xmlns:p14="http://schemas.microsoft.com/office/powerpoint/2010/main" val="8105479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Holder 5"/>
          <p:cNvSpPr>
            <a:spLocks noGrp="1"/>
          </p:cNvSpPr>
          <p:nvPr>
            <p:ph type="ftr" sz="quarter" idx="5"/>
          </p:nvPr>
        </p:nvSpPr>
        <p:spPr/>
        <p:txBody>
          <a:bodyPr lIns="0" tIns="0" rIns="0" bIns="0"/>
          <a:lstStyle>
            <a:lvl1pPr>
              <a:defRPr sz="591" b="0" i="0">
                <a:solidFill>
                  <a:schemeClr val="bg1"/>
                </a:solidFill>
                <a:latin typeface="Helvetica"/>
                <a:cs typeface="Helvetica"/>
              </a:defRPr>
            </a:lvl1pPr>
          </a:lstStyle>
          <a:p>
            <a:pPr marL="5776"/>
            <a:r>
              <a:rPr lang="en-US" spc="5">
                <a:solidFill>
                  <a:prstClr val="white"/>
                </a:solidFill>
              </a:rPr>
              <a:t>800-2REVIEW</a:t>
            </a:r>
            <a:endParaRPr lang="en-US" spc="5" dirty="0">
              <a:solidFill>
                <a:prstClr val="white"/>
              </a:solidFill>
            </a:endParaRPr>
          </a:p>
        </p:txBody>
      </p:sp>
      <p:sp>
        <p:nvSpPr>
          <p:cNvPr id="6" name="Holder 6"/>
          <p:cNvSpPr>
            <a:spLocks noGrp="1"/>
          </p:cNvSpPr>
          <p:nvPr>
            <p:ph type="dt" sz="half" idx="6"/>
          </p:nvPr>
        </p:nvSpPr>
        <p:spPr/>
        <p:txBody>
          <a:bodyPr lIns="0" tIns="0" rIns="0" bIns="0"/>
          <a:lstStyle>
            <a:lvl1pPr>
              <a:defRPr sz="591" b="0" i="0">
                <a:solidFill>
                  <a:schemeClr val="bg1"/>
                </a:solidFill>
                <a:latin typeface="Helvetica"/>
                <a:cs typeface="Helvetica"/>
              </a:defRPr>
            </a:lvl1pPr>
          </a:lstStyle>
          <a:p>
            <a:pPr marL="5776"/>
            <a:r>
              <a:rPr lang="en-US" spc="16">
                <a:solidFill>
                  <a:prstClr val="white"/>
                </a:solidFill>
              </a:rPr>
              <a:t>Presented by: xxx xxx</a:t>
            </a:r>
            <a:endParaRPr lang="en-US" spc="16" dirty="0">
              <a:solidFill>
                <a:prstClr val="white"/>
              </a:solidFill>
            </a:endParaRPr>
          </a:p>
        </p:txBody>
      </p:sp>
    </p:spTree>
    <p:extLst>
      <p:ext uri="{BB962C8B-B14F-4D97-AF65-F5344CB8AC3E}">
        <p14:creationId xmlns:p14="http://schemas.microsoft.com/office/powerpoint/2010/main" val="16686060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5611747" y="596369"/>
            <a:ext cx="3075053" cy="1143642"/>
          </a:xfrm>
          <a:prstGeom prst="rect">
            <a:avLst/>
          </a:prstGeom>
        </p:spPr>
        <p:txBody>
          <a:bodyPr lIns="0" tIns="0" rIns="0" bIns="0"/>
          <a:lstStyle>
            <a:lvl1pPr>
              <a:defRPr sz="3729" b="1" i="0">
                <a:solidFill>
                  <a:schemeClr val="tx1"/>
                </a:solidFill>
                <a:latin typeface="Helvetica"/>
                <a:cs typeface="Helvetica"/>
              </a:defRPr>
            </a:lvl1pPr>
          </a:lstStyle>
          <a:p>
            <a:endParaRPr lang="en-US" dirty="0"/>
          </a:p>
        </p:txBody>
      </p:sp>
      <p:sp>
        <p:nvSpPr>
          <p:cNvPr id="3" name="Holder 3"/>
          <p:cNvSpPr>
            <a:spLocks noGrp="1"/>
          </p:cNvSpPr>
          <p:nvPr>
            <p:ph type="ftr" sz="quarter" idx="5"/>
          </p:nvPr>
        </p:nvSpPr>
        <p:spPr/>
        <p:txBody>
          <a:bodyPr lIns="0" tIns="0" rIns="0" bIns="0"/>
          <a:lstStyle>
            <a:lvl1pPr>
              <a:defRPr sz="591" b="0" i="0">
                <a:solidFill>
                  <a:schemeClr val="bg1"/>
                </a:solidFill>
                <a:latin typeface="Helvetica"/>
                <a:cs typeface="Helvetica"/>
              </a:defRPr>
            </a:lvl1pPr>
          </a:lstStyle>
          <a:p>
            <a:pPr marL="5776"/>
            <a:r>
              <a:rPr lang="en-US" spc="5">
                <a:solidFill>
                  <a:prstClr val="white"/>
                </a:solidFill>
              </a:rPr>
              <a:t>800-2REVIEW</a:t>
            </a:r>
            <a:endParaRPr lang="en-US" spc="5" dirty="0">
              <a:solidFill>
                <a:prstClr val="white"/>
              </a:solidFill>
            </a:endParaRPr>
          </a:p>
        </p:txBody>
      </p:sp>
      <p:sp>
        <p:nvSpPr>
          <p:cNvPr id="4" name="Holder 4"/>
          <p:cNvSpPr>
            <a:spLocks noGrp="1"/>
          </p:cNvSpPr>
          <p:nvPr>
            <p:ph type="dt" sz="half" idx="6"/>
          </p:nvPr>
        </p:nvSpPr>
        <p:spPr/>
        <p:txBody>
          <a:bodyPr lIns="0" tIns="0" rIns="0" bIns="0"/>
          <a:lstStyle>
            <a:lvl1pPr>
              <a:defRPr sz="591" b="0" i="0">
                <a:solidFill>
                  <a:schemeClr val="bg1"/>
                </a:solidFill>
                <a:latin typeface="Helvetica"/>
                <a:cs typeface="Helvetica"/>
              </a:defRPr>
            </a:lvl1pPr>
          </a:lstStyle>
          <a:p>
            <a:pPr marL="5776"/>
            <a:r>
              <a:rPr lang="en-US" spc="16">
                <a:solidFill>
                  <a:prstClr val="white"/>
                </a:solidFill>
              </a:rPr>
              <a:t>Presented by: xxx xxx</a:t>
            </a:r>
            <a:endParaRPr lang="en-US" spc="16" dirty="0">
              <a:solidFill>
                <a:prstClr val="white"/>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
        <p:nvSpPr>
          <p:cNvPr id="9" name="Text Placeholder 8"/>
          <p:cNvSpPr>
            <a:spLocks noGrp="1"/>
          </p:cNvSpPr>
          <p:nvPr>
            <p:ph type="body" sz="quarter" idx="11" hasCustomPrompt="1"/>
          </p:nvPr>
        </p:nvSpPr>
        <p:spPr>
          <a:xfrm>
            <a:off x="5611748" y="2017257"/>
            <a:ext cx="3075197" cy="2282230"/>
          </a:xfrm>
          <a:prstGeom prst="rect">
            <a:avLst/>
          </a:prstGeom>
        </p:spPr>
        <p:txBody>
          <a:bodyPr/>
          <a:lstStyle>
            <a:lvl1pPr>
              <a:defRPr sz="1273" b="1" baseline="0">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6"/>
          <p:cNvSpPr>
            <a:spLocks noGrp="1"/>
          </p:cNvSpPr>
          <p:nvPr>
            <p:ph type="pic" sz="quarter" idx="14"/>
          </p:nvPr>
        </p:nvSpPr>
        <p:spPr>
          <a:xfrm>
            <a:off x="0" y="3996"/>
            <a:ext cx="5057215" cy="4859034"/>
          </a:xfrm>
          <a:prstGeom prst="rect">
            <a:avLst/>
          </a:prstGeom>
        </p:spPr>
        <p:txBody>
          <a:bodyPr/>
          <a:lstStyle>
            <a:lvl1pPr>
              <a:defRPr sz="1637">
                <a:solidFill>
                  <a:srgbClr val="FF0000"/>
                </a:solidFill>
              </a:defRPr>
            </a:lvl1pPr>
          </a:lstStyle>
          <a:p>
            <a:endParaRPr lang="en-US"/>
          </a:p>
        </p:txBody>
      </p:sp>
    </p:spTree>
    <p:extLst>
      <p:ext uri="{BB962C8B-B14F-4D97-AF65-F5344CB8AC3E}">
        <p14:creationId xmlns:p14="http://schemas.microsoft.com/office/powerpoint/2010/main" val="18008377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591" b="0" i="0">
                <a:solidFill>
                  <a:schemeClr val="bg1"/>
                </a:solidFill>
                <a:latin typeface="Helvetica"/>
                <a:cs typeface="Helvetica"/>
              </a:defRPr>
            </a:lvl1pPr>
          </a:lstStyle>
          <a:p>
            <a:pPr marL="5776"/>
            <a:r>
              <a:rPr lang="en-US" spc="5">
                <a:solidFill>
                  <a:prstClr val="white"/>
                </a:solidFill>
              </a:rPr>
              <a:t>800-2REVIEW</a:t>
            </a:r>
            <a:endParaRPr lang="en-US" spc="5" dirty="0">
              <a:solidFill>
                <a:prstClr val="white"/>
              </a:solidFill>
            </a:endParaRPr>
          </a:p>
        </p:txBody>
      </p:sp>
      <p:sp>
        <p:nvSpPr>
          <p:cNvPr id="3" name="Holder 3"/>
          <p:cNvSpPr>
            <a:spLocks noGrp="1"/>
          </p:cNvSpPr>
          <p:nvPr>
            <p:ph type="dt" sz="half" idx="6"/>
          </p:nvPr>
        </p:nvSpPr>
        <p:spPr/>
        <p:txBody>
          <a:bodyPr lIns="0" tIns="0" rIns="0" bIns="0"/>
          <a:lstStyle>
            <a:lvl1pPr>
              <a:defRPr sz="591" b="0" i="0">
                <a:solidFill>
                  <a:schemeClr val="bg1"/>
                </a:solidFill>
                <a:latin typeface="Helvetica"/>
                <a:cs typeface="Helvetica"/>
              </a:defRPr>
            </a:lvl1pPr>
          </a:lstStyle>
          <a:p>
            <a:pPr marL="5776"/>
            <a:r>
              <a:rPr lang="en-US" spc="16">
                <a:solidFill>
                  <a:prstClr val="white"/>
                </a:solidFill>
              </a:rPr>
              <a:t>Presented by: xxx xxx</a:t>
            </a:r>
            <a:endParaRPr lang="en-US" spc="16" dirty="0">
              <a:solidFill>
                <a:prstClr val="white"/>
              </a:solidFill>
            </a:endParaRPr>
          </a:p>
        </p:txBody>
      </p:sp>
      <p:sp>
        <p:nvSpPr>
          <p:cNvPr id="5" name="object 2"/>
          <p:cNvSpPr/>
          <p:nvPr userDrawn="1"/>
        </p:nvSpPr>
        <p:spPr>
          <a:xfrm>
            <a:off x="5286509" y="616690"/>
            <a:ext cx="3366182" cy="3509767"/>
          </a:xfrm>
          <a:custGeom>
            <a:avLst/>
            <a:gdLst/>
            <a:ahLst/>
            <a:cxnLst/>
            <a:rect l="l" t="t" r="r" b="b"/>
            <a:pathLst>
              <a:path w="7400925" h="7717155">
                <a:moveTo>
                  <a:pt x="0" y="7717042"/>
                </a:moveTo>
                <a:lnTo>
                  <a:pt x="7400769" y="7717042"/>
                </a:lnTo>
                <a:lnTo>
                  <a:pt x="7400769" y="0"/>
                </a:lnTo>
                <a:lnTo>
                  <a:pt x="0" y="0"/>
                </a:lnTo>
                <a:lnTo>
                  <a:pt x="0" y="7717042"/>
                </a:lnTo>
                <a:close/>
              </a:path>
            </a:pathLst>
          </a:custGeom>
          <a:solidFill>
            <a:srgbClr val="000000"/>
          </a:solidFill>
        </p:spPr>
        <p:txBody>
          <a:bodyPr wrap="square" lIns="0" tIns="0" rIns="0" bIns="0" rtlCol="0"/>
          <a:lstStyle/>
          <a:p>
            <a:endParaRPr sz="372">
              <a:solidFill>
                <a:prstClr val="black"/>
              </a:solidFill>
            </a:endParaRPr>
          </a:p>
        </p:txBody>
      </p:sp>
      <p:sp>
        <p:nvSpPr>
          <p:cNvPr id="6" name="object 5"/>
          <p:cNvSpPr/>
          <p:nvPr userDrawn="1"/>
        </p:nvSpPr>
        <p:spPr>
          <a:xfrm>
            <a:off x="5416910" y="747660"/>
            <a:ext cx="3105379" cy="3247827"/>
          </a:xfrm>
          <a:custGeom>
            <a:avLst/>
            <a:gdLst/>
            <a:ahLst/>
            <a:cxnLst/>
            <a:rect l="l" t="t" r="r" b="b"/>
            <a:pathLst>
              <a:path w="6827519" h="7141209">
                <a:moveTo>
                  <a:pt x="0" y="7141143"/>
                </a:moveTo>
                <a:lnTo>
                  <a:pt x="6827017" y="7141143"/>
                </a:lnTo>
                <a:lnTo>
                  <a:pt x="6827017" y="0"/>
                </a:lnTo>
                <a:lnTo>
                  <a:pt x="0" y="0"/>
                </a:lnTo>
                <a:lnTo>
                  <a:pt x="0" y="7141143"/>
                </a:lnTo>
                <a:close/>
              </a:path>
            </a:pathLst>
          </a:custGeom>
          <a:ln w="85725">
            <a:solidFill>
              <a:srgbClr val="FFFFFF"/>
            </a:solidFill>
          </a:ln>
        </p:spPr>
        <p:txBody>
          <a:bodyPr wrap="square" lIns="0" tIns="0" rIns="0" bIns="0" rtlCol="0"/>
          <a:lstStyle/>
          <a:p>
            <a:endParaRPr sz="372">
              <a:solidFill>
                <a:prstClr val="black"/>
              </a:solidFill>
            </a:endParaRPr>
          </a:p>
        </p:txBody>
      </p:sp>
      <p:sp>
        <p:nvSpPr>
          <p:cNvPr id="9" name="Rectangle 8"/>
          <p:cNvSpPr/>
          <p:nvPr userDrawn="1"/>
        </p:nvSpPr>
        <p:spPr>
          <a:xfrm>
            <a:off x="6793218" y="3403490"/>
            <a:ext cx="352763" cy="20793"/>
          </a:xfrm>
          <a:prstGeom prst="rect">
            <a:avLst/>
          </a:prstGeom>
          <a:solidFill>
            <a:srgbClr val="F6D922"/>
          </a:solidFill>
          <a:ln>
            <a:solidFill>
              <a:srgbClr val="F6D92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0" name="Text Placeholder 8"/>
          <p:cNvSpPr>
            <a:spLocks noGrp="1"/>
          </p:cNvSpPr>
          <p:nvPr>
            <p:ph type="body" sz="quarter" idx="11" hasCustomPrompt="1"/>
          </p:nvPr>
        </p:nvSpPr>
        <p:spPr>
          <a:xfrm>
            <a:off x="5642694" y="1230458"/>
            <a:ext cx="2603080" cy="2282230"/>
          </a:xfrm>
          <a:prstGeom prst="rect">
            <a:avLst/>
          </a:prstGeom>
        </p:spPr>
        <p:txBody>
          <a:bodyPr/>
          <a:lstStyle>
            <a:lvl1pPr>
              <a:defRPr sz="1819" b="1"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3" name="Picture Placeholder 6"/>
          <p:cNvSpPr>
            <a:spLocks noGrp="1"/>
          </p:cNvSpPr>
          <p:nvPr>
            <p:ph type="pic" sz="quarter" idx="14"/>
          </p:nvPr>
        </p:nvSpPr>
        <p:spPr>
          <a:xfrm>
            <a:off x="0" y="3996"/>
            <a:ext cx="5057215" cy="4859034"/>
          </a:xfrm>
          <a:prstGeom prst="rect">
            <a:avLst/>
          </a:prstGeom>
        </p:spPr>
        <p:txBody>
          <a:bodyPr/>
          <a:lstStyle>
            <a:lvl1pPr>
              <a:defRPr sz="1637">
                <a:solidFill>
                  <a:srgbClr val="FF0000"/>
                </a:solidFill>
              </a:defRPr>
            </a:lvl1pPr>
          </a:lstStyle>
          <a:p>
            <a:endParaRPr lang="en-US"/>
          </a:p>
        </p:txBody>
      </p:sp>
    </p:spTree>
    <p:extLst>
      <p:ext uri="{BB962C8B-B14F-4D97-AF65-F5344CB8AC3E}">
        <p14:creationId xmlns:p14="http://schemas.microsoft.com/office/powerpoint/2010/main" val="36782117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0" y="3996"/>
            <a:ext cx="5057215" cy="4859034"/>
          </a:xfrm>
          <a:prstGeom prst="rect">
            <a:avLst/>
          </a:prstGeom>
        </p:spPr>
        <p:txBody>
          <a:bodyPr/>
          <a:lstStyle>
            <a:lvl1pPr>
              <a:defRPr sz="1637">
                <a:solidFill>
                  <a:srgbClr val="FF0000"/>
                </a:solidFill>
              </a:defRPr>
            </a:lvl1pPr>
          </a:lstStyle>
          <a:p>
            <a:endParaRPr lang="en-US"/>
          </a:p>
        </p:txBody>
      </p:sp>
      <p:sp>
        <p:nvSpPr>
          <p:cNvPr id="13" name="Rectangle 12"/>
          <p:cNvSpPr/>
          <p:nvPr userDrawn="1"/>
        </p:nvSpPr>
        <p:spPr>
          <a:xfrm>
            <a:off x="0" y="0"/>
            <a:ext cx="5057215" cy="485903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3" name="Footer Placeholder 2"/>
          <p:cNvSpPr>
            <a:spLocks noGrp="1"/>
          </p:cNvSpPr>
          <p:nvPr>
            <p:ph type="ftr" sz="quarter" idx="10"/>
          </p:nvPr>
        </p:nvSpPr>
        <p:spPr>
          <a:xfrm>
            <a:off x="3458341" y="2255363"/>
            <a:ext cx="228968" cy="272955"/>
          </a:xfrm>
        </p:spPr>
        <p:txBody>
          <a:bodyPr/>
          <a:lstStyle/>
          <a:p>
            <a:pPr marL="5776"/>
            <a:r>
              <a:rPr lang="en-US" spc="5">
                <a:solidFill>
                  <a:prstClr val="white"/>
                </a:solidFill>
              </a:rPr>
              <a:t>800-2REVIEW</a:t>
            </a:r>
            <a:endParaRPr lang="en-US" spc="5" dirty="0">
              <a:solidFill>
                <a:prstClr val="white"/>
              </a:solidFill>
            </a:endParaRPr>
          </a:p>
        </p:txBody>
      </p:sp>
      <p:sp>
        <p:nvSpPr>
          <p:cNvPr id="6" name="Holder 2"/>
          <p:cNvSpPr txBox="1">
            <a:spLocks/>
          </p:cNvSpPr>
          <p:nvPr userDrawn="1"/>
        </p:nvSpPr>
        <p:spPr>
          <a:xfrm>
            <a:off x="7603546" y="4959014"/>
            <a:ext cx="503411" cy="90922"/>
          </a:xfrm>
          <a:prstGeom prst="rect">
            <a:avLst/>
          </a:prstGeom>
        </p:spPr>
        <p:txBody>
          <a:bodyPr wrap="square" lIns="0" tIns="0" rIns="0" bIns="0">
            <a:spAutoFit/>
          </a:bodyPr>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2">
                <a:solidFill>
                  <a:prstClr val="white"/>
                </a:solidFill>
              </a:rPr>
              <a:t>8</a:t>
            </a:r>
            <a:r>
              <a:rPr lang="en-US" sz="591" spc="7">
                <a:solidFill>
                  <a:prstClr val="white"/>
                </a:solidFill>
              </a:rPr>
              <a:t>0</a:t>
            </a:r>
            <a:r>
              <a:rPr lang="en-US" sz="591" spc="16">
                <a:solidFill>
                  <a:prstClr val="white"/>
                </a:solidFill>
              </a:rPr>
              <a:t>0</a:t>
            </a:r>
            <a:r>
              <a:rPr lang="en-US" sz="591" spc="-11">
                <a:solidFill>
                  <a:prstClr val="white"/>
                </a:solidFill>
              </a:rPr>
              <a:t>-</a:t>
            </a:r>
            <a:r>
              <a:rPr lang="en-US" sz="591" spc="-7">
                <a:solidFill>
                  <a:prstClr val="white"/>
                </a:solidFill>
              </a:rPr>
              <a:t>2</a:t>
            </a:r>
            <a:r>
              <a:rPr lang="en-US" sz="591" spc="-9">
                <a:solidFill>
                  <a:prstClr val="white"/>
                </a:solidFill>
              </a:rPr>
              <a:t>R</a:t>
            </a:r>
            <a:r>
              <a:rPr lang="en-US" sz="591" spc="-2">
                <a:solidFill>
                  <a:prstClr val="white"/>
                </a:solidFill>
              </a:rPr>
              <a:t>E</a:t>
            </a:r>
            <a:r>
              <a:rPr lang="en-US" sz="591" spc="-9">
                <a:solidFill>
                  <a:prstClr val="white"/>
                </a:solidFill>
              </a:rPr>
              <a:t>VI</a:t>
            </a:r>
            <a:r>
              <a:rPr lang="en-US" sz="591">
                <a:solidFill>
                  <a:prstClr val="white"/>
                </a:solidFill>
              </a:rPr>
              <a:t>E</a:t>
            </a:r>
            <a:r>
              <a:rPr lang="en-US" sz="591" spc="5">
                <a:solidFill>
                  <a:prstClr val="white"/>
                </a:solidFill>
              </a:rPr>
              <a:t>W</a:t>
            </a:r>
            <a:endParaRPr lang="en-US" sz="591" spc="5" dirty="0">
              <a:solidFill>
                <a:prstClr val="white"/>
              </a:solidFill>
            </a:endParaRPr>
          </a:p>
        </p:txBody>
      </p:sp>
      <p:sp>
        <p:nvSpPr>
          <p:cNvPr id="7" name="Holder 3"/>
          <p:cNvSpPr txBox="1">
            <a:spLocks/>
          </p:cNvSpPr>
          <p:nvPr userDrawn="1"/>
        </p:nvSpPr>
        <p:spPr>
          <a:xfrm>
            <a:off x="1603635" y="4969757"/>
            <a:ext cx="752950" cy="90922"/>
          </a:xfrm>
          <a:prstGeom prst="rect">
            <a:avLst/>
          </a:prstGeom>
        </p:spPr>
        <p:txBody>
          <a:bodyPr wrap="square" lIns="0" tIns="0" rIns="0" bIns="0">
            <a:spAutoFit/>
          </a:bodyPr>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11">
                <a:solidFill>
                  <a:prstClr val="white"/>
                </a:solidFill>
              </a:rPr>
              <a:t>P</a:t>
            </a:r>
            <a:r>
              <a:rPr lang="en-US" sz="591" spc="-5">
                <a:solidFill>
                  <a:prstClr val="white"/>
                </a:solidFill>
              </a:rPr>
              <a:t>re</a:t>
            </a:r>
            <a:r>
              <a:rPr lang="en-US" sz="591">
                <a:solidFill>
                  <a:prstClr val="white"/>
                </a:solidFill>
              </a:rPr>
              <a:t>s</a:t>
            </a:r>
            <a:r>
              <a:rPr lang="en-US" sz="591" spc="-5">
                <a:solidFill>
                  <a:prstClr val="white"/>
                </a:solidFill>
              </a:rPr>
              <a:t>en</a:t>
            </a:r>
            <a:r>
              <a:rPr lang="en-US" sz="591" spc="-9">
                <a:solidFill>
                  <a:prstClr val="white"/>
                </a:solidFill>
              </a:rPr>
              <a:t>t</a:t>
            </a:r>
            <a:r>
              <a:rPr lang="en-US" sz="591">
                <a:solidFill>
                  <a:prstClr val="white"/>
                </a:solidFill>
              </a:rPr>
              <a:t>e</a:t>
            </a:r>
            <a:r>
              <a:rPr lang="en-US" sz="591" spc="2">
                <a:solidFill>
                  <a:prstClr val="white"/>
                </a:solidFill>
              </a:rPr>
              <a:t>d </a:t>
            </a:r>
            <a:r>
              <a:rPr lang="en-US" sz="591" spc="-9">
                <a:solidFill>
                  <a:prstClr val="white"/>
                </a:solidFill>
              </a:rPr>
              <a:t>b</a:t>
            </a:r>
            <a:r>
              <a:rPr lang="en-US" sz="591" spc="-14">
                <a:solidFill>
                  <a:prstClr val="white"/>
                </a:solidFill>
              </a:rPr>
              <a:t>y</a:t>
            </a:r>
            <a:r>
              <a:rPr lang="en-US" sz="591">
                <a:solidFill>
                  <a:prstClr val="white"/>
                </a:solidFill>
              </a:rPr>
              <a:t>:</a:t>
            </a:r>
            <a:r>
              <a:rPr lang="en-US" sz="591" spc="2">
                <a:solidFill>
                  <a:prstClr val="white"/>
                </a:solidFill>
              </a:rPr>
              <a:t> </a:t>
            </a:r>
            <a:r>
              <a:rPr lang="en-US" sz="591" spc="16">
                <a:solidFill>
                  <a:prstClr val="white"/>
                </a:solidFill>
              </a:rPr>
              <a:t>xx</a:t>
            </a:r>
            <a:r>
              <a:rPr lang="en-US" sz="591" spc="2">
                <a:solidFill>
                  <a:prstClr val="white"/>
                </a:solidFill>
              </a:rPr>
              <a:t>x </a:t>
            </a:r>
            <a:r>
              <a:rPr lang="en-US" sz="591" spc="16">
                <a:solidFill>
                  <a:prstClr val="white"/>
                </a:solidFill>
              </a:rPr>
              <a:t>xxx</a:t>
            </a:r>
            <a:endParaRPr lang="en-US" sz="591" spc="16" dirty="0">
              <a:solidFill>
                <a:prstClr val="white"/>
              </a:solidFill>
            </a:endParaRPr>
          </a:p>
        </p:txBody>
      </p:sp>
      <p:sp>
        <p:nvSpPr>
          <p:cNvPr id="9" name="object 5"/>
          <p:cNvSpPr/>
          <p:nvPr userDrawn="1"/>
        </p:nvSpPr>
        <p:spPr>
          <a:xfrm>
            <a:off x="915050" y="806687"/>
            <a:ext cx="3105379" cy="3247827"/>
          </a:xfrm>
          <a:custGeom>
            <a:avLst/>
            <a:gdLst/>
            <a:ahLst/>
            <a:cxnLst/>
            <a:rect l="l" t="t" r="r" b="b"/>
            <a:pathLst>
              <a:path w="6827519" h="7141209">
                <a:moveTo>
                  <a:pt x="0" y="7141143"/>
                </a:moveTo>
                <a:lnTo>
                  <a:pt x="6827017" y="7141143"/>
                </a:lnTo>
                <a:lnTo>
                  <a:pt x="6827017" y="0"/>
                </a:lnTo>
                <a:lnTo>
                  <a:pt x="0" y="0"/>
                </a:lnTo>
                <a:lnTo>
                  <a:pt x="0" y="7141143"/>
                </a:lnTo>
                <a:close/>
              </a:path>
            </a:pathLst>
          </a:custGeom>
          <a:ln w="85725">
            <a:solidFill>
              <a:srgbClr val="FFFFFF"/>
            </a:solidFill>
          </a:ln>
        </p:spPr>
        <p:txBody>
          <a:bodyPr wrap="square" lIns="0" tIns="0" rIns="0" bIns="0" rtlCol="0"/>
          <a:lstStyle/>
          <a:p>
            <a:endParaRPr sz="372">
              <a:solidFill>
                <a:prstClr val="black"/>
              </a:solidFill>
            </a:endParaRPr>
          </a:p>
        </p:txBody>
      </p:sp>
      <p:sp>
        <p:nvSpPr>
          <p:cNvPr id="10" name="Rectangle 9"/>
          <p:cNvSpPr/>
          <p:nvPr userDrawn="1"/>
        </p:nvSpPr>
        <p:spPr>
          <a:xfrm>
            <a:off x="2291358" y="3462517"/>
            <a:ext cx="352763" cy="20793"/>
          </a:xfrm>
          <a:prstGeom prst="rect">
            <a:avLst/>
          </a:prstGeom>
          <a:solidFill>
            <a:srgbClr val="F6D922"/>
          </a:solidFill>
          <a:ln>
            <a:solidFill>
              <a:srgbClr val="F6D92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1" name="Text Placeholder 8"/>
          <p:cNvSpPr>
            <a:spLocks noGrp="1"/>
          </p:cNvSpPr>
          <p:nvPr>
            <p:ph type="body" sz="quarter" idx="13" hasCustomPrompt="1"/>
          </p:nvPr>
        </p:nvSpPr>
        <p:spPr>
          <a:xfrm>
            <a:off x="1140834" y="1289485"/>
            <a:ext cx="2603080" cy="2282230"/>
          </a:xfrm>
          <a:prstGeom prst="rect">
            <a:avLst/>
          </a:prstGeom>
        </p:spPr>
        <p:txBody>
          <a:bodyPr/>
          <a:lstStyle>
            <a:lvl1pPr>
              <a:defRPr sz="1819" b="1"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4" name="Holder 2"/>
          <p:cNvSpPr>
            <a:spLocks noGrp="1"/>
          </p:cNvSpPr>
          <p:nvPr>
            <p:ph type="title"/>
          </p:nvPr>
        </p:nvSpPr>
        <p:spPr>
          <a:xfrm>
            <a:off x="5611747" y="596369"/>
            <a:ext cx="3075053" cy="1143642"/>
          </a:xfrm>
          <a:prstGeom prst="rect">
            <a:avLst/>
          </a:prstGeom>
        </p:spPr>
        <p:txBody>
          <a:bodyPr lIns="0" tIns="0" rIns="0" bIns="0"/>
          <a:lstStyle>
            <a:lvl1pPr>
              <a:defRPr sz="3729" b="1" i="0">
                <a:solidFill>
                  <a:schemeClr val="tx1"/>
                </a:solidFill>
                <a:latin typeface="Helvetica"/>
                <a:cs typeface="Helvetica"/>
              </a:defRPr>
            </a:lvl1pPr>
          </a:lstStyle>
          <a:p>
            <a:endParaRPr lang="en-US" dirty="0"/>
          </a:p>
        </p:txBody>
      </p:sp>
      <p:sp>
        <p:nvSpPr>
          <p:cNvPr id="15" name="Text Placeholder 8"/>
          <p:cNvSpPr>
            <a:spLocks noGrp="1"/>
          </p:cNvSpPr>
          <p:nvPr>
            <p:ph type="body" sz="quarter" idx="11" hasCustomPrompt="1"/>
          </p:nvPr>
        </p:nvSpPr>
        <p:spPr>
          <a:xfrm>
            <a:off x="5611748" y="2017257"/>
            <a:ext cx="3075197" cy="2282230"/>
          </a:xfrm>
          <a:prstGeom prst="rect">
            <a:avLst/>
          </a:prstGeom>
        </p:spPr>
        <p:txBody>
          <a:bodyPr/>
          <a:lstStyle>
            <a:lvl1pPr>
              <a:defRPr sz="1273" b="1" baseline="0">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650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Holder 5"/>
          <p:cNvSpPr>
            <a:spLocks noGrp="1"/>
          </p:cNvSpPr>
          <p:nvPr>
            <p:ph type="ftr" sz="quarter" idx="5"/>
          </p:nvPr>
        </p:nvSpPr>
        <p:spPr/>
        <p:txBody>
          <a:bodyPr lIns="0" tIns="0" rIns="0" bIns="0"/>
          <a:lstStyle>
            <a:lvl1pPr>
              <a:defRPr sz="591" b="0" i="0">
                <a:solidFill>
                  <a:schemeClr val="bg1"/>
                </a:solidFill>
                <a:latin typeface="Helvetica"/>
                <a:cs typeface="Helvetica"/>
              </a:defRPr>
            </a:lvl1pPr>
          </a:lstStyle>
          <a:p>
            <a:pPr marL="5776"/>
            <a:endParaRPr lang="en-US" spc="5" dirty="0">
              <a:solidFill>
                <a:prstClr val="white"/>
              </a:solidFill>
            </a:endParaRPr>
          </a:p>
        </p:txBody>
      </p:sp>
      <p:sp>
        <p:nvSpPr>
          <p:cNvPr id="6" name="Holder 6"/>
          <p:cNvSpPr>
            <a:spLocks noGrp="1"/>
          </p:cNvSpPr>
          <p:nvPr>
            <p:ph type="dt" sz="half" idx="6"/>
          </p:nvPr>
        </p:nvSpPr>
        <p:spPr/>
        <p:txBody>
          <a:bodyPr lIns="0" tIns="0" rIns="0" bIns="0"/>
          <a:lstStyle>
            <a:lvl1pPr>
              <a:defRPr sz="591" b="0" i="0">
                <a:solidFill>
                  <a:schemeClr val="bg1"/>
                </a:solidFill>
                <a:latin typeface="Helvetica"/>
                <a:cs typeface="Helvetica"/>
              </a:defRPr>
            </a:lvl1pPr>
          </a:lstStyle>
          <a:p>
            <a:pPr marL="5776"/>
            <a:endParaRPr lang="en-US" spc="16" dirty="0">
              <a:solidFill>
                <a:prstClr val="white"/>
              </a:solidFill>
            </a:endParaRPr>
          </a:p>
        </p:txBody>
      </p:sp>
    </p:spTree>
    <p:extLst>
      <p:ext uri="{BB962C8B-B14F-4D97-AF65-F5344CB8AC3E}">
        <p14:creationId xmlns:p14="http://schemas.microsoft.com/office/powerpoint/2010/main" val="9266484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p:spPr>
        <p:txBody>
          <a:bodyPr/>
          <a:lstStyle/>
          <a:p>
            <a:pPr marL="5776"/>
            <a:r>
              <a:rPr lang="en-US" spc="5">
                <a:solidFill>
                  <a:prstClr val="white"/>
                </a:solidFill>
              </a:rPr>
              <a:t>800-2REVIEW</a:t>
            </a:r>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p:spPr>
        <p:txBody>
          <a:bodyPr/>
          <a:lstStyle/>
          <a:p>
            <a:pPr marL="5776"/>
            <a:r>
              <a:rPr lang="en-US" spc="16">
                <a:solidFill>
                  <a:prstClr val="white"/>
                </a:solidFill>
              </a:rPr>
              <a:t>Presented by: xxx xxx</a:t>
            </a:r>
            <a:endParaRPr lang="en-US" spc="16" dirty="0">
              <a:solidFill>
                <a:prstClr val="white"/>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7" name="Picture Placeholder 6"/>
          <p:cNvSpPr>
            <a:spLocks noGrp="1"/>
          </p:cNvSpPr>
          <p:nvPr>
            <p:ph type="pic" sz="quarter" idx="13"/>
          </p:nvPr>
        </p:nvSpPr>
        <p:spPr>
          <a:xfrm>
            <a:off x="626477" y="2086568"/>
            <a:ext cx="1698254" cy="1559512"/>
          </a:xfrm>
          <a:prstGeom prst="rect">
            <a:avLst/>
          </a:prstGeom>
        </p:spPr>
        <p:txBody>
          <a:bodyPr/>
          <a:lstStyle>
            <a:lvl1pPr>
              <a:defRPr sz="1455">
                <a:solidFill>
                  <a:srgbClr val="FF0000"/>
                </a:solidFill>
              </a:defRPr>
            </a:lvl1pPr>
          </a:lstStyle>
          <a:p>
            <a:endParaRPr lang="en-US"/>
          </a:p>
        </p:txBody>
      </p:sp>
      <p:sp>
        <p:nvSpPr>
          <p:cNvPr id="8" name="Picture Placeholder 6"/>
          <p:cNvSpPr>
            <a:spLocks noGrp="1"/>
          </p:cNvSpPr>
          <p:nvPr>
            <p:ph type="pic" sz="quarter" idx="14"/>
          </p:nvPr>
        </p:nvSpPr>
        <p:spPr>
          <a:xfrm>
            <a:off x="2632641" y="2086568"/>
            <a:ext cx="1698254" cy="1559512"/>
          </a:xfrm>
          <a:prstGeom prst="rect">
            <a:avLst/>
          </a:prstGeom>
        </p:spPr>
        <p:txBody>
          <a:bodyPr/>
          <a:lstStyle>
            <a:lvl1pPr>
              <a:defRPr sz="1455">
                <a:solidFill>
                  <a:srgbClr val="FF0000"/>
                </a:solidFill>
              </a:defRPr>
            </a:lvl1pPr>
          </a:lstStyle>
          <a:p>
            <a:endParaRPr lang="en-US"/>
          </a:p>
        </p:txBody>
      </p:sp>
      <p:sp>
        <p:nvSpPr>
          <p:cNvPr id="9" name="Picture Placeholder 6"/>
          <p:cNvSpPr>
            <a:spLocks noGrp="1"/>
          </p:cNvSpPr>
          <p:nvPr>
            <p:ph type="pic" sz="quarter" idx="15"/>
          </p:nvPr>
        </p:nvSpPr>
        <p:spPr>
          <a:xfrm>
            <a:off x="4577517" y="2086568"/>
            <a:ext cx="1698254" cy="1559512"/>
          </a:xfrm>
          <a:prstGeom prst="rect">
            <a:avLst/>
          </a:prstGeom>
        </p:spPr>
        <p:txBody>
          <a:bodyPr/>
          <a:lstStyle>
            <a:lvl1pPr>
              <a:defRPr sz="1455">
                <a:solidFill>
                  <a:srgbClr val="FF0000"/>
                </a:solidFill>
              </a:defRPr>
            </a:lvl1pPr>
          </a:lstStyle>
          <a:p>
            <a:endParaRPr lang="en-US"/>
          </a:p>
        </p:txBody>
      </p:sp>
      <p:sp>
        <p:nvSpPr>
          <p:cNvPr id="10" name="Picture Placeholder 6"/>
          <p:cNvSpPr>
            <a:spLocks noGrp="1"/>
          </p:cNvSpPr>
          <p:nvPr>
            <p:ph type="pic" sz="quarter" idx="16"/>
          </p:nvPr>
        </p:nvSpPr>
        <p:spPr>
          <a:xfrm>
            <a:off x="6583680" y="2086568"/>
            <a:ext cx="1698254" cy="1559512"/>
          </a:xfrm>
          <a:prstGeom prst="rect">
            <a:avLst/>
          </a:prstGeom>
        </p:spPr>
        <p:txBody>
          <a:bodyPr/>
          <a:lstStyle>
            <a:lvl1pPr>
              <a:defRPr sz="1455">
                <a:solidFill>
                  <a:srgbClr val="FF0000"/>
                </a:solidFill>
              </a:defRPr>
            </a:lvl1pPr>
          </a:lstStyle>
          <a:p>
            <a:endParaRPr lang="en-US"/>
          </a:p>
        </p:txBody>
      </p:sp>
      <p:sp>
        <p:nvSpPr>
          <p:cNvPr id="11" name="Rectangle 10"/>
          <p:cNvSpPr/>
          <p:nvPr userDrawn="1"/>
        </p:nvSpPr>
        <p:spPr>
          <a:xfrm>
            <a:off x="1758546" y="312367"/>
            <a:ext cx="5845000" cy="901051"/>
          </a:xfrm>
          <a:prstGeom prst="rect">
            <a:avLst/>
          </a:prstGeom>
          <a:noFill/>
          <a:ln w="85725">
            <a:solidFill>
              <a:srgbClr val="F6D92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5" name="Text Placeholder 14"/>
          <p:cNvSpPr>
            <a:spLocks noGrp="1"/>
          </p:cNvSpPr>
          <p:nvPr>
            <p:ph type="body" sz="quarter" idx="17" hasCustomPrompt="1"/>
          </p:nvPr>
        </p:nvSpPr>
        <p:spPr>
          <a:xfrm>
            <a:off x="1758906" y="312625"/>
            <a:ext cx="5844969" cy="901051"/>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Tree>
    <p:extLst>
      <p:ext uri="{BB962C8B-B14F-4D97-AF65-F5344CB8AC3E}">
        <p14:creationId xmlns:p14="http://schemas.microsoft.com/office/powerpoint/2010/main" val="33106305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p:spPr>
        <p:txBody>
          <a:bodyPr/>
          <a:lstStyle/>
          <a:p>
            <a:pPr marL="5776"/>
            <a:r>
              <a:rPr lang="en-US" spc="5">
                <a:solidFill>
                  <a:prstClr val="white"/>
                </a:solidFill>
              </a:rPr>
              <a:t>800-2REVIEW</a:t>
            </a:r>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p:spPr>
        <p:txBody>
          <a:bodyPr/>
          <a:lstStyle/>
          <a:p>
            <a:pPr marL="5776"/>
            <a:r>
              <a:rPr lang="en-US" spc="16">
                <a:solidFill>
                  <a:prstClr val="white"/>
                </a:solidFill>
              </a:rPr>
              <a:t>Presented by: xxx xxx</a:t>
            </a:r>
            <a:endParaRPr lang="en-US" spc="16" dirty="0">
              <a:solidFill>
                <a:prstClr val="white"/>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7" name="object 3"/>
          <p:cNvSpPr/>
          <p:nvPr userDrawn="1"/>
        </p:nvSpPr>
        <p:spPr>
          <a:xfrm>
            <a:off x="440531" y="1550085"/>
            <a:ext cx="2190690" cy="757229"/>
          </a:xfrm>
          <a:custGeom>
            <a:avLst/>
            <a:gdLst/>
            <a:ahLst/>
            <a:cxnLst/>
            <a:rect l="l" t="t" r="r" b="b"/>
            <a:pathLst>
              <a:path w="4816475" h="1664970">
                <a:moveTo>
                  <a:pt x="0" y="1664870"/>
                </a:moveTo>
                <a:lnTo>
                  <a:pt x="4816366" y="1664870"/>
                </a:lnTo>
                <a:lnTo>
                  <a:pt x="4816366" y="0"/>
                </a:lnTo>
                <a:lnTo>
                  <a:pt x="0" y="0"/>
                </a:lnTo>
                <a:lnTo>
                  <a:pt x="0" y="1664870"/>
                </a:lnTo>
                <a:close/>
              </a:path>
            </a:pathLst>
          </a:custGeom>
          <a:solidFill>
            <a:srgbClr val="F6D923"/>
          </a:solidFill>
          <a:ln w="19050">
            <a:solidFill>
              <a:schemeClr val="tx1"/>
            </a:solidFill>
          </a:ln>
        </p:spPr>
        <p:txBody>
          <a:bodyPr wrap="square" lIns="0" tIns="0" rIns="0" bIns="0" rtlCol="0"/>
          <a:lstStyle/>
          <a:p>
            <a:endParaRPr sz="372">
              <a:solidFill>
                <a:prstClr val="black"/>
              </a:solidFill>
            </a:endParaRPr>
          </a:p>
        </p:txBody>
      </p:sp>
      <p:sp>
        <p:nvSpPr>
          <p:cNvPr id="8" name="object 7"/>
          <p:cNvSpPr/>
          <p:nvPr userDrawn="1"/>
        </p:nvSpPr>
        <p:spPr>
          <a:xfrm>
            <a:off x="3440773" y="1550085"/>
            <a:ext cx="2190690" cy="764449"/>
          </a:xfrm>
          <a:custGeom>
            <a:avLst/>
            <a:gdLst/>
            <a:ahLst/>
            <a:cxnLst/>
            <a:rect l="l" t="t" r="r" b="b"/>
            <a:pathLst>
              <a:path w="4816475" h="1680845">
                <a:moveTo>
                  <a:pt x="0" y="1680577"/>
                </a:moveTo>
                <a:lnTo>
                  <a:pt x="4816366" y="1680577"/>
                </a:lnTo>
                <a:lnTo>
                  <a:pt x="4816366" y="0"/>
                </a:lnTo>
                <a:lnTo>
                  <a:pt x="0" y="0"/>
                </a:lnTo>
                <a:lnTo>
                  <a:pt x="0" y="1680577"/>
                </a:lnTo>
                <a:close/>
              </a:path>
            </a:pathLst>
          </a:custGeom>
          <a:solidFill>
            <a:srgbClr val="F6D923"/>
          </a:solidFill>
          <a:ln w="19050">
            <a:solidFill>
              <a:schemeClr val="tx1"/>
            </a:solidFill>
          </a:ln>
        </p:spPr>
        <p:txBody>
          <a:bodyPr wrap="square" lIns="0" tIns="0" rIns="0" bIns="0" rtlCol="0"/>
          <a:lstStyle/>
          <a:p>
            <a:endParaRPr sz="372">
              <a:solidFill>
                <a:prstClr val="black"/>
              </a:solidFill>
            </a:endParaRPr>
          </a:p>
        </p:txBody>
      </p:sp>
      <p:sp>
        <p:nvSpPr>
          <p:cNvPr id="9" name="object 11"/>
          <p:cNvSpPr/>
          <p:nvPr userDrawn="1"/>
        </p:nvSpPr>
        <p:spPr>
          <a:xfrm>
            <a:off x="6431495" y="1550085"/>
            <a:ext cx="2197910" cy="757229"/>
          </a:xfrm>
          <a:custGeom>
            <a:avLst/>
            <a:gdLst/>
            <a:ahLst/>
            <a:cxnLst/>
            <a:rect l="l" t="t" r="r" b="b"/>
            <a:pathLst>
              <a:path w="4832350" h="1664970">
                <a:moveTo>
                  <a:pt x="0" y="1664870"/>
                </a:moveTo>
                <a:lnTo>
                  <a:pt x="4832072" y="1664870"/>
                </a:lnTo>
                <a:lnTo>
                  <a:pt x="4832072" y="0"/>
                </a:lnTo>
                <a:lnTo>
                  <a:pt x="0" y="0"/>
                </a:lnTo>
                <a:lnTo>
                  <a:pt x="0" y="1664870"/>
                </a:lnTo>
                <a:close/>
              </a:path>
            </a:pathLst>
          </a:custGeom>
          <a:solidFill>
            <a:srgbClr val="F6D923"/>
          </a:solidFill>
          <a:ln w="19050">
            <a:solidFill>
              <a:schemeClr val="tx1"/>
            </a:solidFill>
          </a:ln>
        </p:spPr>
        <p:txBody>
          <a:bodyPr wrap="square" lIns="0" tIns="0" rIns="0" bIns="0" rtlCol="0"/>
          <a:lstStyle/>
          <a:p>
            <a:endParaRPr sz="372">
              <a:solidFill>
                <a:prstClr val="black"/>
              </a:solidFill>
            </a:endParaRPr>
          </a:p>
        </p:txBody>
      </p:sp>
      <p:sp>
        <p:nvSpPr>
          <p:cNvPr id="15" name="object 26"/>
          <p:cNvSpPr/>
          <p:nvPr userDrawn="1"/>
        </p:nvSpPr>
        <p:spPr>
          <a:xfrm>
            <a:off x="7508958" y="1228639"/>
            <a:ext cx="4910" cy="297462"/>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16" name="object 27"/>
          <p:cNvSpPr/>
          <p:nvPr userDrawn="1"/>
        </p:nvSpPr>
        <p:spPr>
          <a:xfrm>
            <a:off x="435768" y="2307269"/>
            <a:ext cx="2197910" cy="2000218"/>
          </a:xfrm>
          <a:custGeom>
            <a:avLst/>
            <a:gdLst/>
            <a:ahLst/>
            <a:cxnLst/>
            <a:rect l="l" t="t" r="r" b="b"/>
            <a:pathLst>
              <a:path w="4832350" h="4398009">
                <a:moveTo>
                  <a:pt x="0" y="4397771"/>
                </a:moveTo>
                <a:lnTo>
                  <a:pt x="4832072" y="4397771"/>
                </a:lnTo>
                <a:lnTo>
                  <a:pt x="4832072" y="0"/>
                </a:lnTo>
                <a:lnTo>
                  <a:pt x="0" y="0"/>
                </a:lnTo>
                <a:lnTo>
                  <a:pt x="0" y="4397771"/>
                </a:lnTo>
                <a:close/>
              </a:path>
            </a:pathLst>
          </a:custGeom>
          <a:solidFill>
            <a:srgbClr val="000000"/>
          </a:solidFill>
          <a:ln w="19050">
            <a:solidFill>
              <a:schemeClr val="tx1"/>
            </a:solidFill>
          </a:ln>
        </p:spPr>
        <p:txBody>
          <a:bodyPr wrap="square" lIns="0" tIns="0" rIns="0" bIns="0" rtlCol="0"/>
          <a:lstStyle/>
          <a:p>
            <a:r>
              <a:rPr lang="en-US" sz="372" dirty="0">
                <a:solidFill>
                  <a:prstClr val="black"/>
                </a:solidFill>
              </a:rPr>
              <a:t>Z</a:t>
            </a:r>
            <a:endParaRPr sz="372" dirty="0">
              <a:solidFill>
                <a:prstClr val="black"/>
              </a:solidFill>
            </a:endParaRPr>
          </a:p>
        </p:txBody>
      </p:sp>
      <p:sp>
        <p:nvSpPr>
          <p:cNvPr id="17" name="object 42"/>
          <p:cNvSpPr/>
          <p:nvPr userDrawn="1"/>
        </p:nvSpPr>
        <p:spPr>
          <a:xfrm>
            <a:off x="3433629" y="2314412"/>
            <a:ext cx="2197910" cy="2000218"/>
          </a:xfrm>
          <a:custGeom>
            <a:avLst/>
            <a:gdLst/>
            <a:ahLst/>
            <a:cxnLst/>
            <a:rect l="l" t="t" r="r" b="b"/>
            <a:pathLst>
              <a:path w="4832350" h="4398009">
                <a:moveTo>
                  <a:pt x="0" y="4397771"/>
                </a:moveTo>
                <a:lnTo>
                  <a:pt x="4832072" y="4397771"/>
                </a:lnTo>
                <a:lnTo>
                  <a:pt x="4832072" y="0"/>
                </a:lnTo>
                <a:lnTo>
                  <a:pt x="0" y="0"/>
                </a:lnTo>
                <a:lnTo>
                  <a:pt x="0" y="4397771"/>
                </a:lnTo>
                <a:close/>
              </a:path>
            </a:pathLst>
          </a:custGeom>
          <a:solidFill>
            <a:srgbClr val="000000"/>
          </a:solidFill>
          <a:ln w="19050">
            <a:solidFill>
              <a:schemeClr val="tx1"/>
            </a:solidFill>
          </a:ln>
        </p:spPr>
        <p:txBody>
          <a:bodyPr wrap="square" lIns="0" tIns="0" rIns="0" bIns="0" rtlCol="0"/>
          <a:lstStyle/>
          <a:p>
            <a:endParaRPr sz="372">
              <a:solidFill>
                <a:prstClr val="black"/>
              </a:solidFill>
            </a:endParaRPr>
          </a:p>
        </p:txBody>
      </p:sp>
      <p:sp>
        <p:nvSpPr>
          <p:cNvPr id="18" name="object 43"/>
          <p:cNvSpPr/>
          <p:nvPr userDrawn="1"/>
        </p:nvSpPr>
        <p:spPr>
          <a:xfrm>
            <a:off x="6433876" y="2307269"/>
            <a:ext cx="2197910" cy="2000218"/>
          </a:xfrm>
          <a:custGeom>
            <a:avLst/>
            <a:gdLst/>
            <a:ahLst/>
            <a:cxnLst/>
            <a:rect l="l" t="t" r="r" b="b"/>
            <a:pathLst>
              <a:path w="4832350" h="4398009">
                <a:moveTo>
                  <a:pt x="0" y="4397771"/>
                </a:moveTo>
                <a:lnTo>
                  <a:pt x="4832072" y="4397771"/>
                </a:lnTo>
                <a:lnTo>
                  <a:pt x="4832072" y="0"/>
                </a:lnTo>
                <a:lnTo>
                  <a:pt x="0" y="0"/>
                </a:lnTo>
                <a:lnTo>
                  <a:pt x="0" y="4397771"/>
                </a:lnTo>
                <a:close/>
              </a:path>
            </a:pathLst>
          </a:custGeom>
          <a:solidFill>
            <a:srgbClr val="000000"/>
          </a:solidFill>
          <a:ln w="19050">
            <a:solidFill>
              <a:schemeClr val="tx1"/>
            </a:solidFill>
          </a:ln>
        </p:spPr>
        <p:txBody>
          <a:bodyPr wrap="square" lIns="0" tIns="0" rIns="0" bIns="0" rtlCol="0"/>
          <a:lstStyle/>
          <a:p>
            <a:endParaRPr sz="372">
              <a:solidFill>
                <a:prstClr val="black"/>
              </a:solidFill>
            </a:endParaRPr>
          </a:p>
        </p:txBody>
      </p:sp>
      <p:sp>
        <p:nvSpPr>
          <p:cNvPr id="21" name="object 26"/>
          <p:cNvSpPr/>
          <p:nvPr userDrawn="1"/>
        </p:nvSpPr>
        <p:spPr>
          <a:xfrm>
            <a:off x="4501476" y="1240710"/>
            <a:ext cx="4910" cy="297462"/>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22" name="object 26"/>
          <p:cNvSpPr/>
          <p:nvPr userDrawn="1"/>
        </p:nvSpPr>
        <p:spPr>
          <a:xfrm>
            <a:off x="1450506" y="1240710"/>
            <a:ext cx="4910" cy="297462"/>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23" name="object 26"/>
          <p:cNvSpPr/>
          <p:nvPr userDrawn="1"/>
        </p:nvSpPr>
        <p:spPr>
          <a:xfrm flipH="1" flipV="1">
            <a:off x="1270139" y="1216727"/>
            <a:ext cx="6243729" cy="20793"/>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25" name="Text Placeholder 14"/>
          <p:cNvSpPr>
            <a:spLocks noGrp="1"/>
          </p:cNvSpPr>
          <p:nvPr>
            <p:ph type="body" sz="quarter" idx="17" hasCustomPrompt="1"/>
          </p:nvPr>
        </p:nvSpPr>
        <p:spPr>
          <a:xfrm>
            <a:off x="435768" y="312625"/>
            <a:ext cx="8193636" cy="346298"/>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TEXT STYLES</a:t>
            </a:r>
          </a:p>
        </p:txBody>
      </p:sp>
      <p:sp>
        <p:nvSpPr>
          <p:cNvPr id="27" name="Text Placeholder 14"/>
          <p:cNvSpPr>
            <a:spLocks noGrp="1"/>
          </p:cNvSpPr>
          <p:nvPr>
            <p:ph type="body" sz="quarter" idx="18" hasCustomPrompt="1"/>
          </p:nvPr>
        </p:nvSpPr>
        <p:spPr>
          <a:xfrm>
            <a:off x="435768" y="788593"/>
            <a:ext cx="8193636" cy="346298"/>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TEXT STYLES</a:t>
            </a:r>
          </a:p>
        </p:txBody>
      </p:sp>
      <p:sp>
        <p:nvSpPr>
          <p:cNvPr id="28" name="Text Placeholder 14"/>
          <p:cNvSpPr>
            <a:spLocks noGrp="1"/>
          </p:cNvSpPr>
          <p:nvPr>
            <p:ph type="body" sz="quarter" idx="19" hasCustomPrompt="1"/>
          </p:nvPr>
        </p:nvSpPr>
        <p:spPr>
          <a:xfrm>
            <a:off x="440454" y="1538172"/>
            <a:ext cx="2190762" cy="776240"/>
          </a:xfrm>
          <a:prstGeom prst="rect">
            <a:avLst/>
          </a:prstGeom>
        </p:spPr>
        <p:txBody>
          <a:bodyPr/>
          <a:lstStyle>
            <a:lvl1pPr algn="ctr">
              <a:defRPr sz="1637"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29" name="Text Placeholder 14"/>
          <p:cNvSpPr>
            <a:spLocks noGrp="1"/>
          </p:cNvSpPr>
          <p:nvPr>
            <p:ph type="body" sz="quarter" idx="20" hasCustomPrompt="1"/>
          </p:nvPr>
        </p:nvSpPr>
        <p:spPr>
          <a:xfrm>
            <a:off x="3445803" y="1550084"/>
            <a:ext cx="2190762" cy="752416"/>
          </a:xfrm>
          <a:prstGeom prst="rect">
            <a:avLst/>
          </a:prstGeom>
        </p:spPr>
        <p:txBody>
          <a:bodyPr/>
          <a:lstStyle>
            <a:lvl1pPr algn="ctr">
              <a:defRPr sz="1637"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30" name="Text Placeholder 14"/>
          <p:cNvSpPr>
            <a:spLocks noGrp="1"/>
          </p:cNvSpPr>
          <p:nvPr>
            <p:ph type="body" sz="quarter" idx="21" hasCustomPrompt="1"/>
          </p:nvPr>
        </p:nvSpPr>
        <p:spPr>
          <a:xfrm>
            <a:off x="6438642" y="1538172"/>
            <a:ext cx="2190762" cy="776240"/>
          </a:xfrm>
          <a:prstGeom prst="rect">
            <a:avLst/>
          </a:prstGeom>
        </p:spPr>
        <p:txBody>
          <a:bodyPr/>
          <a:lstStyle>
            <a:lvl1pPr algn="ctr">
              <a:defRPr sz="1637"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32" name="Picture Placeholder 31"/>
          <p:cNvSpPr>
            <a:spLocks noGrp="1"/>
          </p:cNvSpPr>
          <p:nvPr>
            <p:ph type="pic" sz="quarter" idx="22"/>
          </p:nvPr>
        </p:nvSpPr>
        <p:spPr>
          <a:xfrm>
            <a:off x="436116" y="2314720"/>
            <a:ext cx="2195022" cy="1999929"/>
          </a:xfrm>
          <a:prstGeom prst="rect">
            <a:avLst/>
          </a:prstGeom>
        </p:spPr>
        <p:txBody>
          <a:bodyPr/>
          <a:lstStyle>
            <a:lvl1pPr>
              <a:defRPr sz="1273">
                <a:solidFill>
                  <a:srgbClr val="FF0000"/>
                </a:solidFill>
              </a:defRPr>
            </a:lvl1pPr>
          </a:lstStyle>
          <a:p>
            <a:endParaRPr lang="en-US" dirty="0"/>
          </a:p>
        </p:txBody>
      </p:sp>
      <p:sp>
        <p:nvSpPr>
          <p:cNvPr id="35" name="Picture Placeholder 31"/>
          <p:cNvSpPr>
            <a:spLocks noGrp="1"/>
          </p:cNvSpPr>
          <p:nvPr>
            <p:ph type="pic" sz="quarter" idx="25"/>
          </p:nvPr>
        </p:nvSpPr>
        <p:spPr>
          <a:xfrm>
            <a:off x="679207" y="2600013"/>
            <a:ext cx="1552418" cy="1414440"/>
          </a:xfrm>
          <a:prstGeom prst="rect">
            <a:avLst/>
          </a:prstGeom>
        </p:spPr>
        <p:txBody>
          <a:bodyPr/>
          <a:lstStyle>
            <a:lvl1pPr>
              <a:defRPr sz="1273">
                <a:solidFill>
                  <a:srgbClr val="FF0000"/>
                </a:solidFill>
              </a:defRPr>
            </a:lvl1pPr>
          </a:lstStyle>
          <a:p>
            <a:endParaRPr lang="en-US" dirty="0"/>
          </a:p>
        </p:txBody>
      </p:sp>
      <p:sp>
        <p:nvSpPr>
          <p:cNvPr id="36" name="Picture Placeholder 31"/>
          <p:cNvSpPr>
            <a:spLocks noGrp="1"/>
          </p:cNvSpPr>
          <p:nvPr>
            <p:ph type="pic" sz="quarter" idx="26"/>
          </p:nvPr>
        </p:nvSpPr>
        <p:spPr>
          <a:xfrm>
            <a:off x="3428527" y="2314701"/>
            <a:ext cx="2195022" cy="1999929"/>
          </a:xfrm>
          <a:prstGeom prst="rect">
            <a:avLst/>
          </a:prstGeom>
        </p:spPr>
        <p:txBody>
          <a:bodyPr/>
          <a:lstStyle>
            <a:lvl1pPr>
              <a:defRPr sz="1273">
                <a:solidFill>
                  <a:srgbClr val="FF0000"/>
                </a:solidFill>
              </a:defRPr>
            </a:lvl1pPr>
          </a:lstStyle>
          <a:p>
            <a:endParaRPr lang="en-US" dirty="0"/>
          </a:p>
        </p:txBody>
      </p:sp>
      <p:sp>
        <p:nvSpPr>
          <p:cNvPr id="37" name="Picture Placeholder 31"/>
          <p:cNvSpPr>
            <a:spLocks noGrp="1"/>
          </p:cNvSpPr>
          <p:nvPr>
            <p:ph type="pic" sz="quarter" idx="27"/>
          </p:nvPr>
        </p:nvSpPr>
        <p:spPr>
          <a:xfrm>
            <a:off x="3671618" y="2599995"/>
            <a:ext cx="1552418" cy="1414440"/>
          </a:xfrm>
          <a:prstGeom prst="rect">
            <a:avLst/>
          </a:prstGeom>
        </p:spPr>
        <p:txBody>
          <a:bodyPr/>
          <a:lstStyle>
            <a:lvl1pPr>
              <a:defRPr sz="1273">
                <a:solidFill>
                  <a:srgbClr val="FF0000"/>
                </a:solidFill>
              </a:defRPr>
            </a:lvl1pPr>
          </a:lstStyle>
          <a:p>
            <a:endParaRPr lang="en-US" dirty="0"/>
          </a:p>
        </p:txBody>
      </p:sp>
      <p:sp>
        <p:nvSpPr>
          <p:cNvPr id="38" name="Picture Placeholder 31"/>
          <p:cNvSpPr>
            <a:spLocks noGrp="1"/>
          </p:cNvSpPr>
          <p:nvPr>
            <p:ph type="pic" sz="quarter" idx="28"/>
          </p:nvPr>
        </p:nvSpPr>
        <p:spPr>
          <a:xfrm>
            <a:off x="6425815" y="2307269"/>
            <a:ext cx="2195022" cy="1999929"/>
          </a:xfrm>
          <a:prstGeom prst="rect">
            <a:avLst/>
          </a:prstGeom>
        </p:spPr>
        <p:txBody>
          <a:bodyPr/>
          <a:lstStyle>
            <a:lvl1pPr>
              <a:defRPr sz="1273">
                <a:solidFill>
                  <a:srgbClr val="FF0000"/>
                </a:solidFill>
              </a:defRPr>
            </a:lvl1pPr>
          </a:lstStyle>
          <a:p>
            <a:endParaRPr lang="en-US" dirty="0"/>
          </a:p>
        </p:txBody>
      </p:sp>
      <p:sp>
        <p:nvSpPr>
          <p:cNvPr id="39" name="Picture Placeholder 31"/>
          <p:cNvSpPr>
            <a:spLocks noGrp="1"/>
          </p:cNvSpPr>
          <p:nvPr>
            <p:ph type="pic" sz="quarter" idx="29"/>
          </p:nvPr>
        </p:nvSpPr>
        <p:spPr>
          <a:xfrm>
            <a:off x="6668906" y="2592562"/>
            <a:ext cx="1552418" cy="1414440"/>
          </a:xfrm>
          <a:prstGeom prst="rect">
            <a:avLst/>
          </a:prstGeom>
        </p:spPr>
        <p:txBody>
          <a:bodyPr/>
          <a:lstStyle>
            <a:lvl1pPr>
              <a:defRPr sz="1273">
                <a:solidFill>
                  <a:srgbClr val="FF0000"/>
                </a:solidFill>
              </a:defRPr>
            </a:lvl1pPr>
          </a:lstStyle>
          <a:p>
            <a:endParaRPr lang="en-US" dirty="0"/>
          </a:p>
        </p:txBody>
      </p:sp>
    </p:spTree>
    <p:extLst>
      <p:ext uri="{BB962C8B-B14F-4D97-AF65-F5344CB8AC3E}">
        <p14:creationId xmlns:p14="http://schemas.microsoft.com/office/powerpoint/2010/main" val="3150493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p:spPr>
        <p:txBody>
          <a:bodyPr/>
          <a:lstStyle/>
          <a:p>
            <a:pPr marL="5776"/>
            <a:r>
              <a:rPr lang="en-US" spc="5">
                <a:solidFill>
                  <a:prstClr val="white"/>
                </a:solidFill>
              </a:rPr>
              <a:t>800-2REVIEW</a:t>
            </a:r>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p:spPr>
        <p:txBody>
          <a:bodyPr/>
          <a:lstStyle/>
          <a:p>
            <a:pPr marL="5776"/>
            <a:r>
              <a:rPr lang="en-US" spc="16">
                <a:solidFill>
                  <a:prstClr val="white"/>
                </a:solidFill>
              </a:rPr>
              <a:t>Presented by: xxx xxx</a:t>
            </a:r>
            <a:endParaRPr lang="en-US" spc="16" dirty="0">
              <a:solidFill>
                <a:prstClr val="white"/>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8" name="Text Placeholder 14"/>
          <p:cNvSpPr>
            <a:spLocks noGrp="1"/>
          </p:cNvSpPr>
          <p:nvPr>
            <p:ph type="body" sz="quarter" idx="17" hasCustomPrompt="1"/>
          </p:nvPr>
        </p:nvSpPr>
        <p:spPr>
          <a:xfrm>
            <a:off x="2965496" y="1878634"/>
            <a:ext cx="3125018" cy="901051"/>
          </a:xfrm>
          <a:prstGeom prst="rect">
            <a:avLst/>
          </a:prstGeom>
        </p:spPr>
        <p:txBody>
          <a:bodyPr/>
          <a:lstStyle>
            <a:lvl1pPr algn="ctr">
              <a:defRPr sz="2456" b="1" baseline="0">
                <a:solidFill>
                  <a:schemeClr val="bg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9" name="Picture Placeholder 6"/>
          <p:cNvSpPr>
            <a:spLocks noGrp="1"/>
          </p:cNvSpPr>
          <p:nvPr>
            <p:ph type="pic" sz="quarter" idx="18"/>
          </p:nvPr>
        </p:nvSpPr>
        <p:spPr>
          <a:xfrm>
            <a:off x="407925" y="1213675"/>
            <a:ext cx="2391419" cy="2709651"/>
          </a:xfrm>
          <a:prstGeom prst="rect">
            <a:avLst/>
          </a:prstGeom>
          <a:noFill/>
        </p:spPr>
        <p:txBody>
          <a:bodyPr/>
          <a:lstStyle>
            <a:lvl1pPr>
              <a:defRPr sz="2001">
                <a:solidFill>
                  <a:srgbClr val="FF0000"/>
                </a:solidFill>
              </a:defRPr>
            </a:lvl1pPr>
          </a:lstStyle>
          <a:p>
            <a:endParaRPr lang="en-US"/>
          </a:p>
        </p:txBody>
      </p:sp>
      <p:sp>
        <p:nvSpPr>
          <p:cNvPr id="11" name="Picture Placeholder 6"/>
          <p:cNvSpPr>
            <a:spLocks noGrp="1"/>
          </p:cNvSpPr>
          <p:nvPr>
            <p:ph type="pic" sz="quarter" idx="19"/>
          </p:nvPr>
        </p:nvSpPr>
        <p:spPr>
          <a:xfrm>
            <a:off x="6256667" y="1192150"/>
            <a:ext cx="2391419" cy="2709651"/>
          </a:xfrm>
          <a:prstGeom prst="rect">
            <a:avLst/>
          </a:prstGeom>
          <a:noFill/>
        </p:spPr>
        <p:txBody>
          <a:bodyPr/>
          <a:lstStyle>
            <a:lvl1pPr>
              <a:defRPr sz="2001">
                <a:solidFill>
                  <a:srgbClr val="FF0000"/>
                </a:solidFill>
              </a:defRPr>
            </a:lvl1pPr>
          </a:lstStyle>
          <a:p>
            <a:endParaRPr lang="en-US"/>
          </a:p>
        </p:txBody>
      </p:sp>
    </p:spTree>
    <p:extLst>
      <p:ext uri="{BB962C8B-B14F-4D97-AF65-F5344CB8AC3E}">
        <p14:creationId xmlns:p14="http://schemas.microsoft.com/office/powerpoint/2010/main" val="5627295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a:noFill/>
          <a:ln>
            <a:noFill/>
          </a:ln>
        </p:spPr>
        <p:txBody>
          <a:bodyPr/>
          <a:lstStyle/>
          <a:p>
            <a:pPr marL="5776"/>
            <a:r>
              <a:rPr lang="en-US" spc="5">
                <a:solidFill>
                  <a:prstClr val="white"/>
                </a:solidFill>
              </a:rPr>
              <a:t>800-2REVIEW</a:t>
            </a:r>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a:noFill/>
          <a:ln>
            <a:noFill/>
          </a:ln>
        </p:spPr>
        <p:txBody>
          <a:bodyPr/>
          <a:lstStyle/>
          <a:p>
            <a:pPr marL="5776"/>
            <a:r>
              <a:rPr lang="en-US" spc="16">
                <a:solidFill>
                  <a:prstClr val="white"/>
                </a:solidFill>
              </a:rPr>
              <a:t>Presented by: xxx xxx</a:t>
            </a:r>
            <a:endParaRPr lang="en-US" spc="16" dirty="0">
              <a:solidFill>
                <a:prstClr val="white"/>
              </a:solidFill>
            </a:endParaRPr>
          </a:p>
        </p:txBody>
      </p:sp>
      <p:graphicFrame>
        <p:nvGraphicFramePr>
          <p:cNvPr id="6" name="Table 5"/>
          <p:cNvGraphicFramePr>
            <a:graphicFrameLocks noGrp="1"/>
          </p:cNvGraphicFramePr>
          <p:nvPr userDrawn="1"/>
        </p:nvGraphicFramePr>
        <p:xfrm>
          <a:off x="1603634" y="1428108"/>
          <a:ext cx="5845000" cy="3270801"/>
        </p:xfrm>
        <a:graphic>
          <a:graphicData uri="http://schemas.openxmlformats.org/drawingml/2006/table">
            <a:tbl>
              <a:tblPr/>
              <a:tblGrid>
                <a:gridCol w="3182192">
                  <a:extLst>
                    <a:ext uri="{9D8B030D-6E8A-4147-A177-3AD203B41FA5}">
                      <a16:colId xmlns:a16="http://schemas.microsoft.com/office/drawing/2014/main" val="20000"/>
                    </a:ext>
                  </a:extLst>
                </a:gridCol>
                <a:gridCol w="1406986">
                  <a:extLst>
                    <a:ext uri="{9D8B030D-6E8A-4147-A177-3AD203B41FA5}">
                      <a16:colId xmlns:a16="http://schemas.microsoft.com/office/drawing/2014/main" val="20001"/>
                    </a:ext>
                  </a:extLst>
                </a:gridCol>
                <a:gridCol w="1255822">
                  <a:extLst>
                    <a:ext uri="{9D8B030D-6E8A-4147-A177-3AD203B41FA5}">
                      <a16:colId xmlns:a16="http://schemas.microsoft.com/office/drawing/2014/main" val="20002"/>
                    </a:ext>
                  </a:extLst>
                </a:gridCol>
              </a:tblGrid>
              <a:tr h="435891">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D924"/>
                    </a:solidFill>
                  </a:tcPr>
                </a:tc>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D924"/>
                    </a:solidFill>
                  </a:tcPr>
                </a:tc>
                <a:extLst>
                  <a:ext uri="{0D108BD9-81ED-4DB2-BD59-A6C34878D82A}">
                    <a16:rowId xmlns:a16="http://schemas.microsoft.com/office/drawing/2014/main" val="10000"/>
                  </a:ext>
                </a:extLst>
              </a:tr>
              <a:tr h="46516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20235172"/>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dirty="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7" name="Text Placeholder 8"/>
          <p:cNvSpPr>
            <a:spLocks noGrp="1"/>
          </p:cNvSpPr>
          <p:nvPr>
            <p:ph type="body" sz="quarter" idx="12" hasCustomPrompt="1"/>
          </p:nvPr>
        </p:nvSpPr>
        <p:spPr>
          <a:xfrm>
            <a:off x="1660708" y="1462764"/>
            <a:ext cx="2980609" cy="346558"/>
          </a:xfrm>
          <a:prstGeom prst="rect">
            <a:avLst/>
          </a:prstGeom>
        </p:spPr>
        <p:txBody>
          <a:bodyPr/>
          <a:lstStyle>
            <a:lvl1pPr>
              <a:defRPr sz="1092" b="1"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8" name="Text Placeholder 8"/>
          <p:cNvSpPr>
            <a:spLocks noGrp="1"/>
          </p:cNvSpPr>
          <p:nvPr>
            <p:ph type="body" sz="quarter" idx="13" hasCustomPrompt="1"/>
          </p:nvPr>
        </p:nvSpPr>
        <p:spPr>
          <a:xfrm>
            <a:off x="4779950" y="1448223"/>
            <a:ext cx="1294598" cy="346558"/>
          </a:xfrm>
          <a:prstGeom prst="rect">
            <a:avLst/>
          </a:prstGeom>
        </p:spPr>
        <p:txBody>
          <a:bodyPr/>
          <a:lstStyle>
            <a:lvl1pPr>
              <a:defRPr sz="1092" b="1" baseline="0">
                <a:solidFill>
                  <a:schemeClr val="tx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a:t>CLICK TO EDIT MASTER TEXT</a:t>
            </a:r>
            <a:endParaRPr lang="en-US" dirty="0"/>
          </a:p>
        </p:txBody>
      </p:sp>
      <p:sp>
        <p:nvSpPr>
          <p:cNvPr id="9" name="Text Placeholder 8"/>
          <p:cNvSpPr>
            <a:spLocks noGrp="1"/>
          </p:cNvSpPr>
          <p:nvPr>
            <p:ph type="body" sz="quarter" idx="14" hasCustomPrompt="1"/>
          </p:nvPr>
        </p:nvSpPr>
        <p:spPr>
          <a:xfrm>
            <a:off x="6213180" y="1448223"/>
            <a:ext cx="1235454" cy="346558"/>
          </a:xfrm>
          <a:prstGeom prst="rect">
            <a:avLst/>
          </a:prstGeom>
        </p:spPr>
        <p:txBody>
          <a:bodyPr/>
          <a:lstStyle>
            <a:lvl1pPr>
              <a:defRPr sz="1092" b="1" baseline="0">
                <a:solidFill>
                  <a:schemeClr val="tx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a:t>CLICK TO EDIT MASTER TEXT</a:t>
            </a:r>
            <a:endParaRPr lang="en-US" dirty="0"/>
          </a:p>
        </p:txBody>
      </p:sp>
      <p:sp>
        <p:nvSpPr>
          <p:cNvPr id="10" name="Text Placeholder 8"/>
          <p:cNvSpPr>
            <a:spLocks noGrp="1"/>
          </p:cNvSpPr>
          <p:nvPr>
            <p:ph type="body" sz="quarter" idx="15" hasCustomPrompt="1"/>
          </p:nvPr>
        </p:nvSpPr>
        <p:spPr>
          <a:xfrm>
            <a:off x="1660708" y="1906890"/>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1" name="Text Placeholder 8"/>
          <p:cNvSpPr>
            <a:spLocks noGrp="1"/>
          </p:cNvSpPr>
          <p:nvPr>
            <p:ph type="body" sz="quarter" idx="16" hasCustomPrompt="1"/>
          </p:nvPr>
        </p:nvSpPr>
        <p:spPr>
          <a:xfrm>
            <a:off x="1660708" y="2361556"/>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2" name="Text Placeholder 8"/>
          <p:cNvSpPr>
            <a:spLocks noGrp="1"/>
          </p:cNvSpPr>
          <p:nvPr>
            <p:ph type="body" sz="quarter" idx="17" hasCustomPrompt="1"/>
          </p:nvPr>
        </p:nvSpPr>
        <p:spPr>
          <a:xfrm>
            <a:off x="1661849" y="3362434"/>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3" name="Text Placeholder 8"/>
          <p:cNvSpPr>
            <a:spLocks noGrp="1"/>
          </p:cNvSpPr>
          <p:nvPr>
            <p:ph type="body" sz="quarter" idx="18" hasCustomPrompt="1"/>
          </p:nvPr>
        </p:nvSpPr>
        <p:spPr>
          <a:xfrm>
            <a:off x="1660708" y="4301519"/>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4" name="Text Placeholder 8"/>
          <p:cNvSpPr>
            <a:spLocks noGrp="1"/>
          </p:cNvSpPr>
          <p:nvPr>
            <p:ph type="body" sz="quarter" idx="19" hasCustomPrompt="1"/>
          </p:nvPr>
        </p:nvSpPr>
        <p:spPr>
          <a:xfrm>
            <a:off x="1660708" y="3819538"/>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5" name="Text Placeholder 8"/>
          <p:cNvSpPr>
            <a:spLocks noGrp="1"/>
          </p:cNvSpPr>
          <p:nvPr>
            <p:ph type="body" sz="quarter" idx="20" hasCustomPrompt="1"/>
          </p:nvPr>
        </p:nvSpPr>
        <p:spPr>
          <a:xfrm>
            <a:off x="1660708" y="2880453"/>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6" name="Text Placeholder 8"/>
          <p:cNvSpPr>
            <a:spLocks noGrp="1"/>
          </p:cNvSpPr>
          <p:nvPr>
            <p:ph type="body" sz="quarter" idx="21" hasCustomPrompt="1"/>
          </p:nvPr>
        </p:nvSpPr>
        <p:spPr>
          <a:xfrm>
            <a:off x="4806577" y="1906890"/>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17" name="Text Placeholder 8"/>
          <p:cNvSpPr>
            <a:spLocks noGrp="1"/>
          </p:cNvSpPr>
          <p:nvPr>
            <p:ph type="body" sz="quarter" idx="22" hasCustomPrompt="1"/>
          </p:nvPr>
        </p:nvSpPr>
        <p:spPr>
          <a:xfrm>
            <a:off x="6239808" y="1906890"/>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18" name="Text Placeholder 8"/>
          <p:cNvSpPr>
            <a:spLocks noGrp="1"/>
          </p:cNvSpPr>
          <p:nvPr>
            <p:ph type="body" sz="quarter" idx="23" hasCustomPrompt="1"/>
          </p:nvPr>
        </p:nvSpPr>
        <p:spPr>
          <a:xfrm>
            <a:off x="4806577" y="2361556"/>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19" name="Text Placeholder 8"/>
          <p:cNvSpPr>
            <a:spLocks noGrp="1"/>
          </p:cNvSpPr>
          <p:nvPr>
            <p:ph type="body" sz="quarter" idx="24" hasCustomPrompt="1"/>
          </p:nvPr>
        </p:nvSpPr>
        <p:spPr>
          <a:xfrm>
            <a:off x="6239808" y="2361556"/>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0" name="Text Placeholder 8"/>
          <p:cNvSpPr>
            <a:spLocks noGrp="1"/>
          </p:cNvSpPr>
          <p:nvPr>
            <p:ph type="body" sz="quarter" idx="25" hasCustomPrompt="1"/>
          </p:nvPr>
        </p:nvSpPr>
        <p:spPr>
          <a:xfrm>
            <a:off x="4819693" y="2827741"/>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1" name="Text Placeholder 8"/>
          <p:cNvSpPr>
            <a:spLocks noGrp="1"/>
          </p:cNvSpPr>
          <p:nvPr>
            <p:ph type="body" sz="quarter" idx="26" hasCustomPrompt="1"/>
          </p:nvPr>
        </p:nvSpPr>
        <p:spPr>
          <a:xfrm>
            <a:off x="6252925" y="2827741"/>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2" name="Text Placeholder 8"/>
          <p:cNvSpPr>
            <a:spLocks noGrp="1"/>
          </p:cNvSpPr>
          <p:nvPr>
            <p:ph type="body" sz="quarter" idx="27" hasCustomPrompt="1"/>
          </p:nvPr>
        </p:nvSpPr>
        <p:spPr>
          <a:xfrm>
            <a:off x="4829048" y="3306524"/>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3" name="Text Placeholder 8"/>
          <p:cNvSpPr>
            <a:spLocks noGrp="1"/>
          </p:cNvSpPr>
          <p:nvPr>
            <p:ph type="body" sz="quarter" idx="28" hasCustomPrompt="1"/>
          </p:nvPr>
        </p:nvSpPr>
        <p:spPr>
          <a:xfrm>
            <a:off x="6262280" y="3306524"/>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4" name="Text Placeholder 8"/>
          <p:cNvSpPr>
            <a:spLocks noGrp="1"/>
          </p:cNvSpPr>
          <p:nvPr>
            <p:ph type="body" sz="quarter" idx="29" hasCustomPrompt="1"/>
          </p:nvPr>
        </p:nvSpPr>
        <p:spPr>
          <a:xfrm>
            <a:off x="4838088" y="3803859"/>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5" name="Text Placeholder 8"/>
          <p:cNvSpPr>
            <a:spLocks noGrp="1"/>
          </p:cNvSpPr>
          <p:nvPr>
            <p:ph type="body" sz="quarter" idx="30" hasCustomPrompt="1"/>
          </p:nvPr>
        </p:nvSpPr>
        <p:spPr>
          <a:xfrm>
            <a:off x="6271319" y="3803859"/>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6" name="Text Placeholder 8"/>
          <p:cNvSpPr>
            <a:spLocks noGrp="1"/>
          </p:cNvSpPr>
          <p:nvPr>
            <p:ph type="body" sz="quarter" idx="31" hasCustomPrompt="1"/>
          </p:nvPr>
        </p:nvSpPr>
        <p:spPr>
          <a:xfrm>
            <a:off x="4829048" y="4254461"/>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7" name="Text Placeholder 8"/>
          <p:cNvSpPr>
            <a:spLocks noGrp="1"/>
          </p:cNvSpPr>
          <p:nvPr>
            <p:ph type="body" sz="quarter" idx="32" hasCustomPrompt="1"/>
          </p:nvPr>
        </p:nvSpPr>
        <p:spPr>
          <a:xfrm>
            <a:off x="6262280" y="4254461"/>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8" name="Text Placeholder 14"/>
          <p:cNvSpPr>
            <a:spLocks noGrp="1"/>
          </p:cNvSpPr>
          <p:nvPr>
            <p:ph type="body" sz="quarter" idx="33" hasCustomPrompt="1"/>
          </p:nvPr>
        </p:nvSpPr>
        <p:spPr>
          <a:xfrm>
            <a:off x="1758906" y="312625"/>
            <a:ext cx="5844969" cy="901051"/>
          </a:xfrm>
          <a:prstGeom prst="rect">
            <a:avLst/>
          </a:prstGeom>
        </p:spPr>
        <p:txBody>
          <a:bodyPr/>
          <a:lstStyle>
            <a:lvl1pPr algn="ctr">
              <a:defRPr sz="2456" b="1" baseline="0">
                <a:solidFill>
                  <a:schemeClr val="bg1"/>
                </a:solidFill>
                <a:latin typeface="Helvetica" charset="0"/>
                <a:ea typeface="Helvetica" charset="0"/>
                <a:cs typeface="Helvetica" charset="0"/>
              </a:defRPr>
            </a:lvl1pPr>
          </a:lstStyle>
          <a:p>
            <a:pPr lvl="0"/>
            <a:r>
              <a:rPr lang="en-US" dirty="0"/>
              <a:t>CLICK TO EDIT MASTER </a:t>
            </a:r>
          </a:p>
          <a:p>
            <a:pPr lvl="0"/>
            <a:r>
              <a:rPr lang="en-US" dirty="0"/>
              <a:t>TEXT STYLES</a:t>
            </a:r>
          </a:p>
        </p:txBody>
      </p:sp>
    </p:spTree>
    <p:extLst>
      <p:ext uri="{BB962C8B-B14F-4D97-AF65-F5344CB8AC3E}">
        <p14:creationId xmlns:p14="http://schemas.microsoft.com/office/powerpoint/2010/main" val="272109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p:spPr>
        <p:txBody>
          <a:bodyPr/>
          <a:lstStyle/>
          <a:p>
            <a:pPr marL="5776"/>
            <a:r>
              <a:rPr lang="en-US" spc="5">
                <a:solidFill>
                  <a:prstClr val="white"/>
                </a:solidFill>
              </a:rPr>
              <a:t>800-2REVIEW</a:t>
            </a:r>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p:spPr>
        <p:txBody>
          <a:bodyPr/>
          <a:lstStyle/>
          <a:p>
            <a:pPr marL="5776"/>
            <a:r>
              <a:rPr lang="en-US" spc="16">
                <a:solidFill>
                  <a:prstClr val="white"/>
                </a:solidFill>
              </a:rPr>
              <a:t>Presented by: xxx xxx</a:t>
            </a:r>
            <a:endParaRPr lang="en-US" spc="16" dirty="0">
              <a:solidFill>
                <a:prstClr val="white"/>
              </a:solidFill>
            </a:endParaRPr>
          </a:p>
        </p:txBody>
      </p:sp>
      <p:sp>
        <p:nvSpPr>
          <p:cNvPr id="172" name="Text Placeholder 14"/>
          <p:cNvSpPr>
            <a:spLocks noGrp="1"/>
          </p:cNvSpPr>
          <p:nvPr>
            <p:ph type="body" sz="quarter" idx="33" hasCustomPrompt="1"/>
          </p:nvPr>
        </p:nvSpPr>
        <p:spPr>
          <a:xfrm>
            <a:off x="1758906" y="312625"/>
            <a:ext cx="5844969" cy="901051"/>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pic>
        <p:nvPicPr>
          <p:cNvPr id="173" name="Picture 172"/>
          <p:cNvPicPr>
            <a:picLocks noChangeAspect="1"/>
          </p:cNvPicPr>
          <p:nvPr userDrawn="1"/>
        </p:nvPicPr>
        <p:blipFill rotWithShape="1">
          <a:blip r:embed="rId2" cstate="email">
            <a:extLst>
              <a:ext uri="{28A0092B-C50C-407E-A947-70E740481C1C}">
                <a14:useLocalDpi xmlns:a14="http://schemas.microsoft.com/office/drawing/2010/main"/>
              </a:ext>
            </a:extLst>
          </a:blip>
          <a:srcRect r="52776"/>
          <a:stretch/>
        </p:blipFill>
        <p:spPr>
          <a:xfrm>
            <a:off x="958044" y="1269636"/>
            <a:ext cx="1950360" cy="3483800"/>
          </a:xfrm>
          <a:prstGeom prst="rect">
            <a:avLst/>
          </a:prstGeom>
        </p:spPr>
      </p:pic>
      <p:pic>
        <p:nvPicPr>
          <p:cNvPr id="174" name="Picture 173"/>
          <p:cNvPicPr>
            <a:picLocks noChangeAspect="1"/>
          </p:cNvPicPr>
          <p:nvPr userDrawn="1"/>
        </p:nvPicPr>
        <p:blipFill rotWithShape="1">
          <a:blip r:embed="rId2" cstate="email">
            <a:extLst>
              <a:ext uri="{28A0092B-C50C-407E-A947-70E740481C1C}">
                <a14:useLocalDpi xmlns:a14="http://schemas.microsoft.com/office/drawing/2010/main"/>
              </a:ext>
            </a:extLst>
          </a:blip>
          <a:srcRect r="52776"/>
          <a:stretch/>
        </p:blipFill>
        <p:spPr>
          <a:xfrm>
            <a:off x="3706210" y="1269636"/>
            <a:ext cx="1950360" cy="3483800"/>
          </a:xfrm>
          <a:prstGeom prst="rect">
            <a:avLst/>
          </a:prstGeom>
        </p:spPr>
      </p:pic>
      <p:pic>
        <p:nvPicPr>
          <p:cNvPr id="175" name="Picture 174"/>
          <p:cNvPicPr>
            <a:picLocks noChangeAspect="1"/>
          </p:cNvPicPr>
          <p:nvPr userDrawn="1"/>
        </p:nvPicPr>
        <p:blipFill rotWithShape="1">
          <a:blip r:embed="rId2" cstate="email">
            <a:extLst>
              <a:ext uri="{28A0092B-C50C-407E-A947-70E740481C1C}">
                <a14:useLocalDpi xmlns:a14="http://schemas.microsoft.com/office/drawing/2010/main"/>
              </a:ext>
            </a:extLst>
          </a:blip>
          <a:srcRect r="52776"/>
          <a:stretch/>
        </p:blipFill>
        <p:spPr>
          <a:xfrm>
            <a:off x="6304912" y="1242931"/>
            <a:ext cx="1950360" cy="3483800"/>
          </a:xfrm>
          <a:prstGeom prst="rect">
            <a:avLst/>
          </a:prstGeom>
        </p:spPr>
      </p:pic>
      <p:sp>
        <p:nvSpPr>
          <p:cNvPr id="177" name="Picture Placeholder 176"/>
          <p:cNvSpPr>
            <a:spLocks noGrp="1"/>
          </p:cNvSpPr>
          <p:nvPr>
            <p:ph type="pic" sz="quarter" idx="34"/>
          </p:nvPr>
        </p:nvSpPr>
        <p:spPr>
          <a:xfrm>
            <a:off x="1279467" y="1843978"/>
            <a:ext cx="1282355" cy="2321939"/>
          </a:xfrm>
          <a:prstGeom prst="rect">
            <a:avLst/>
          </a:prstGeom>
        </p:spPr>
        <p:txBody>
          <a:bodyPr/>
          <a:lstStyle>
            <a:lvl1pPr>
              <a:defRPr sz="2729">
                <a:solidFill>
                  <a:srgbClr val="FF0000"/>
                </a:solidFill>
              </a:defRPr>
            </a:lvl1pPr>
          </a:lstStyle>
          <a:p>
            <a:endParaRPr lang="en-US" dirty="0"/>
          </a:p>
        </p:txBody>
      </p:sp>
      <p:sp>
        <p:nvSpPr>
          <p:cNvPr id="178" name="Picture Placeholder 176"/>
          <p:cNvSpPr>
            <a:spLocks noGrp="1"/>
          </p:cNvSpPr>
          <p:nvPr>
            <p:ph type="pic" sz="quarter" idx="35"/>
          </p:nvPr>
        </p:nvSpPr>
        <p:spPr>
          <a:xfrm>
            <a:off x="4040212" y="1854422"/>
            <a:ext cx="1282355" cy="2321939"/>
          </a:xfrm>
          <a:prstGeom prst="rect">
            <a:avLst/>
          </a:prstGeom>
        </p:spPr>
        <p:txBody>
          <a:bodyPr/>
          <a:lstStyle>
            <a:lvl1pPr>
              <a:defRPr sz="2729">
                <a:solidFill>
                  <a:srgbClr val="FF0000"/>
                </a:solidFill>
              </a:defRPr>
            </a:lvl1pPr>
          </a:lstStyle>
          <a:p>
            <a:endParaRPr lang="en-US" dirty="0"/>
          </a:p>
        </p:txBody>
      </p:sp>
      <p:sp>
        <p:nvSpPr>
          <p:cNvPr id="179" name="Picture Placeholder 176"/>
          <p:cNvSpPr>
            <a:spLocks noGrp="1"/>
          </p:cNvSpPr>
          <p:nvPr>
            <p:ph type="pic" sz="quarter" idx="36"/>
          </p:nvPr>
        </p:nvSpPr>
        <p:spPr>
          <a:xfrm>
            <a:off x="6638915" y="1823861"/>
            <a:ext cx="1282355" cy="2321939"/>
          </a:xfrm>
          <a:prstGeom prst="rect">
            <a:avLst/>
          </a:prstGeom>
        </p:spPr>
        <p:txBody>
          <a:bodyPr/>
          <a:lstStyle>
            <a:lvl1pPr>
              <a:defRPr sz="2729">
                <a:solidFill>
                  <a:srgbClr val="FF0000"/>
                </a:solidFill>
              </a:defRPr>
            </a:lvl1pPr>
          </a:lstStyle>
          <a:p>
            <a:endParaRPr lang="en-US" dirty="0"/>
          </a:p>
        </p:txBody>
      </p:sp>
    </p:spTree>
    <p:extLst>
      <p:ext uri="{BB962C8B-B14F-4D97-AF65-F5344CB8AC3E}">
        <p14:creationId xmlns:p14="http://schemas.microsoft.com/office/powerpoint/2010/main" val="5052565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object 38"/>
          <p:cNvSpPr/>
          <p:nvPr userDrawn="1"/>
        </p:nvSpPr>
        <p:spPr>
          <a:xfrm>
            <a:off x="3592660" y="2574994"/>
            <a:ext cx="2164119" cy="895564"/>
          </a:xfrm>
          <a:custGeom>
            <a:avLst/>
            <a:gdLst/>
            <a:ahLst/>
            <a:cxnLst/>
            <a:rect l="l" t="t" r="r" b="b"/>
            <a:pathLst>
              <a:path w="4758055" h="1969134">
                <a:moveTo>
                  <a:pt x="0" y="1968526"/>
                </a:moveTo>
                <a:lnTo>
                  <a:pt x="4757813" y="1968526"/>
                </a:lnTo>
                <a:lnTo>
                  <a:pt x="4757813" y="0"/>
                </a:lnTo>
                <a:lnTo>
                  <a:pt x="0" y="0"/>
                </a:lnTo>
                <a:lnTo>
                  <a:pt x="0" y="1968526"/>
                </a:lnTo>
                <a:close/>
              </a:path>
            </a:pathLst>
          </a:custGeom>
          <a:ln w="85725">
            <a:solidFill>
              <a:srgbClr val="FAE200"/>
            </a:solidFill>
          </a:ln>
        </p:spPr>
        <p:txBody>
          <a:bodyPr wrap="square" lIns="0" tIns="0" rIns="0" bIns="0" rtlCol="0"/>
          <a:lstStyle/>
          <a:p>
            <a:endParaRPr sz="372">
              <a:solidFill>
                <a:prstClr val="black"/>
              </a:solidFill>
            </a:endParaRPr>
          </a:p>
        </p:txBody>
      </p:sp>
      <p:sp>
        <p:nvSpPr>
          <p:cNvPr id="14" name="Text Placeholder 17"/>
          <p:cNvSpPr>
            <a:spLocks noGrp="1"/>
          </p:cNvSpPr>
          <p:nvPr>
            <p:ph type="body" sz="quarter" idx="15"/>
          </p:nvPr>
        </p:nvSpPr>
        <p:spPr>
          <a:xfrm>
            <a:off x="3458341" y="1726182"/>
            <a:ext cx="2473426" cy="238307"/>
          </a:xfrm>
          <a:prstGeom prst="rect">
            <a:avLst/>
          </a:prstGeom>
        </p:spPr>
        <p:txBody>
          <a:bodyPr/>
          <a:lstStyle>
            <a:lvl1pPr algn="ctr">
              <a:defRPr sz="1092" b="1" i="0">
                <a:latin typeface="Helvetica" charset="0"/>
                <a:ea typeface="Helvetica" charset="0"/>
                <a:cs typeface="Helvetica" charset="0"/>
              </a:defRPr>
            </a:lvl1pPr>
          </a:lstStyle>
          <a:p>
            <a:pPr lvl="0"/>
            <a:r>
              <a:rPr lang="en-US" dirty="0"/>
              <a:t>Click to edit Master text styles</a:t>
            </a:r>
          </a:p>
        </p:txBody>
      </p:sp>
      <p:sp>
        <p:nvSpPr>
          <p:cNvPr id="17" name="Text Placeholder 17"/>
          <p:cNvSpPr>
            <a:spLocks noGrp="1"/>
          </p:cNvSpPr>
          <p:nvPr>
            <p:ph type="body" sz="quarter" idx="17"/>
          </p:nvPr>
        </p:nvSpPr>
        <p:spPr>
          <a:xfrm>
            <a:off x="3751618" y="2690512"/>
            <a:ext cx="1846201" cy="664528"/>
          </a:xfrm>
          <a:prstGeom prst="rect">
            <a:avLst/>
          </a:prstGeom>
        </p:spPr>
        <p:txBody>
          <a:bodyPr/>
          <a:lstStyle>
            <a:lvl1pPr>
              <a:defRPr sz="910" b="1" i="0">
                <a:latin typeface="Helvetica" charset="0"/>
                <a:ea typeface="Helvetica" charset="0"/>
                <a:cs typeface="Helvetica" charset="0"/>
              </a:defRPr>
            </a:lvl1pPr>
          </a:lstStyle>
          <a:p>
            <a:pPr lvl="0"/>
            <a:r>
              <a:rPr lang="en-US" dirty="0"/>
              <a:t>Click to edit Master text styles</a:t>
            </a:r>
          </a:p>
        </p:txBody>
      </p:sp>
      <p:sp>
        <p:nvSpPr>
          <p:cNvPr id="18" name="Text Placeholder 17"/>
          <p:cNvSpPr>
            <a:spLocks noGrp="1"/>
          </p:cNvSpPr>
          <p:nvPr>
            <p:ph type="body" sz="quarter" idx="18" hasCustomPrompt="1"/>
          </p:nvPr>
        </p:nvSpPr>
        <p:spPr>
          <a:xfrm>
            <a:off x="1714357" y="898724"/>
            <a:ext cx="5889189" cy="380359"/>
          </a:xfrm>
          <a:prstGeom prst="rect">
            <a:avLst/>
          </a:prstGeom>
        </p:spPr>
        <p:txBody>
          <a:bodyPr/>
          <a:lstStyle>
            <a:lvl1pPr algn="ctr">
              <a:defRPr sz="3002" b="1" i="0">
                <a:latin typeface="Helvetica" charset="0"/>
                <a:ea typeface="Helvetica" charset="0"/>
                <a:cs typeface="Helvetica" charset="0"/>
              </a:defRPr>
            </a:lvl1pPr>
          </a:lstStyle>
          <a:p>
            <a:pPr lvl="0"/>
            <a:r>
              <a:rPr lang="en-US" dirty="0"/>
              <a:t>Click to edit master text styles</a:t>
            </a:r>
          </a:p>
        </p:txBody>
      </p:sp>
      <p:sp>
        <p:nvSpPr>
          <p:cNvPr id="19" name="Text Placeholder 17"/>
          <p:cNvSpPr>
            <a:spLocks noGrp="1"/>
          </p:cNvSpPr>
          <p:nvPr>
            <p:ph type="body" sz="quarter" idx="19"/>
          </p:nvPr>
        </p:nvSpPr>
        <p:spPr>
          <a:xfrm>
            <a:off x="3458341" y="2165765"/>
            <a:ext cx="2473426" cy="238307"/>
          </a:xfrm>
          <a:prstGeom prst="rect">
            <a:avLst/>
          </a:prstGeom>
        </p:spPr>
        <p:txBody>
          <a:bodyPr/>
          <a:lstStyle>
            <a:lvl1pPr algn="ctr">
              <a:defRPr sz="728" b="1" i="0">
                <a:latin typeface="Helvetica" charset="0"/>
                <a:ea typeface="Helvetica" charset="0"/>
                <a:cs typeface="Helvetica" charset="0"/>
              </a:defRPr>
            </a:lvl1pPr>
          </a:lstStyle>
          <a:p>
            <a:pPr lvl="0"/>
            <a:r>
              <a:rPr lang="en-US" dirty="0"/>
              <a:t>Click to edit Master text styles</a:t>
            </a:r>
          </a:p>
        </p:txBody>
      </p:sp>
      <p:sp>
        <p:nvSpPr>
          <p:cNvPr id="20" name="Text Placeholder 17"/>
          <p:cNvSpPr>
            <a:spLocks noGrp="1"/>
          </p:cNvSpPr>
          <p:nvPr>
            <p:ph type="body" sz="quarter" idx="20"/>
          </p:nvPr>
        </p:nvSpPr>
        <p:spPr>
          <a:xfrm>
            <a:off x="283132" y="3943350"/>
            <a:ext cx="2473426" cy="238307"/>
          </a:xfrm>
          <a:prstGeom prst="rect">
            <a:avLst/>
          </a:prstGeom>
        </p:spPr>
        <p:txBody>
          <a:bodyPr/>
          <a:lstStyle>
            <a:lvl1pPr algn="ctr">
              <a:defRPr sz="728" b="0" i="0">
                <a:latin typeface="Helvetica" charset="0"/>
                <a:ea typeface="Helvetica" charset="0"/>
                <a:cs typeface="Helvetica" charset="0"/>
              </a:defRPr>
            </a:lvl1pPr>
          </a:lstStyle>
          <a:p>
            <a:pPr lvl="0"/>
            <a:r>
              <a:rPr lang="en-US" dirty="0"/>
              <a:t>Click to edit Master text styles</a:t>
            </a:r>
          </a:p>
        </p:txBody>
      </p:sp>
      <p:sp>
        <p:nvSpPr>
          <p:cNvPr id="21" name="Text Placeholder 17"/>
          <p:cNvSpPr>
            <a:spLocks noGrp="1"/>
          </p:cNvSpPr>
          <p:nvPr>
            <p:ph type="body" sz="quarter" idx="21"/>
          </p:nvPr>
        </p:nvSpPr>
        <p:spPr>
          <a:xfrm>
            <a:off x="5867400" y="3943350"/>
            <a:ext cx="2473426" cy="238307"/>
          </a:xfrm>
          <a:prstGeom prst="rect">
            <a:avLst/>
          </a:prstGeom>
        </p:spPr>
        <p:txBody>
          <a:bodyPr/>
          <a:lstStyle>
            <a:lvl1pPr algn="ctr">
              <a:defRPr sz="728" b="0" i="0">
                <a:latin typeface="Helvetica" charset="0"/>
                <a:ea typeface="Helvetica" charset="0"/>
                <a:cs typeface="Helvetica" charset="0"/>
              </a:defRPr>
            </a:lvl1pPr>
          </a:lstStyle>
          <a:p>
            <a:pPr lvl="0"/>
            <a:r>
              <a:rPr lang="en-US" dirty="0"/>
              <a:t>Click to edit Master text styles</a:t>
            </a:r>
          </a:p>
        </p:txBody>
      </p:sp>
      <p:sp>
        <p:nvSpPr>
          <p:cNvPr id="22" name="Text Placeholder 17"/>
          <p:cNvSpPr>
            <a:spLocks noGrp="1"/>
          </p:cNvSpPr>
          <p:nvPr>
            <p:ph type="body" sz="quarter" idx="22"/>
          </p:nvPr>
        </p:nvSpPr>
        <p:spPr>
          <a:xfrm>
            <a:off x="3143478" y="3943350"/>
            <a:ext cx="2473426" cy="238307"/>
          </a:xfrm>
          <a:prstGeom prst="rect">
            <a:avLst/>
          </a:prstGeom>
        </p:spPr>
        <p:txBody>
          <a:bodyPr/>
          <a:lstStyle>
            <a:lvl1pPr algn="ctr">
              <a:defRPr sz="728" b="0" i="0">
                <a:latin typeface="Helvetica" charset="0"/>
                <a:ea typeface="Helvetica" charset="0"/>
                <a:cs typeface="Helvetica" charset="0"/>
              </a:defRPr>
            </a:lvl1pPr>
          </a:lstStyle>
          <a:p>
            <a:pPr lvl="0"/>
            <a:r>
              <a:rPr lang="en-US" dirty="0"/>
              <a:t>Click to edit Master text styles</a:t>
            </a: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76392" y="3943350"/>
            <a:ext cx="344427" cy="238307"/>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3132" y="3943351"/>
            <a:ext cx="254039" cy="254140"/>
          </a:xfrm>
          <a:prstGeom prst="rect">
            <a:avLst/>
          </a:prstGeom>
        </p:spPr>
      </p:pic>
      <p:pic>
        <p:nvPicPr>
          <p:cNvPr id="25" name="Picture 2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671680" y="3915362"/>
            <a:ext cx="282149" cy="282129"/>
          </a:xfrm>
          <a:prstGeom prst="rect">
            <a:avLst/>
          </a:prstGeom>
        </p:spPr>
      </p:pic>
    </p:spTree>
    <p:extLst>
      <p:ext uri="{BB962C8B-B14F-4D97-AF65-F5344CB8AC3E}">
        <p14:creationId xmlns:p14="http://schemas.microsoft.com/office/powerpoint/2010/main" val="12936005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773"/>
            <a:ext cx="8229600" cy="49890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99411"/>
            <a:ext cx="8229600" cy="337485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solidFill>
                  <a:prstClr val="white"/>
                </a:solidFill>
              </a:rPr>
              <a:t>Presented by: xxx xxx</a:t>
            </a:r>
          </a:p>
        </p:txBody>
      </p:sp>
      <p:sp>
        <p:nvSpPr>
          <p:cNvPr id="5" name="Footer Placeholder 4"/>
          <p:cNvSpPr>
            <a:spLocks noGrp="1"/>
          </p:cNvSpPr>
          <p:nvPr>
            <p:ph type="ftr" sz="quarter" idx="11"/>
          </p:nvPr>
        </p:nvSpPr>
        <p:spPr>
          <a:xfrm>
            <a:off x="7603546" y="4959014"/>
            <a:ext cx="503411" cy="363689"/>
          </a:xfrm>
        </p:spPr>
        <p:txBody>
          <a:bodyPr/>
          <a:lstStyle/>
          <a:p>
            <a:r>
              <a:rPr lang="en-US">
                <a:solidFill>
                  <a:prstClr val="white"/>
                </a:solidFill>
              </a:rPr>
              <a:t>800-2REVIEW</a:t>
            </a:r>
          </a:p>
        </p:txBody>
      </p:sp>
      <p:sp>
        <p:nvSpPr>
          <p:cNvPr id="6" name="Slide Number Placeholder 5"/>
          <p:cNvSpPr>
            <a:spLocks noGrp="1"/>
          </p:cNvSpPr>
          <p:nvPr>
            <p:ph type="sldNum" sz="quarter" idx="12"/>
          </p:nvPr>
        </p:nvSpPr>
        <p:spPr/>
        <p:txBody>
          <a:bodyPr/>
          <a:lstStyle/>
          <a:p>
            <a:fld id="{7E287718-4FE7-7E4B-8F20-15896CC7F03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5274543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Rectangle 67"/>
          <p:cNvSpPr>
            <a:spLocks noGrp="1" noChangeArrowheads="1"/>
          </p:cNvSpPr>
          <p:nvPr>
            <p:ph type="dt" sz="half" idx="10"/>
          </p:nvPr>
        </p:nvSpPr>
        <p:spPr>
          <a:xfrm>
            <a:off x="1152525" y="4714875"/>
            <a:ext cx="1905000" cy="90922"/>
          </a:xfrm>
          <a:prstGeom prst="rect">
            <a:avLst/>
          </a:prstGeom>
          <a:ln/>
        </p:spPr>
        <p:txBody>
          <a:bodyPr/>
          <a:lstStyle>
            <a:lvl1pPr>
              <a:defRPr/>
            </a:lvl1pPr>
          </a:lstStyle>
          <a:p>
            <a:pPr>
              <a:defRPr/>
            </a:pPr>
            <a:r>
              <a:rPr lang="en-US">
                <a:solidFill>
                  <a:prstClr val="white"/>
                </a:solidFill>
              </a:rPr>
              <a:t>Presented by: xxx xxx</a:t>
            </a:r>
            <a:endParaRPr lang="en-US" dirty="0">
              <a:solidFill>
                <a:prstClr val="white"/>
              </a:solidFill>
            </a:endParaRPr>
          </a:p>
        </p:txBody>
      </p:sp>
      <p:sp>
        <p:nvSpPr>
          <p:cNvPr id="4" name="Rectangle 68"/>
          <p:cNvSpPr>
            <a:spLocks noGrp="1" noChangeArrowheads="1"/>
          </p:cNvSpPr>
          <p:nvPr>
            <p:ph type="ftr" sz="quarter" idx="11"/>
          </p:nvPr>
        </p:nvSpPr>
        <p:spPr>
          <a:xfrm>
            <a:off x="3590925" y="4714875"/>
            <a:ext cx="2895600" cy="90922"/>
          </a:xfrm>
          <a:prstGeom prst="rect">
            <a:avLst/>
          </a:prstGeom>
          <a:ln/>
        </p:spPr>
        <p:txBody>
          <a:bodyPr/>
          <a:lstStyle>
            <a:lvl1pPr>
              <a:defRPr/>
            </a:lvl1pPr>
          </a:lstStyle>
          <a:p>
            <a:pPr>
              <a:defRPr/>
            </a:pPr>
            <a:r>
              <a:rPr lang="en-US">
                <a:solidFill>
                  <a:prstClr val="white"/>
                </a:solidFill>
              </a:rPr>
              <a:t>800-2REVIEW</a:t>
            </a:r>
            <a:endParaRPr lang="en-US" dirty="0">
              <a:solidFill>
                <a:prstClr val="white"/>
              </a:solidFill>
            </a:endParaRPr>
          </a:p>
        </p:txBody>
      </p:sp>
      <p:sp>
        <p:nvSpPr>
          <p:cNvPr id="5" name="Rectangle 69"/>
          <p:cNvSpPr>
            <a:spLocks noGrp="1" noChangeArrowheads="1"/>
          </p:cNvSpPr>
          <p:nvPr>
            <p:ph type="sldNum" sz="quarter" idx="12"/>
          </p:nvPr>
        </p:nvSpPr>
        <p:spPr>
          <a:ln/>
        </p:spPr>
        <p:txBody>
          <a:bodyPr/>
          <a:lstStyle>
            <a:lvl1pPr>
              <a:defRPr/>
            </a:lvl1pPr>
          </a:lstStyle>
          <a:p>
            <a:pPr>
              <a:defRPr/>
            </a:pPr>
            <a:fld id="{E6D24BA0-1B1B-4CD4-9A55-2E006E7BEC9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96712570"/>
      </p:ext>
    </p:extLst>
  </p:cSld>
  <p:clrMapOvr>
    <a:masterClrMapping/>
  </p:clrMapOvr>
  <p:transitio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7" name="Content Placeholder 2"/>
          <p:cNvSpPr>
            <a:spLocks noGrp="1"/>
          </p:cNvSpPr>
          <p:nvPr>
            <p:ph idx="1"/>
          </p:nvPr>
        </p:nvSpPr>
        <p:spPr>
          <a:xfrm>
            <a:off x="457200" y="1200151"/>
            <a:ext cx="8229600" cy="3394472"/>
          </a:xfrm>
          <a:prstGeom prst="rect">
            <a:avLst/>
          </a:prstGeom>
        </p:spPr>
        <p:txBody>
          <a:bodyPr/>
          <a:lstStyle>
            <a:lvl2pPr>
              <a:buFont typeface="Lucida Grande"/>
              <a:buChar char="»"/>
              <a:defRPr/>
            </a:lvl2pPr>
            <a:lvl3pPr>
              <a:buFont typeface="Courier New"/>
              <a:buChar char="o"/>
              <a:defRPr/>
            </a:lvl3pPr>
            <a:lvl4pPr>
              <a:buFont typeface="Arial"/>
              <a:buChar char="›"/>
              <a:defRPr/>
            </a:lvl4pPr>
            <a:lvl5pPr>
              <a:buFont typeface="Arial"/>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7010400" y="4960290"/>
            <a:ext cx="2103120" cy="138499"/>
          </a:xfrm>
        </p:spPr>
        <p:txBody>
          <a:bodyPr/>
          <a:lstStyle>
            <a:lvl1pPr algn="r">
              <a:defRPr sz="900" b="1"/>
            </a:lvl1pPr>
          </a:lstStyle>
          <a:p>
            <a:pPr>
              <a:defRPr/>
            </a:pPr>
            <a:fld id="{C6D94C38-AA58-479C-9EB5-64E989A4E42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066300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6970" y="521659"/>
            <a:ext cx="4149172" cy="2208895"/>
          </a:xfrm>
          <a:prstGeom prst="rect">
            <a:avLst/>
          </a:prstGeom>
        </p:spPr>
      </p:pic>
      <p:sp>
        <p:nvSpPr>
          <p:cNvPr id="3" name="Holder 3"/>
          <p:cNvSpPr>
            <a:spLocks noGrp="1"/>
          </p:cNvSpPr>
          <p:nvPr>
            <p:ph type="subTitle" idx="4"/>
          </p:nvPr>
        </p:nvSpPr>
        <p:spPr>
          <a:xfrm>
            <a:off x="2287268" y="3611424"/>
            <a:ext cx="4516423" cy="223907"/>
          </a:xfrm>
          <a:prstGeom prst="rect">
            <a:avLst/>
          </a:prstGeom>
        </p:spPr>
        <p:txBody>
          <a:bodyPr wrap="square" lIns="0" tIns="0" rIns="0" bIns="0">
            <a:spAutoFit/>
          </a:bodyPr>
          <a:lstStyle>
            <a:lvl1pPr algn="ctr">
              <a:defRPr sz="1455" b="1">
                <a:solidFill>
                  <a:schemeClr val="bg1"/>
                </a:solidFill>
                <a:latin typeface="Helvetica" charset="0"/>
                <a:ea typeface="Helvetica" charset="0"/>
                <a:cs typeface="Helvetica" charset="0"/>
              </a:defRPr>
            </a:lvl1pPr>
          </a:lstStyle>
          <a:p>
            <a:endParaRPr lang="en-US" dirty="0"/>
          </a:p>
        </p:txBody>
      </p:sp>
      <p:sp>
        <p:nvSpPr>
          <p:cNvPr id="15" name="Rectangle 14"/>
          <p:cNvSpPr/>
          <p:nvPr userDrawn="1"/>
        </p:nvSpPr>
        <p:spPr>
          <a:xfrm>
            <a:off x="2287268" y="3611424"/>
            <a:ext cx="4516423" cy="38775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3" name="Picture Placeholder 12"/>
          <p:cNvSpPr>
            <a:spLocks noGrp="1"/>
          </p:cNvSpPr>
          <p:nvPr>
            <p:ph type="pic" sz="quarter" idx="10"/>
          </p:nvPr>
        </p:nvSpPr>
        <p:spPr>
          <a:xfrm>
            <a:off x="0" y="-1"/>
            <a:ext cx="9144000" cy="4857751"/>
          </a:xfrm>
          <a:prstGeom prst="rect">
            <a:avLst/>
          </a:prstGeom>
        </p:spPr>
        <p:txBody>
          <a:bodyPr/>
          <a:lstStyle>
            <a:lvl1pPr>
              <a:defRPr sz="1819" b="0" i="0">
                <a:solidFill>
                  <a:srgbClr val="FF0000"/>
                </a:solidFill>
                <a:latin typeface="Helvetica" charset="0"/>
                <a:ea typeface="Helvetica" charset="0"/>
                <a:cs typeface="Helvetica" charset="0"/>
              </a:defRPr>
            </a:lvl1pPr>
          </a:lstStyle>
          <a:p>
            <a:endParaRPr lang="en-US"/>
          </a:p>
        </p:txBody>
      </p:sp>
    </p:spTree>
    <p:extLst>
      <p:ext uri="{BB962C8B-B14F-4D97-AF65-F5344CB8AC3E}">
        <p14:creationId xmlns:p14="http://schemas.microsoft.com/office/powerpoint/2010/main" val="2041764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5611747" y="596369"/>
            <a:ext cx="3075053" cy="1143642"/>
          </a:xfrm>
          <a:prstGeom prst="rect">
            <a:avLst/>
          </a:prstGeom>
        </p:spPr>
        <p:txBody>
          <a:bodyPr lIns="0" tIns="0" rIns="0" bIns="0"/>
          <a:lstStyle>
            <a:lvl1pPr>
              <a:defRPr sz="3729" b="1" i="0">
                <a:solidFill>
                  <a:schemeClr val="tx1"/>
                </a:solidFill>
                <a:latin typeface="Helvetica"/>
                <a:cs typeface="Helvetica"/>
              </a:defRPr>
            </a:lvl1pPr>
          </a:lstStyle>
          <a:p>
            <a:endParaRPr lang="en-US" dirty="0"/>
          </a:p>
        </p:txBody>
      </p:sp>
      <p:sp>
        <p:nvSpPr>
          <p:cNvPr id="3" name="Holder 3"/>
          <p:cNvSpPr>
            <a:spLocks noGrp="1"/>
          </p:cNvSpPr>
          <p:nvPr>
            <p:ph type="ftr" sz="quarter" idx="5"/>
          </p:nvPr>
        </p:nvSpPr>
        <p:spPr/>
        <p:txBody>
          <a:bodyPr lIns="0" tIns="0" rIns="0" bIns="0"/>
          <a:lstStyle>
            <a:lvl1pPr>
              <a:defRPr sz="591" b="0" i="0">
                <a:solidFill>
                  <a:schemeClr val="bg1"/>
                </a:solidFill>
                <a:latin typeface="Helvetica"/>
                <a:cs typeface="Helvetica"/>
              </a:defRPr>
            </a:lvl1pPr>
          </a:lstStyle>
          <a:p>
            <a:pPr marL="5776"/>
            <a:endParaRPr lang="en-US" spc="5" dirty="0">
              <a:solidFill>
                <a:prstClr val="white"/>
              </a:solidFill>
            </a:endParaRPr>
          </a:p>
        </p:txBody>
      </p:sp>
      <p:sp>
        <p:nvSpPr>
          <p:cNvPr id="4" name="Holder 4"/>
          <p:cNvSpPr>
            <a:spLocks noGrp="1"/>
          </p:cNvSpPr>
          <p:nvPr>
            <p:ph type="dt" sz="half" idx="6"/>
          </p:nvPr>
        </p:nvSpPr>
        <p:spPr/>
        <p:txBody>
          <a:bodyPr lIns="0" tIns="0" rIns="0" bIns="0"/>
          <a:lstStyle>
            <a:lvl1pPr>
              <a:defRPr sz="591" b="0" i="0">
                <a:solidFill>
                  <a:schemeClr val="bg1"/>
                </a:solidFill>
                <a:latin typeface="Helvetica"/>
                <a:cs typeface="Helvetica"/>
              </a:defRPr>
            </a:lvl1pPr>
          </a:lstStyle>
          <a:p>
            <a:pPr marL="5776"/>
            <a:endParaRPr lang="en-US" spc="16" dirty="0">
              <a:solidFill>
                <a:prstClr val="white"/>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
        <p:nvSpPr>
          <p:cNvPr id="9" name="Text Placeholder 8"/>
          <p:cNvSpPr>
            <a:spLocks noGrp="1"/>
          </p:cNvSpPr>
          <p:nvPr>
            <p:ph type="body" sz="quarter" idx="11" hasCustomPrompt="1"/>
          </p:nvPr>
        </p:nvSpPr>
        <p:spPr>
          <a:xfrm>
            <a:off x="5611748" y="2017257"/>
            <a:ext cx="3075197" cy="2282230"/>
          </a:xfrm>
          <a:prstGeom prst="rect">
            <a:avLst/>
          </a:prstGeom>
        </p:spPr>
        <p:txBody>
          <a:bodyPr/>
          <a:lstStyle>
            <a:lvl1pPr>
              <a:defRPr sz="1273" b="1" baseline="0">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6"/>
          <p:cNvSpPr>
            <a:spLocks noGrp="1"/>
          </p:cNvSpPr>
          <p:nvPr>
            <p:ph type="pic" sz="quarter" idx="14"/>
          </p:nvPr>
        </p:nvSpPr>
        <p:spPr>
          <a:xfrm>
            <a:off x="0" y="3996"/>
            <a:ext cx="5057215" cy="4859034"/>
          </a:xfrm>
          <a:prstGeom prst="rect">
            <a:avLst/>
          </a:prstGeom>
        </p:spPr>
        <p:txBody>
          <a:bodyPr/>
          <a:lstStyle>
            <a:lvl1pPr>
              <a:defRPr sz="1637">
                <a:solidFill>
                  <a:srgbClr val="FF0000"/>
                </a:solidFill>
              </a:defRPr>
            </a:lvl1pPr>
          </a:lstStyle>
          <a:p>
            <a:endParaRPr lang="en-US"/>
          </a:p>
        </p:txBody>
      </p:sp>
    </p:spTree>
    <p:extLst>
      <p:ext uri="{BB962C8B-B14F-4D97-AF65-F5344CB8AC3E}">
        <p14:creationId xmlns:p14="http://schemas.microsoft.com/office/powerpoint/2010/main" val="968637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object 29"/>
          <p:cNvSpPr/>
          <p:nvPr userDrawn="1"/>
        </p:nvSpPr>
        <p:spPr>
          <a:xfrm>
            <a:off x="2584579" y="1313660"/>
            <a:ext cx="872521" cy="871594"/>
          </a:xfrm>
          <a:custGeom>
            <a:avLst/>
            <a:gdLst/>
            <a:ahLst/>
            <a:cxnLst/>
            <a:rect l="l" t="t" r="r" b="b"/>
            <a:pathLst>
              <a:path w="1918334" h="1916429">
                <a:moveTo>
                  <a:pt x="1916172" y="0"/>
                </a:moveTo>
                <a:lnTo>
                  <a:pt x="0" y="1916172"/>
                </a:lnTo>
                <a:lnTo>
                  <a:pt x="1917924" y="1916172"/>
                </a:lnTo>
                <a:lnTo>
                  <a:pt x="1916172" y="0"/>
                </a:lnTo>
              </a:path>
            </a:pathLst>
          </a:custGeom>
          <a:solidFill>
            <a:srgbClr val="F6D923"/>
          </a:solidFill>
        </p:spPr>
        <p:txBody>
          <a:bodyPr wrap="square" lIns="0" tIns="0" rIns="0" bIns="0" rtlCol="0"/>
          <a:lstStyle/>
          <a:p>
            <a:endParaRPr sz="372">
              <a:solidFill>
                <a:prstClr val="black"/>
              </a:solidFill>
            </a:endParaRPr>
          </a:p>
        </p:txBody>
      </p:sp>
      <p:sp>
        <p:nvSpPr>
          <p:cNvPr id="7" name="object 30"/>
          <p:cNvSpPr/>
          <p:nvPr userDrawn="1"/>
        </p:nvSpPr>
        <p:spPr>
          <a:xfrm>
            <a:off x="2926829" y="1645435"/>
            <a:ext cx="530271" cy="530523"/>
          </a:xfrm>
          <a:custGeom>
            <a:avLst/>
            <a:gdLst/>
            <a:ahLst/>
            <a:cxnLst/>
            <a:rect l="l" t="t" r="r" b="b"/>
            <a:pathLst>
              <a:path w="1165859" h="1166495">
                <a:moveTo>
                  <a:pt x="1165849" y="0"/>
                </a:moveTo>
                <a:lnTo>
                  <a:pt x="0" y="1165954"/>
                </a:lnTo>
                <a:lnTo>
                  <a:pt x="1165849" y="1165954"/>
                </a:lnTo>
                <a:lnTo>
                  <a:pt x="1165849" y="0"/>
                </a:lnTo>
                <a:close/>
              </a:path>
            </a:pathLst>
          </a:custGeom>
          <a:solidFill>
            <a:srgbClr val="F5D924"/>
          </a:solidFill>
        </p:spPr>
        <p:txBody>
          <a:bodyPr wrap="square" lIns="0" tIns="0" rIns="0" bIns="0" rtlCol="0"/>
          <a:lstStyle/>
          <a:p>
            <a:endParaRPr sz="372">
              <a:solidFill>
                <a:prstClr val="black"/>
              </a:solidFill>
            </a:endParaRPr>
          </a:p>
        </p:txBody>
      </p:sp>
      <p:sp>
        <p:nvSpPr>
          <p:cNvPr id="9" name="object 32"/>
          <p:cNvSpPr txBox="1"/>
          <p:nvPr userDrawn="1"/>
        </p:nvSpPr>
        <p:spPr>
          <a:xfrm>
            <a:off x="4862512" y="1133005"/>
            <a:ext cx="324921" cy="230832"/>
          </a:xfrm>
          <a:prstGeom prst="rect">
            <a:avLst/>
          </a:prstGeom>
          <a:ln w="20941">
            <a:solidFill>
              <a:srgbClr val="F6D923"/>
            </a:solidFill>
          </a:ln>
        </p:spPr>
        <p:txBody>
          <a:bodyPr vert="horz" wrap="square" lIns="0" tIns="0" rIns="0" bIns="0" rtlCol="0">
            <a:spAutoFit/>
          </a:bodyPr>
          <a:lstStyle/>
          <a:p>
            <a:pPr marL="866" algn="ctr"/>
            <a:r>
              <a:rPr sz="1500" dirty="0">
                <a:solidFill>
                  <a:srgbClr val="000101"/>
                </a:solidFill>
                <a:latin typeface="Helvetica" charset="0"/>
                <a:ea typeface="Helvetica" charset="0"/>
                <a:cs typeface="Helvetica" charset="0"/>
              </a:rPr>
              <a:t>1</a:t>
            </a:r>
            <a:endParaRPr sz="1500" dirty="0">
              <a:solidFill>
                <a:prstClr val="black"/>
              </a:solidFill>
              <a:latin typeface="Helvetica" charset="0"/>
              <a:ea typeface="Helvetica" charset="0"/>
              <a:cs typeface="Helvetica" charset="0"/>
            </a:endParaRPr>
          </a:p>
        </p:txBody>
      </p:sp>
      <p:sp>
        <p:nvSpPr>
          <p:cNvPr id="10" name="object 33"/>
          <p:cNvSpPr txBox="1"/>
          <p:nvPr userDrawn="1"/>
        </p:nvSpPr>
        <p:spPr>
          <a:xfrm>
            <a:off x="4862512" y="1859778"/>
            <a:ext cx="324921" cy="230961"/>
          </a:xfrm>
          <a:prstGeom prst="rect">
            <a:avLst/>
          </a:prstGeom>
          <a:ln w="20941">
            <a:solidFill>
              <a:srgbClr val="F6D923"/>
            </a:solidFill>
          </a:ln>
        </p:spPr>
        <p:txBody>
          <a:bodyPr vert="horz" wrap="square" lIns="0" tIns="0" rIns="0" bIns="0" rtlCol="0">
            <a:spAutoFit/>
          </a:bodyPr>
          <a:lstStyle/>
          <a:p>
            <a:pPr marL="110609"/>
            <a:r>
              <a:rPr sz="1501" spc="-9" dirty="0">
                <a:solidFill>
                  <a:srgbClr val="000101"/>
                </a:solidFill>
                <a:latin typeface="Helvetica"/>
                <a:cs typeface="Helvetica"/>
              </a:rPr>
              <a:t>2</a:t>
            </a:r>
            <a:endParaRPr sz="1501" dirty="0">
              <a:solidFill>
                <a:prstClr val="black"/>
              </a:solidFill>
              <a:latin typeface="Helvetica"/>
              <a:cs typeface="Helvetica"/>
            </a:endParaRPr>
          </a:p>
        </p:txBody>
      </p:sp>
      <p:sp>
        <p:nvSpPr>
          <p:cNvPr id="11" name="object 34"/>
          <p:cNvSpPr txBox="1"/>
          <p:nvPr userDrawn="1"/>
        </p:nvSpPr>
        <p:spPr>
          <a:xfrm>
            <a:off x="4862512" y="2621982"/>
            <a:ext cx="324921" cy="230961"/>
          </a:xfrm>
          <a:prstGeom prst="rect">
            <a:avLst/>
          </a:prstGeom>
          <a:ln w="20941">
            <a:solidFill>
              <a:srgbClr val="F6D923"/>
            </a:solidFill>
          </a:ln>
        </p:spPr>
        <p:txBody>
          <a:bodyPr vert="horz" wrap="square" lIns="0" tIns="0" rIns="0" bIns="0" rtlCol="0">
            <a:spAutoFit/>
          </a:bodyPr>
          <a:lstStyle/>
          <a:p>
            <a:pPr marL="2888" algn="ctr"/>
            <a:r>
              <a:rPr sz="1501" spc="-9" dirty="0">
                <a:solidFill>
                  <a:srgbClr val="000101"/>
                </a:solidFill>
                <a:latin typeface="Brandon Grotesque"/>
                <a:cs typeface="Brandon Grotesque"/>
              </a:rPr>
              <a:t>3</a:t>
            </a:r>
            <a:endParaRPr sz="1501">
              <a:solidFill>
                <a:prstClr val="black"/>
              </a:solidFill>
              <a:latin typeface="Brandon Grotesque"/>
              <a:cs typeface="Brandon Grotesque"/>
            </a:endParaRPr>
          </a:p>
        </p:txBody>
      </p:sp>
      <p:sp>
        <p:nvSpPr>
          <p:cNvPr id="15" name="object 38"/>
          <p:cNvSpPr/>
          <p:nvPr userDrawn="1"/>
        </p:nvSpPr>
        <p:spPr>
          <a:xfrm>
            <a:off x="5462530" y="3488920"/>
            <a:ext cx="2164119" cy="895564"/>
          </a:xfrm>
          <a:custGeom>
            <a:avLst/>
            <a:gdLst/>
            <a:ahLst/>
            <a:cxnLst/>
            <a:rect l="l" t="t" r="r" b="b"/>
            <a:pathLst>
              <a:path w="4758055" h="1969134">
                <a:moveTo>
                  <a:pt x="0" y="1968526"/>
                </a:moveTo>
                <a:lnTo>
                  <a:pt x="4757813" y="1968526"/>
                </a:lnTo>
                <a:lnTo>
                  <a:pt x="4757813" y="0"/>
                </a:lnTo>
                <a:lnTo>
                  <a:pt x="0" y="0"/>
                </a:lnTo>
                <a:lnTo>
                  <a:pt x="0" y="1968526"/>
                </a:lnTo>
                <a:close/>
              </a:path>
            </a:pathLst>
          </a:custGeom>
          <a:ln w="88900">
            <a:solidFill>
              <a:srgbClr val="FAE200"/>
            </a:solidFill>
          </a:ln>
        </p:spPr>
        <p:txBody>
          <a:bodyPr wrap="square" lIns="0" tIns="0" rIns="0" bIns="0" rtlCol="0"/>
          <a:lstStyle/>
          <a:p>
            <a:endParaRPr sz="372">
              <a:solidFill>
                <a:prstClr val="black"/>
              </a:solidFill>
            </a:endParaRPr>
          </a:p>
        </p:txBody>
      </p:sp>
      <p:sp>
        <p:nvSpPr>
          <p:cNvPr id="18" name="Text Placeholder 17"/>
          <p:cNvSpPr>
            <a:spLocks noGrp="1"/>
          </p:cNvSpPr>
          <p:nvPr>
            <p:ph type="body" sz="quarter" idx="10"/>
          </p:nvPr>
        </p:nvSpPr>
        <p:spPr>
          <a:xfrm>
            <a:off x="5411807" y="1133521"/>
            <a:ext cx="2473426" cy="238307"/>
          </a:xfrm>
          <a:prstGeom prst="rect">
            <a:avLst/>
          </a:prstGeom>
        </p:spPr>
        <p:txBody>
          <a:bodyPr/>
          <a:lstStyle>
            <a:lvl1pPr>
              <a:defRPr sz="1092" b="1" i="0">
                <a:latin typeface="Helvetica" charset="0"/>
                <a:ea typeface="Helvetica" charset="0"/>
                <a:cs typeface="Helvetica" charset="0"/>
              </a:defRPr>
            </a:lvl1pPr>
          </a:lstStyle>
          <a:p>
            <a:pPr lvl="0"/>
            <a:r>
              <a:rPr lang="en-US" dirty="0"/>
              <a:t>Click to edit Master text styles</a:t>
            </a:r>
          </a:p>
        </p:txBody>
      </p:sp>
      <p:sp>
        <p:nvSpPr>
          <p:cNvPr id="19" name="Text Placeholder 17"/>
          <p:cNvSpPr>
            <a:spLocks noGrp="1"/>
          </p:cNvSpPr>
          <p:nvPr>
            <p:ph type="body" sz="quarter" idx="11"/>
          </p:nvPr>
        </p:nvSpPr>
        <p:spPr>
          <a:xfrm>
            <a:off x="5411807" y="1859803"/>
            <a:ext cx="2473426" cy="238307"/>
          </a:xfrm>
          <a:prstGeom prst="rect">
            <a:avLst/>
          </a:prstGeom>
        </p:spPr>
        <p:txBody>
          <a:bodyPr/>
          <a:lstStyle>
            <a:lvl1pPr>
              <a:defRPr sz="1092" b="1" i="0">
                <a:latin typeface="Helvetica" charset="0"/>
                <a:ea typeface="Helvetica" charset="0"/>
                <a:cs typeface="Helvetica" charset="0"/>
              </a:defRPr>
            </a:lvl1pPr>
          </a:lstStyle>
          <a:p>
            <a:pPr lvl="0"/>
            <a:r>
              <a:rPr lang="en-US" dirty="0"/>
              <a:t>Click to edit Master text styles</a:t>
            </a:r>
          </a:p>
        </p:txBody>
      </p:sp>
      <p:sp>
        <p:nvSpPr>
          <p:cNvPr id="20" name="Text Placeholder 17"/>
          <p:cNvSpPr>
            <a:spLocks noGrp="1"/>
          </p:cNvSpPr>
          <p:nvPr>
            <p:ph type="body" sz="quarter" idx="12"/>
          </p:nvPr>
        </p:nvSpPr>
        <p:spPr>
          <a:xfrm>
            <a:off x="5462530" y="2621982"/>
            <a:ext cx="2473426" cy="238307"/>
          </a:xfrm>
          <a:prstGeom prst="rect">
            <a:avLst/>
          </a:prstGeom>
        </p:spPr>
        <p:txBody>
          <a:bodyPr/>
          <a:lstStyle>
            <a:lvl1pPr>
              <a:defRPr sz="1092" b="1" i="0">
                <a:latin typeface="Helvetica" charset="0"/>
                <a:ea typeface="Helvetica" charset="0"/>
                <a:cs typeface="Helvetica" charset="0"/>
              </a:defRPr>
            </a:lvl1pPr>
          </a:lstStyle>
          <a:p>
            <a:pPr lvl="0"/>
            <a:r>
              <a:rPr lang="en-US" dirty="0"/>
              <a:t>Click to edit Master text styles</a:t>
            </a:r>
          </a:p>
        </p:txBody>
      </p:sp>
      <p:sp>
        <p:nvSpPr>
          <p:cNvPr id="21" name="Text Placeholder 17"/>
          <p:cNvSpPr>
            <a:spLocks noGrp="1"/>
          </p:cNvSpPr>
          <p:nvPr>
            <p:ph type="body" sz="quarter" idx="13" hasCustomPrompt="1"/>
          </p:nvPr>
        </p:nvSpPr>
        <p:spPr>
          <a:xfrm>
            <a:off x="1039137" y="1176589"/>
            <a:ext cx="2473426" cy="238307"/>
          </a:xfrm>
          <a:prstGeom prst="rect">
            <a:avLst/>
          </a:prstGeom>
        </p:spPr>
        <p:txBody>
          <a:bodyPr/>
          <a:lstStyle>
            <a:lvl1pPr>
              <a:defRPr sz="5230" b="1" i="0">
                <a:latin typeface="Helvetica" charset="0"/>
                <a:ea typeface="Helvetica" charset="0"/>
                <a:cs typeface="Helvetica" charset="0"/>
              </a:defRPr>
            </a:lvl1pPr>
          </a:lstStyle>
          <a:p>
            <a:pPr lvl="0"/>
            <a:r>
              <a:rPr lang="en-US" dirty="0"/>
              <a:t>TEXT</a:t>
            </a:r>
          </a:p>
        </p:txBody>
      </p:sp>
      <p:sp>
        <p:nvSpPr>
          <p:cNvPr id="22" name="Rectangle 21"/>
          <p:cNvSpPr/>
          <p:nvPr userDrawn="1"/>
        </p:nvSpPr>
        <p:spPr>
          <a:xfrm>
            <a:off x="620960" y="942927"/>
            <a:ext cx="2836140" cy="1242327"/>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24" name="Text Placeholder 17"/>
          <p:cNvSpPr>
            <a:spLocks noGrp="1"/>
          </p:cNvSpPr>
          <p:nvPr>
            <p:ph type="body" sz="quarter" idx="14"/>
          </p:nvPr>
        </p:nvSpPr>
        <p:spPr>
          <a:xfrm>
            <a:off x="5637091" y="3605357"/>
            <a:ext cx="1846201" cy="664528"/>
          </a:xfrm>
          <a:prstGeom prst="rect">
            <a:avLst/>
          </a:prstGeom>
        </p:spPr>
        <p:txBody>
          <a:bodyPr/>
          <a:lstStyle>
            <a:lvl1pPr>
              <a:defRPr sz="910" b="1" i="0">
                <a:latin typeface="Helvetica" charset="0"/>
                <a:ea typeface="Helvetica" charset="0"/>
                <a:cs typeface="Helvetica" charset="0"/>
              </a:defRPr>
            </a:lvl1pPr>
          </a:lstStyle>
          <a:p>
            <a:pPr lvl="0"/>
            <a:r>
              <a:rPr lang="en-US" dirty="0"/>
              <a:t>Click to edit Master text styles</a:t>
            </a:r>
          </a:p>
        </p:txBody>
      </p:sp>
    </p:spTree>
    <p:extLst>
      <p:ext uri="{BB962C8B-B14F-4D97-AF65-F5344CB8AC3E}">
        <p14:creationId xmlns:p14="http://schemas.microsoft.com/office/powerpoint/2010/main" val="24378157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1"/>
            <a:ext cx="9144000" cy="4843439"/>
          </a:xfrm>
          <a:prstGeom prst="rect">
            <a:avLst/>
          </a:prstGeom>
        </p:spPr>
        <p:txBody>
          <a:bodyPr/>
          <a:lstStyle>
            <a:lvl1pPr>
              <a:defRPr sz="1819" b="0" i="0">
                <a:solidFill>
                  <a:srgbClr val="FF0000"/>
                </a:solidFill>
                <a:latin typeface="Helvetica" charset="0"/>
                <a:ea typeface="Helvetica" charset="0"/>
                <a:cs typeface="Helvetica" charset="0"/>
              </a:defRPr>
            </a:lvl1pPr>
          </a:lstStyle>
          <a:p>
            <a:endParaRPr lang="en-US"/>
          </a:p>
        </p:txBody>
      </p:sp>
      <p:sp>
        <p:nvSpPr>
          <p:cNvPr id="9" name="Holder 3"/>
          <p:cNvSpPr>
            <a:spLocks noGrp="1"/>
          </p:cNvSpPr>
          <p:nvPr>
            <p:ph type="subTitle" idx="4"/>
          </p:nvPr>
        </p:nvSpPr>
        <p:spPr>
          <a:xfrm>
            <a:off x="2284556" y="2294503"/>
            <a:ext cx="4516423" cy="335945"/>
          </a:xfrm>
          <a:prstGeom prst="rect">
            <a:avLst/>
          </a:prstGeom>
        </p:spPr>
        <p:txBody>
          <a:bodyPr wrap="square" lIns="0" tIns="0" rIns="0" bIns="0">
            <a:spAutoFit/>
          </a:bodyPr>
          <a:lstStyle>
            <a:lvl1pPr algn="ctr">
              <a:defRPr sz="2183" b="1">
                <a:solidFill>
                  <a:schemeClr val="bg1"/>
                </a:solidFill>
                <a:latin typeface="Helvetica" charset="0"/>
                <a:ea typeface="Helvetica" charset="0"/>
                <a:cs typeface="Helvetica" charset="0"/>
              </a:defRPr>
            </a:lvl1pPr>
          </a:lstStyle>
          <a:p>
            <a:endParaRPr lang="en-US" dirty="0"/>
          </a:p>
        </p:txBody>
      </p:sp>
    </p:spTree>
    <p:extLst>
      <p:ext uri="{BB962C8B-B14F-4D97-AF65-F5344CB8AC3E}">
        <p14:creationId xmlns:p14="http://schemas.microsoft.com/office/powerpoint/2010/main" val="2201822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56599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5611747" y="596369"/>
            <a:ext cx="3075053" cy="1143642"/>
          </a:xfrm>
          <a:prstGeom prst="rect">
            <a:avLst/>
          </a:prstGeom>
        </p:spPr>
        <p:txBody>
          <a:bodyPr lIns="0" tIns="0" rIns="0" bIns="0"/>
          <a:lstStyle>
            <a:lvl1pPr>
              <a:defRPr sz="3729" b="1" i="0">
                <a:solidFill>
                  <a:schemeClr val="tx1"/>
                </a:solidFill>
                <a:latin typeface="Helvetica"/>
                <a:cs typeface="Helvetica"/>
              </a:defRPr>
            </a:lvl1pPr>
          </a:lstStyle>
          <a:p>
            <a:endParaRPr lang="en-US" dirty="0"/>
          </a:p>
        </p:txBody>
      </p:sp>
      <p:sp>
        <p:nvSpPr>
          <p:cNvPr id="9" name="Text Placeholder 8"/>
          <p:cNvSpPr>
            <a:spLocks noGrp="1"/>
          </p:cNvSpPr>
          <p:nvPr>
            <p:ph type="body" sz="quarter" idx="11" hasCustomPrompt="1"/>
          </p:nvPr>
        </p:nvSpPr>
        <p:spPr>
          <a:xfrm>
            <a:off x="5611748" y="2017257"/>
            <a:ext cx="3075197" cy="2282230"/>
          </a:xfrm>
          <a:prstGeom prst="rect">
            <a:avLst/>
          </a:prstGeom>
        </p:spPr>
        <p:txBody>
          <a:bodyPr/>
          <a:lstStyle>
            <a:lvl1pPr>
              <a:defRPr sz="1273" b="1" baseline="0">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6"/>
          <p:cNvSpPr>
            <a:spLocks noGrp="1"/>
          </p:cNvSpPr>
          <p:nvPr>
            <p:ph type="pic" sz="quarter" idx="14"/>
          </p:nvPr>
        </p:nvSpPr>
        <p:spPr>
          <a:xfrm>
            <a:off x="0" y="3996"/>
            <a:ext cx="5057215" cy="4859034"/>
          </a:xfrm>
          <a:prstGeom prst="rect">
            <a:avLst/>
          </a:prstGeom>
        </p:spPr>
        <p:txBody>
          <a:bodyPr/>
          <a:lstStyle>
            <a:lvl1pPr>
              <a:defRPr sz="1637">
                <a:solidFill>
                  <a:srgbClr val="FF0000"/>
                </a:solidFill>
              </a:defRPr>
            </a:lvl1pPr>
          </a:lstStyle>
          <a:p>
            <a:endParaRPr lang="en-US"/>
          </a:p>
        </p:txBody>
      </p:sp>
    </p:spTree>
    <p:extLst>
      <p:ext uri="{BB962C8B-B14F-4D97-AF65-F5344CB8AC3E}">
        <p14:creationId xmlns:p14="http://schemas.microsoft.com/office/powerpoint/2010/main" val="16638411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object 2"/>
          <p:cNvSpPr/>
          <p:nvPr userDrawn="1"/>
        </p:nvSpPr>
        <p:spPr>
          <a:xfrm>
            <a:off x="5286509" y="616690"/>
            <a:ext cx="3366182" cy="3509767"/>
          </a:xfrm>
          <a:custGeom>
            <a:avLst/>
            <a:gdLst/>
            <a:ahLst/>
            <a:cxnLst/>
            <a:rect l="l" t="t" r="r" b="b"/>
            <a:pathLst>
              <a:path w="7400925" h="7717155">
                <a:moveTo>
                  <a:pt x="0" y="7717042"/>
                </a:moveTo>
                <a:lnTo>
                  <a:pt x="7400769" y="7717042"/>
                </a:lnTo>
                <a:lnTo>
                  <a:pt x="7400769" y="0"/>
                </a:lnTo>
                <a:lnTo>
                  <a:pt x="0" y="0"/>
                </a:lnTo>
                <a:lnTo>
                  <a:pt x="0" y="7717042"/>
                </a:lnTo>
                <a:close/>
              </a:path>
            </a:pathLst>
          </a:custGeom>
          <a:solidFill>
            <a:srgbClr val="000000"/>
          </a:solidFill>
        </p:spPr>
        <p:txBody>
          <a:bodyPr wrap="square" lIns="0" tIns="0" rIns="0" bIns="0" rtlCol="0"/>
          <a:lstStyle/>
          <a:p>
            <a:endParaRPr sz="372">
              <a:solidFill>
                <a:prstClr val="black"/>
              </a:solidFill>
            </a:endParaRPr>
          </a:p>
        </p:txBody>
      </p:sp>
      <p:sp>
        <p:nvSpPr>
          <p:cNvPr id="6" name="object 5"/>
          <p:cNvSpPr/>
          <p:nvPr userDrawn="1"/>
        </p:nvSpPr>
        <p:spPr>
          <a:xfrm>
            <a:off x="5416910" y="747660"/>
            <a:ext cx="3105379" cy="3247827"/>
          </a:xfrm>
          <a:custGeom>
            <a:avLst/>
            <a:gdLst/>
            <a:ahLst/>
            <a:cxnLst/>
            <a:rect l="l" t="t" r="r" b="b"/>
            <a:pathLst>
              <a:path w="6827519" h="7141209">
                <a:moveTo>
                  <a:pt x="0" y="7141143"/>
                </a:moveTo>
                <a:lnTo>
                  <a:pt x="6827017" y="7141143"/>
                </a:lnTo>
                <a:lnTo>
                  <a:pt x="6827017" y="0"/>
                </a:lnTo>
                <a:lnTo>
                  <a:pt x="0" y="0"/>
                </a:lnTo>
                <a:lnTo>
                  <a:pt x="0" y="7141143"/>
                </a:lnTo>
                <a:close/>
              </a:path>
            </a:pathLst>
          </a:custGeom>
          <a:ln w="85725">
            <a:solidFill>
              <a:srgbClr val="FFFFFF"/>
            </a:solidFill>
          </a:ln>
        </p:spPr>
        <p:txBody>
          <a:bodyPr wrap="square" lIns="0" tIns="0" rIns="0" bIns="0" rtlCol="0"/>
          <a:lstStyle/>
          <a:p>
            <a:endParaRPr sz="372">
              <a:solidFill>
                <a:prstClr val="black"/>
              </a:solidFill>
            </a:endParaRPr>
          </a:p>
        </p:txBody>
      </p:sp>
      <p:sp>
        <p:nvSpPr>
          <p:cNvPr id="9" name="Rectangle 8"/>
          <p:cNvSpPr/>
          <p:nvPr userDrawn="1"/>
        </p:nvSpPr>
        <p:spPr>
          <a:xfrm>
            <a:off x="6793218" y="3403490"/>
            <a:ext cx="352763" cy="20793"/>
          </a:xfrm>
          <a:prstGeom prst="rect">
            <a:avLst/>
          </a:prstGeom>
          <a:solidFill>
            <a:srgbClr val="F6D922"/>
          </a:solidFill>
          <a:ln>
            <a:solidFill>
              <a:srgbClr val="F6D92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0" name="Text Placeholder 8"/>
          <p:cNvSpPr>
            <a:spLocks noGrp="1"/>
          </p:cNvSpPr>
          <p:nvPr>
            <p:ph type="body" sz="quarter" idx="11" hasCustomPrompt="1"/>
          </p:nvPr>
        </p:nvSpPr>
        <p:spPr>
          <a:xfrm>
            <a:off x="5642694" y="1230458"/>
            <a:ext cx="2603080" cy="2282230"/>
          </a:xfrm>
          <a:prstGeom prst="rect">
            <a:avLst/>
          </a:prstGeom>
        </p:spPr>
        <p:txBody>
          <a:bodyPr/>
          <a:lstStyle>
            <a:lvl1pPr>
              <a:defRPr sz="1819" b="1"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3" name="Picture Placeholder 6"/>
          <p:cNvSpPr>
            <a:spLocks noGrp="1"/>
          </p:cNvSpPr>
          <p:nvPr>
            <p:ph type="pic" sz="quarter" idx="14"/>
          </p:nvPr>
        </p:nvSpPr>
        <p:spPr>
          <a:xfrm>
            <a:off x="0" y="3996"/>
            <a:ext cx="5057215" cy="4859034"/>
          </a:xfrm>
          <a:prstGeom prst="rect">
            <a:avLst/>
          </a:prstGeom>
        </p:spPr>
        <p:txBody>
          <a:bodyPr/>
          <a:lstStyle>
            <a:lvl1pPr>
              <a:defRPr sz="1637">
                <a:solidFill>
                  <a:srgbClr val="FF0000"/>
                </a:solidFill>
              </a:defRPr>
            </a:lvl1pPr>
          </a:lstStyle>
          <a:p>
            <a:endParaRPr lang="en-US"/>
          </a:p>
        </p:txBody>
      </p:sp>
    </p:spTree>
    <p:extLst>
      <p:ext uri="{BB962C8B-B14F-4D97-AF65-F5344CB8AC3E}">
        <p14:creationId xmlns:p14="http://schemas.microsoft.com/office/powerpoint/2010/main" val="26008037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0" y="3996"/>
            <a:ext cx="5057215" cy="4859034"/>
          </a:xfrm>
          <a:prstGeom prst="rect">
            <a:avLst/>
          </a:prstGeom>
        </p:spPr>
        <p:txBody>
          <a:bodyPr/>
          <a:lstStyle>
            <a:lvl1pPr>
              <a:defRPr sz="1637">
                <a:solidFill>
                  <a:srgbClr val="FF0000"/>
                </a:solidFill>
              </a:defRPr>
            </a:lvl1pPr>
          </a:lstStyle>
          <a:p>
            <a:endParaRPr lang="en-US"/>
          </a:p>
        </p:txBody>
      </p:sp>
      <p:sp>
        <p:nvSpPr>
          <p:cNvPr id="13" name="Rectangle 12"/>
          <p:cNvSpPr/>
          <p:nvPr userDrawn="1"/>
        </p:nvSpPr>
        <p:spPr>
          <a:xfrm>
            <a:off x="0" y="0"/>
            <a:ext cx="5057215" cy="485903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3" name="Footer Placeholder 2"/>
          <p:cNvSpPr>
            <a:spLocks noGrp="1"/>
          </p:cNvSpPr>
          <p:nvPr>
            <p:ph type="ftr" sz="quarter" idx="10"/>
          </p:nvPr>
        </p:nvSpPr>
        <p:spPr>
          <a:xfrm>
            <a:off x="3458341" y="2255363"/>
            <a:ext cx="228968" cy="272955"/>
          </a:xfrm>
        </p:spPr>
        <p:txBody>
          <a:body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9" name="object 5"/>
          <p:cNvSpPr/>
          <p:nvPr userDrawn="1"/>
        </p:nvSpPr>
        <p:spPr>
          <a:xfrm>
            <a:off x="915050" y="806687"/>
            <a:ext cx="3105379" cy="3247827"/>
          </a:xfrm>
          <a:custGeom>
            <a:avLst/>
            <a:gdLst/>
            <a:ahLst/>
            <a:cxnLst/>
            <a:rect l="l" t="t" r="r" b="b"/>
            <a:pathLst>
              <a:path w="6827519" h="7141209">
                <a:moveTo>
                  <a:pt x="0" y="7141143"/>
                </a:moveTo>
                <a:lnTo>
                  <a:pt x="6827017" y="7141143"/>
                </a:lnTo>
                <a:lnTo>
                  <a:pt x="6827017" y="0"/>
                </a:lnTo>
                <a:lnTo>
                  <a:pt x="0" y="0"/>
                </a:lnTo>
                <a:lnTo>
                  <a:pt x="0" y="7141143"/>
                </a:lnTo>
                <a:close/>
              </a:path>
            </a:pathLst>
          </a:custGeom>
          <a:ln w="85725">
            <a:solidFill>
              <a:srgbClr val="FFFFFF"/>
            </a:solidFill>
          </a:ln>
        </p:spPr>
        <p:txBody>
          <a:bodyPr wrap="square" lIns="0" tIns="0" rIns="0" bIns="0" rtlCol="0"/>
          <a:lstStyle/>
          <a:p>
            <a:endParaRPr sz="372">
              <a:solidFill>
                <a:prstClr val="black"/>
              </a:solidFill>
            </a:endParaRPr>
          </a:p>
        </p:txBody>
      </p:sp>
      <p:sp>
        <p:nvSpPr>
          <p:cNvPr id="10" name="Rectangle 9"/>
          <p:cNvSpPr/>
          <p:nvPr userDrawn="1"/>
        </p:nvSpPr>
        <p:spPr>
          <a:xfrm>
            <a:off x="2291358" y="3462517"/>
            <a:ext cx="352763" cy="20793"/>
          </a:xfrm>
          <a:prstGeom prst="rect">
            <a:avLst/>
          </a:prstGeom>
          <a:solidFill>
            <a:srgbClr val="F6D922"/>
          </a:solidFill>
          <a:ln>
            <a:solidFill>
              <a:srgbClr val="F6D92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1" name="Text Placeholder 8"/>
          <p:cNvSpPr>
            <a:spLocks noGrp="1"/>
          </p:cNvSpPr>
          <p:nvPr>
            <p:ph type="body" sz="quarter" idx="13" hasCustomPrompt="1"/>
          </p:nvPr>
        </p:nvSpPr>
        <p:spPr>
          <a:xfrm>
            <a:off x="1140834" y="1289485"/>
            <a:ext cx="2603080" cy="2282230"/>
          </a:xfrm>
          <a:prstGeom prst="rect">
            <a:avLst/>
          </a:prstGeom>
        </p:spPr>
        <p:txBody>
          <a:bodyPr/>
          <a:lstStyle>
            <a:lvl1pPr>
              <a:defRPr sz="1819" b="1"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4" name="Holder 2"/>
          <p:cNvSpPr>
            <a:spLocks noGrp="1"/>
          </p:cNvSpPr>
          <p:nvPr>
            <p:ph type="title"/>
          </p:nvPr>
        </p:nvSpPr>
        <p:spPr>
          <a:xfrm>
            <a:off x="5611747" y="596369"/>
            <a:ext cx="3075053" cy="1143642"/>
          </a:xfrm>
          <a:prstGeom prst="rect">
            <a:avLst/>
          </a:prstGeom>
        </p:spPr>
        <p:txBody>
          <a:bodyPr lIns="0" tIns="0" rIns="0" bIns="0"/>
          <a:lstStyle>
            <a:lvl1pPr>
              <a:defRPr sz="3729" b="1" i="0">
                <a:solidFill>
                  <a:schemeClr val="tx1"/>
                </a:solidFill>
                <a:latin typeface="Helvetica"/>
                <a:cs typeface="Helvetica"/>
              </a:defRPr>
            </a:lvl1pPr>
          </a:lstStyle>
          <a:p>
            <a:endParaRPr lang="en-US" dirty="0"/>
          </a:p>
        </p:txBody>
      </p:sp>
      <p:sp>
        <p:nvSpPr>
          <p:cNvPr id="15" name="Text Placeholder 8"/>
          <p:cNvSpPr>
            <a:spLocks noGrp="1"/>
          </p:cNvSpPr>
          <p:nvPr>
            <p:ph type="body" sz="quarter" idx="11" hasCustomPrompt="1"/>
          </p:nvPr>
        </p:nvSpPr>
        <p:spPr>
          <a:xfrm>
            <a:off x="5611748" y="2017257"/>
            <a:ext cx="3075197" cy="2282230"/>
          </a:xfrm>
          <a:prstGeom prst="rect">
            <a:avLst/>
          </a:prstGeom>
        </p:spPr>
        <p:txBody>
          <a:bodyPr/>
          <a:lstStyle>
            <a:lvl1pPr>
              <a:defRPr sz="1273" b="1" baseline="0">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80902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p:spPr>
        <p:txBody>
          <a:body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p:spPr>
        <p:txBody>
          <a:bodyPr/>
          <a:lstStyle/>
          <a:p>
            <a:pPr marL="5776"/>
            <a:r>
              <a:rPr lang="en-US" spc="-11">
                <a:solidFill>
                  <a:prstClr val="white"/>
                </a:solidFill>
              </a:rPr>
              <a:t>Presented by: xxx xxx</a:t>
            </a:r>
            <a:endParaRPr lang="en-US" spc="16" dirty="0">
              <a:solidFill>
                <a:prstClr val="white"/>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7" name="Picture Placeholder 6"/>
          <p:cNvSpPr>
            <a:spLocks noGrp="1"/>
          </p:cNvSpPr>
          <p:nvPr>
            <p:ph type="pic" sz="quarter" idx="13"/>
          </p:nvPr>
        </p:nvSpPr>
        <p:spPr>
          <a:xfrm>
            <a:off x="626477" y="2086568"/>
            <a:ext cx="1698254" cy="1559512"/>
          </a:xfrm>
          <a:prstGeom prst="rect">
            <a:avLst/>
          </a:prstGeom>
        </p:spPr>
        <p:txBody>
          <a:bodyPr/>
          <a:lstStyle>
            <a:lvl1pPr>
              <a:defRPr sz="1455">
                <a:solidFill>
                  <a:srgbClr val="FF0000"/>
                </a:solidFill>
              </a:defRPr>
            </a:lvl1pPr>
          </a:lstStyle>
          <a:p>
            <a:endParaRPr lang="en-US"/>
          </a:p>
        </p:txBody>
      </p:sp>
      <p:sp>
        <p:nvSpPr>
          <p:cNvPr id="8" name="Picture Placeholder 6"/>
          <p:cNvSpPr>
            <a:spLocks noGrp="1"/>
          </p:cNvSpPr>
          <p:nvPr>
            <p:ph type="pic" sz="quarter" idx="14"/>
          </p:nvPr>
        </p:nvSpPr>
        <p:spPr>
          <a:xfrm>
            <a:off x="2632641" y="2086568"/>
            <a:ext cx="1698254" cy="1559512"/>
          </a:xfrm>
          <a:prstGeom prst="rect">
            <a:avLst/>
          </a:prstGeom>
        </p:spPr>
        <p:txBody>
          <a:bodyPr/>
          <a:lstStyle>
            <a:lvl1pPr>
              <a:defRPr sz="1455">
                <a:solidFill>
                  <a:srgbClr val="FF0000"/>
                </a:solidFill>
              </a:defRPr>
            </a:lvl1pPr>
          </a:lstStyle>
          <a:p>
            <a:endParaRPr lang="en-US"/>
          </a:p>
        </p:txBody>
      </p:sp>
      <p:sp>
        <p:nvSpPr>
          <p:cNvPr id="9" name="Picture Placeholder 6"/>
          <p:cNvSpPr>
            <a:spLocks noGrp="1"/>
          </p:cNvSpPr>
          <p:nvPr>
            <p:ph type="pic" sz="quarter" idx="15"/>
          </p:nvPr>
        </p:nvSpPr>
        <p:spPr>
          <a:xfrm>
            <a:off x="4577517" y="2086568"/>
            <a:ext cx="1698254" cy="1559512"/>
          </a:xfrm>
          <a:prstGeom prst="rect">
            <a:avLst/>
          </a:prstGeom>
        </p:spPr>
        <p:txBody>
          <a:bodyPr/>
          <a:lstStyle>
            <a:lvl1pPr>
              <a:defRPr sz="1455">
                <a:solidFill>
                  <a:srgbClr val="FF0000"/>
                </a:solidFill>
              </a:defRPr>
            </a:lvl1pPr>
          </a:lstStyle>
          <a:p>
            <a:endParaRPr lang="en-US"/>
          </a:p>
        </p:txBody>
      </p:sp>
      <p:sp>
        <p:nvSpPr>
          <p:cNvPr id="10" name="Picture Placeholder 6"/>
          <p:cNvSpPr>
            <a:spLocks noGrp="1"/>
          </p:cNvSpPr>
          <p:nvPr>
            <p:ph type="pic" sz="quarter" idx="16"/>
          </p:nvPr>
        </p:nvSpPr>
        <p:spPr>
          <a:xfrm>
            <a:off x="6583680" y="2086568"/>
            <a:ext cx="1698254" cy="1559512"/>
          </a:xfrm>
          <a:prstGeom prst="rect">
            <a:avLst/>
          </a:prstGeom>
        </p:spPr>
        <p:txBody>
          <a:bodyPr/>
          <a:lstStyle>
            <a:lvl1pPr>
              <a:defRPr sz="1455">
                <a:solidFill>
                  <a:srgbClr val="FF0000"/>
                </a:solidFill>
              </a:defRPr>
            </a:lvl1pPr>
          </a:lstStyle>
          <a:p>
            <a:endParaRPr lang="en-US"/>
          </a:p>
        </p:txBody>
      </p:sp>
      <p:sp>
        <p:nvSpPr>
          <p:cNvPr id="11" name="Rectangle 10"/>
          <p:cNvSpPr/>
          <p:nvPr userDrawn="1"/>
        </p:nvSpPr>
        <p:spPr>
          <a:xfrm>
            <a:off x="1758546" y="312367"/>
            <a:ext cx="5845000" cy="901051"/>
          </a:xfrm>
          <a:prstGeom prst="rect">
            <a:avLst/>
          </a:prstGeom>
          <a:noFill/>
          <a:ln w="85725">
            <a:solidFill>
              <a:srgbClr val="F6D92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5" name="Text Placeholder 14"/>
          <p:cNvSpPr>
            <a:spLocks noGrp="1"/>
          </p:cNvSpPr>
          <p:nvPr>
            <p:ph type="body" sz="quarter" idx="17" hasCustomPrompt="1"/>
          </p:nvPr>
        </p:nvSpPr>
        <p:spPr>
          <a:xfrm>
            <a:off x="1758906" y="312625"/>
            <a:ext cx="5844969" cy="901051"/>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Tree>
    <p:extLst>
      <p:ext uri="{BB962C8B-B14F-4D97-AF65-F5344CB8AC3E}">
        <p14:creationId xmlns:p14="http://schemas.microsoft.com/office/powerpoint/2010/main" val="18034007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p:spPr>
        <p:txBody>
          <a:body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p:spPr>
        <p:txBody>
          <a:bodyPr/>
          <a:lstStyle/>
          <a:p>
            <a:pPr marL="5776"/>
            <a:r>
              <a:rPr lang="en-US" spc="-11">
                <a:solidFill>
                  <a:prstClr val="white"/>
                </a:solidFill>
              </a:rPr>
              <a:t>Presented by: xxx xxx</a:t>
            </a:r>
            <a:endParaRPr lang="en-US" spc="16" dirty="0">
              <a:solidFill>
                <a:prstClr val="white"/>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7" name="object 3"/>
          <p:cNvSpPr/>
          <p:nvPr userDrawn="1"/>
        </p:nvSpPr>
        <p:spPr>
          <a:xfrm>
            <a:off x="440531" y="1550085"/>
            <a:ext cx="2190690" cy="757229"/>
          </a:xfrm>
          <a:custGeom>
            <a:avLst/>
            <a:gdLst/>
            <a:ahLst/>
            <a:cxnLst/>
            <a:rect l="l" t="t" r="r" b="b"/>
            <a:pathLst>
              <a:path w="4816475" h="1664970">
                <a:moveTo>
                  <a:pt x="0" y="1664870"/>
                </a:moveTo>
                <a:lnTo>
                  <a:pt x="4816366" y="1664870"/>
                </a:lnTo>
                <a:lnTo>
                  <a:pt x="4816366" y="0"/>
                </a:lnTo>
                <a:lnTo>
                  <a:pt x="0" y="0"/>
                </a:lnTo>
                <a:lnTo>
                  <a:pt x="0" y="1664870"/>
                </a:lnTo>
                <a:close/>
              </a:path>
            </a:pathLst>
          </a:custGeom>
          <a:solidFill>
            <a:srgbClr val="F6D923"/>
          </a:solidFill>
          <a:ln w="19050">
            <a:solidFill>
              <a:schemeClr val="tx1"/>
            </a:solidFill>
          </a:ln>
        </p:spPr>
        <p:txBody>
          <a:bodyPr wrap="square" lIns="0" tIns="0" rIns="0" bIns="0" rtlCol="0"/>
          <a:lstStyle/>
          <a:p>
            <a:endParaRPr sz="372">
              <a:solidFill>
                <a:prstClr val="black"/>
              </a:solidFill>
            </a:endParaRPr>
          </a:p>
        </p:txBody>
      </p:sp>
      <p:sp>
        <p:nvSpPr>
          <p:cNvPr id="8" name="object 7"/>
          <p:cNvSpPr/>
          <p:nvPr userDrawn="1"/>
        </p:nvSpPr>
        <p:spPr>
          <a:xfrm>
            <a:off x="3440773" y="1550085"/>
            <a:ext cx="2190690" cy="764449"/>
          </a:xfrm>
          <a:custGeom>
            <a:avLst/>
            <a:gdLst/>
            <a:ahLst/>
            <a:cxnLst/>
            <a:rect l="l" t="t" r="r" b="b"/>
            <a:pathLst>
              <a:path w="4816475" h="1680845">
                <a:moveTo>
                  <a:pt x="0" y="1680577"/>
                </a:moveTo>
                <a:lnTo>
                  <a:pt x="4816366" y="1680577"/>
                </a:lnTo>
                <a:lnTo>
                  <a:pt x="4816366" y="0"/>
                </a:lnTo>
                <a:lnTo>
                  <a:pt x="0" y="0"/>
                </a:lnTo>
                <a:lnTo>
                  <a:pt x="0" y="1680577"/>
                </a:lnTo>
                <a:close/>
              </a:path>
            </a:pathLst>
          </a:custGeom>
          <a:solidFill>
            <a:srgbClr val="F6D923"/>
          </a:solidFill>
          <a:ln w="19050">
            <a:solidFill>
              <a:schemeClr val="tx1"/>
            </a:solidFill>
          </a:ln>
        </p:spPr>
        <p:txBody>
          <a:bodyPr wrap="square" lIns="0" tIns="0" rIns="0" bIns="0" rtlCol="0"/>
          <a:lstStyle/>
          <a:p>
            <a:endParaRPr sz="372">
              <a:solidFill>
                <a:prstClr val="black"/>
              </a:solidFill>
            </a:endParaRPr>
          </a:p>
        </p:txBody>
      </p:sp>
      <p:sp>
        <p:nvSpPr>
          <p:cNvPr id="9" name="object 11"/>
          <p:cNvSpPr/>
          <p:nvPr userDrawn="1"/>
        </p:nvSpPr>
        <p:spPr>
          <a:xfrm>
            <a:off x="6431495" y="1550085"/>
            <a:ext cx="2197910" cy="757229"/>
          </a:xfrm>
          <a:custGeom>
            <a:avLst/>
            <a:gdLst/>
            <a:ahLst/>
            <a:cxnLst/>
            <a:rect l="l" t="t" r="r" b="b"/>
            <a:pathLst>
              <a:path w="4832350" h="1664970">
                <a:moveTo>
                  <a:pt x="0" y="1664870"/>
                </a:moveTo>
                <a:lnTo>
                  <a:pt x="4832072" y="1664870"/>
                </a:lnTo>
                <a:lnTo>
                  <a:pt x="4832072" y="0"/>
                </a:lnTo>
                <a:lnTo>
                  <a:pt x="0" y="0"/>
                </a:lnTo>
                <a:lnTo>
                  <a:pt x="0" y="1664870"/>
                </a:lnTo>
                <a:close/>
              </a:path>
            </a:pathLst>
          </a:custGeom>
          <a:solidFill>
            <a:srgbClr val="F6D923"/>
          </a:solidFill>
          <a:ln w="19050">
            <a:solidFill>
              <a:schemeClr val="tx1"/>
            </a:solidFill>
          </a:ln>
        </p:spPr>
        <p:txBody>
          <a:bodyPr wrap="square" lIns="0" tIns="0" rIns="0" bIns="0" rtlCol="0"/>
          <a:lstStyle/>
          <a:p>
            <a:endParaRPr sz="372">
              <a:solidFill>
                <a:prstClr val="black"/>
              </a:solidFill>
            </a:endParaRPr>
          </a:p>
        </p:txBody>
      </p:sp>
      <p:sp>
        <p:nvSpPr>
          <p:cNvPr id="15" name="object 26"/>
          <p:cNvSpPr/>
          <p:nvPr userDrawn="1"/>
        </p:nvSpPr>
        <p:spPr>
          <a:xfrm>
            <a:off x="7508958" y="1228639"/>
            <a:ext cx="4910" cy="297462"/>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16" name="object 27"/>
          <p:cNvSpPr/>
          <p:nvPr userDrawn="1"/>
        </p:nvSpPr>
        <p:spPr>
          <a:xfrm>
            <a:off x="435768" y="2307269"/>
            <a:ext cx="2197910" cy="2000218"/>
          </a:xfrm>
          <a:custGeom>
            <a:avLst/>
            <a:gdLst/>
            <a:ahLst/>
            <a:cxnLst/>
            <a:rect l="l" t="t" r="r" b="b"/>
            <a:pathLst>
              <a:path w="4832350" h="4398009">
                <a:moveTo>
                  <a:pt x="0" y="4397771"/>
                </a:moveTo>
                <a:lnTo>
                  <a:pt x="4832072" y="4397771"/>
                </a:lnTo>
                <a:lnTo>
                  <a:pt x="4832072" y="0"/>
                </a:lnTo>
                <a:lnTo>
                  <a:pt x="0" y="0"/>
                </a:lnTo>
                <a:lnTo>
                  <a:pt x="0" y="4397771"/>
                </a:lnTo>
                <a:close/>
              </a:path>
            </a:pathLst>
          </a:custGeom>
          <a:solidFill>
            <a:srgbClr val="000000"/>
          </a:solidFill>
          <a:ln w="19050">
            <a:solidFill>
              <a:schemeClr val="tx1"/>
            </a:solidFill>
          </a:ln>
        </p:spPr>
        <p:txBody>
          <a:bodyPr wrap="square" lIns="0" tIns="0" rIns="0" bIns="0" rtlCol="0"/>
          <a:lstStyle/>
          <a:p>
            <a:r>
              <a:rPr lang="en-US" sz="372" dirty="0">
                <a:solidFill>
                  <a:prstClr val="black"/>
                </a:solidFill>
              </a:rPr>
              <a:t>Z</a:t>
            </a:r>
            <a:endParaRPr sz="372" dirty="0">
              <a:solidFill>
                <a:prstClr val="black"/>
              </a:solidFill>
            </a:endParaRPr>
          </a:p>
        </p:txBody>
      </p:sp>
      <p:sp>
        <p:nvSpPr>
          <p:cNvPr id="17" name="object 42"/>
          <p:cNvSpPr/>
          <p:nvPr userDrawn="1"/>
        </p:nvSpPr>
        <p:spPr>
          <a:xfrm>
            <a:off x="3433629" y="2314412"/>
            <a:ext cx="2197910" cy="2000218"/>
          </a:xfrm>
          <a:custGeom>
            <a:avLst/>
            <a:gdLst/>
            <a:ahLst/>
            <a:cxnLst/>
            <a:rect l="l" t="t" r="r" b="b"/>
            <a:pathLst>
              <a:path w="4832350" h="4398009">
                <a:moveTo>
                  <a:pt x="0" y="4397771"/>
                </a:moveTo>
                <a:lnTo>
                  <a:pt x="4832072" y="4397771"/>
                </a:lnTo>
                <a:lnTo>
                  <a:pt x="4832072" y="0"/>
                </a:lnTo>
                <a:lnTo>
                  <a:pt x="0" y="0"/>
                </a:lnTo>
                <a:lnTo>
                  <a:pt x="0" y="4397771"/>
                </a:lnTo>
                <a:close/>
              </a:path>
            </a:pathLst>
          </a:custGeom>
          <a:solidFill>
            <a:srgbClr val="000000"/>
          </a:solidFill>
          <a:ln w="19050">
            <a:solidFill>
              <a:schemeClr val="tx1"/>
            </a:solidFill>
          </a:ln>
        </p:spPr>
        <p:txBody>
          <a:bodyPr wrap="square" lIns="0" tIns="0" rIns="0" bIns="0" rtlCol="0"/>
          <a:lstStyle/>
          <a:p>
            <a:endParaRPr sz="372">
              <a:solidFill>
                <a:prstClr val="black"/>
              </a:solidFill>
            </a:endParaRPr>
          </a:p>
        </p:txBody>
      </p:sp>
      <p:sp>
        <p:nvSpPr>
          <p:cNvPr id="18" name="object 43"/>
          <p:cNvSpPr/>
          <p:nvPr userDrawn="1"/>
        </p:nvSpPr>
        <p:spPr>
          <a:xfrm>
            <a:off x="6433876" y="2307269"/>
            <a:ext cx="2197910" cy="2000218"/>
          </a:xfrm>
          <a:custGeom>
            <a:avLst/>
            <a:gdLst/>
            <a:ahLst/>
            <a:cxnLst/>
            <a:rect l="l" t="t" r="r" b="b"/>
            <a:pathLst>
              <a:path w="4832350" h="4398009">
                <a:moveTo>
                  <a:pt x="0" y="4397771"/>
                </a:moveTo>
                <a:lnTo>
                  <a:pt x="4832072" y="4397771"/>
                </a:lnTo>
                <a:lnTo>
                  <a:pt x="4832072" y="0"/>
                </a:lnTo>
                <a:lnTo>
                  <a:pt x="0" y="0"/>
                </a:lnTo>
                <a:lnTo>
                  <a:pt x="0" y="4397771"/>
                </a:lnTo>
                <a:close/>
              </a:path>
            </a:pathLst>
          </a:custGeom>
          <a:solidFill>
            <a:srgbClr val="000000"/>
          </a:solidFill>
          <a:ln w="19050">
            <a:solidFill>
              <a:schemeClr val="tx1"/>
            </a:solidFill>
          </a:ln>
        </p:spPr>
        <p:txBody>
          <a:bodyPr wrap="square" lIns="0" tIns="0" rIns="0" bIns="0" rtlCol="0"/>
          <a:lstStyle/>
          <a:p>
            <a:endParaRPr sz="372">
              <a:solidFill>
                <a:prstClr val="black"/>
              </a:solidFill>
            </a:endParaRPr>
          </a:p>
        </p:txBody>
      </p:sp>
      <p:sp>
        <p:nvSpPr>
          <p:cNvPr id="21" name="object 26"/>
          <p:cNvSpPr/>
          <p:nvPr userDrawn="1"/>
        </p:nvSpPr>
        <p:spPr>
          <a:xfrm>
            <a:off x="4501476" y="1240710"/>
            <a:ext cx="4910" cy="297462"/>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22" name="object 26"/>
          <p:cNvSpPr/>
          <p:nvPr userDrawn="1"/>
        </p:nvSpPr>
        <p:spPr>
          <a:xfrm>
            <a:off x="1450506" y="1240710"/>
            <a:ext cx="4910" cy="297462"/>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23" name="object 26"/>
          <p:cNvSpPr/>
          <p:nvPr userDrawn="1"/>
        </p:nvSpPr>
        <p:spPr>
          <a:xfrm flipH="1" flipV="1">
            <a:off x="1270139" y="1216727"/>
            <a:ext cx="6243729" cy="20793"/>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25" name="Text Placeholder 14"/>
          <p:cNvSpPr>
            <a:spLocks noGrp="1"/>
          </p:cNvSpPr>
          <p:nvPr>
            <p:ph type="body" sz="quarter" idx="17" hasCustomPrompt="1"/>
          </p:nvPr>
        </p:nvSpPr>
        <p:spPr>
          <a:xfrm>
            <a:off x="435768" y="312625"/>
            <a:ext cx="8193636" cy="346298"/>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TEXT STYLES</a:t>
            </a:r>
          </a:p>
        </p:txBody>
      </p:sp>
      <p:sp>
        <p:nvSpPr>
          <p:cNvPr id="27" name="Text Placeholder 14"/>
          <p:cNvSpPr>
            <a:spLocks noGrp="1"/>
          </p:cNvSpPr>
          <p:nvPr>
            <p:ph type="body" sz="quarter" idx="18" hasCustomPrompt="1"/>
          </p:nvPr>
        </p:nvSpPr>
        <p:spPr>
          <a:xfrm>
            <a:off x="435768" y="788593"/>
            <a:ext cx="8193636" cy="346298"/>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TEXT STYLES</a:t>
            </a:r>
          </a:p>
        </p:txBody>
      </p:sp>
      <p:sp>
        <p:nvSpPr>
          <p:cNvPr id="28" name="Text Placeholder 14"/>
          <p:cNvSpPr>
            <a:spLocks noGrp="1"/>
          </p:cNvSpPr>
          <p:nvPr>
            <p:ph type="body" sz="quarter" idx="19" hasCustomPrompt="1"/>
          </p:nvPr>
        </p:nvSpPr>
        <p:spPr>
          <a:xfrm>
            <a:off x="440454" y="1538172"/>
            <a:ext cx="2190762" cy="776240"/>
          </a:xfrm>
          <a:prstGeom prst="rect">
            <a:avLst/>
          </a:prstGeom>
        </p:spPr>
        <p:txBody>
          <a:bodyPr/>
          <a:lstStyle>
            <a:lvl1pPr algn="ctr">
              <a:defRPr sz="1637"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29" name="Text Placeholder 14"/>
          <p:cNvSpPr>
            <a:spLocks noGrp="1"/>
          </p:cNvSpPr>
          <p:nvPr>
            <p:ph type="body" sz="quarter" idx="20" hasCustomPrompt="1"/>
          </p:nvPr>
        </p:nvSpPr>
        <p:spPr>
          <a:xfrm>
            <a:off x="3445803" y="1550084"/>
            <a:ext cx="2190762" cy="752416"/>
          </a:xfrm>
          <a:prstGeom prst="rect">
            <a:avLst/>
          </a:prstGeom>
        </p:spPr>
        <p:txBody>
          <a:bodyPr/>
          <a:lstStyle>
            <a:lvl1pPr algn="ctr">
              <a:defRPr sz="1637"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30" name="Text Placeholder 14"/>
          <p:cNvSpPr>
            <a:spLocks noGrp="1"/>
          </p:cNvSpPr>
          <p:nvPr>
            <p:ph type="body" sz="quarter" idx="21" hasCustomPrompt="1"/>
          </p:nvPr>
        </p:nvSpPr>
        <p:spPr>
          <a:xfrm>
            <a:off x="6438642" y="1538172"/>
            <a:ext cx="2190762" cy="776240"/>
          </a:xfrm>
          <a:prstGeom prst="rect">
            <a:avLst/>
          </a:prstGeom>
        </p:spPr>
        <p:txBody>
          <a:bodyPr/>
          <a:lstStyle>
            <a:lvl1pPr algn="ctr">
              <a:defRPr sz="1637"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32" name="Picture Placeholder 31"/>
          <p:cNvSpPr>
            <a:spLocks noGrp="1"/>
          </p:cNvSpPr>
          <p:nvPr>
            <p:ph type="pic" sz="quarter" idx="22"/>
          </p:nvPr>
        </p:nvSpPr>
        <p:spPr>
          <a:xfrm>
            <a:off x="436116" y="2314720"/>
            <a:ext cx="2195022" cy="1999929"/>
          </a:xfrm>
          <a:prstGeom prst="rect">
            <a:avLst/>
          </a:prstGeom>
        </p:spPr>
        <p:txBody>
          <a:bodyPr/>
          <a:lstStyle>
            <a:lvl1pPr>
              <a:defRPr sz="1273">
                <a:solidFill>
                  <a:srgbClr val="FF0000"/>
                </a:solidFill>
              </a:defRPr>
            </a:lvl1pPr>
          </a:lstStyle>
          <a:p>
            <a:endParaRPr lang="en-US" dirty="0"/>
          </a:p>
        </p:txBody>
      </p:sp>
      <p:sp>
        <p:nvSpPr>
          <p:cNvPr id="35" name="Picture Placeholder 31"/>
          <p:cNvSpPr>
            <a:spLocks noGrp="1"/>
          </p:cNvSpPr>
          <p:nvPr>
            <p:ph type="pic" sz="quarter" idx="25"/>
          </p:nvPr>
        </p:nvSpPr>
        <p:spPr>
          <a:xfrm>
            <a:off x="679207" y="2600013"/>
            <a:ext cx="1552418" cy="1414440"/>
          </a:xfrm>
          <a:prstGeom prst="rect">
            <a:avLst/>
          </a:prstGeom>
        </p:spPr>
        <p:txBody>
          <a:bodyPr/>
          <a:lstStyle>
            <a:lvl1pPr>
              <a:defRPr sz="1273">
                <a:solidFill>
                  <a:srgbClr val="FF0000"/>
                </a:solidFill>
              </a:defRPr>
            </a:lvl1pPr>
          </a:lstStyle>
          <a:p>
            <a:endParaRPr lang="en-US" dirty="0"/>
          </a:p>
        </p:txBody>
      </p:sp>
      <p:sp>
        <p:nvSpPr>
          <p:cNvPr id="36" name="Picture Placeholder 31"/>
          <p:cNvSpPr>
            <a:spLocks noGrp="1"/>
          </p:cNvSpPr>
          <p:nvPr>
            <p:ph type="pic" sz="quarter" idx="26"/>
          </p:nvPr>
        </p:nvSpPr>
        <p:spPr>
          <a:xfrm>
            <a:off x="3428527" y="2314701"/>
            <a:ext cx="2195022" cy="1999929"/>
          </a:xfrm>
          <a:prstGeom prst="rect">
            <a:avLst/>
          </a:prstGeom>
        </p:spPr>
        <p:txBody>
          <a:bodyPr/>
          <a:lstStyle>
            <a:lvl1pPr>
              <a:defRPr sz="1273">
                <a:solidFill>
                  <a:srgbClr val="FF0000"/>
                </a:solidFill>
              </a:defRPr>
            </a:lvl1pPr>
          </a:lstStyle>
          <a:p>
            <a:endParaRPr lang="en-US" dirty="0"/>
          </a:p>
        </p:txBody>
      </p:sp>
      <p:sp>
        <p:nvSpPr>
          <p:cNvPr id="37" name="Picture Placeholder 31"/>
          <p:cNvSpPr>
            <a:spLocks noGrp="1"/>
          </p:cNvSpPr>
          <p:nvPr>
            <p:ph type="pic" sz="quarter" idx="27"/>
          </p:nvPr>
        </p:nvSpPr>
        <p:spPr>
          <a:xfrm>
            <a:off x="3671618" y="2599995"/>
            <a:ext cx="1552418" cy="1414440"/>
          </a:xfrm>
          <a:prstGeom prst="rect">
            <a:avLst/>
          </a:prstGeom>
        </p:spPr>
        <p:txBody>
          <a:bodyPr/>
          <a:lstStyle>
            <a:lvl1pPr>
              <a:defRPr sz="1273">
                <a:solidFill>
                  <a:srgbClr val="FF0000"/>
                </a:solidFill>
              </a:defRPr>
            </a:lvl1pPr>
          </a:lstStyle>
          <a:p>
            <a:endParaRPr lang="en-US" dirty="0"/>
          </a:p>
        </p:txBody>
      </p:sp>
      <p:sp>
        <p:nvSpPr>
          <p:cNvPr id="38" name="Picture Placeholder 31"/>
          <p:cNvSpPr>
            <a:spLocks noGrp="1"/>
          </p:cNvSpPr>
          <p:nvPr>
            <p:ph type="pic" sz="quarter" idx="28"/>
          </p:nvPr>
        </p:nvSpPr>
        <p:spPr>
          <a:xfrm>
            <a:off x="6425815" y="2307269"/>
            <a:ext cx="2195022" cy="1999929"/>
          </a:xfrm>
          <a:prstGeom prst="rect">
            <a:avLst/>
          </a:prstGeom>
        </p:spPr>
        <p:txBody>
          <a:bodyPr/>
          <a:lstStyle>
            <a:lvl1pPr>
              <a:defRPr sz="1273">
                <a:solidFill>
                  <a:srgbClr val="FF0000"/>
                </a:solidFill>
              </a:defRPr>
            </a:lvl1pPr>
          </a:lstStyle>
          <a:p>
            <a:endParaRPr lang="en-US" dirty="0"/>
          </a:p>
        </p:txBody>
      </p:sp>
      <p:sp>
        <p:nvSpPr>
          <p:cNvPr id="39" name="Picture Placeholder 31"/>
          <p:cNvSpPr>
            <a:spLocks noGrp="1"/>
          </p:cNvSpPr>
          <p:nvPr>
            <p:ph type="pic" sz="quarter" idx="29"/>
          </p:nvPr>
        </p:nvSpPr>
        <p:spPr>
          <a:xfrm>
            <a:off x="6668906" y="2592562"/>
            <a:ext cx="1552418" cy="1414440"/>
          </a:xfrm>
          <a:prstGeom prst="rect">
            <a:avLst/>
          </a:prstGeom>
        </p:spPr>
        <p:txBody>
          <a:bodyPr/>
          <a:lstStyle>
            <a:lvl1pPr>
              <a:defRPr sz="1273">
                <a:solidFill>
                  <a:srgbClr val="FF0000"/>
                </a:solidFill>
              </a:defRPr>
            </a:lvl1pPr>
          </a:lstStyle>
          <a:p>
            <a:endParaRPr lang="en-US" dirty="0"/>
          </a:p>
        </p:txBody>
      </p:sp>
    </p:spTree>
    <p:extLst>
      <p:ext uri="{BB962C8B-B14F-4D97-AF65-F5344CB8AC3E}">
        <p14:creationId xmlns:p14="http://schemas.microsoft.com/office/powerpoint/2010/main" val="2078908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p:spPr>
        <p:txBody>
          <a:body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p:spPr>
        <p:txBody>
          <a:bodyPr/>
          <a:lstStyle/>
          <a:p>
            <a:pPr marL="5776"/>
            <a:r>
              <a:rPr lang="en-US" spc="-11">
                <a:solidFill>
                  <a:prstClr val="white"/>
                </a:solidFill>
              </a:rPr>
              <a:t>Presented by: xxx xxx</a:t>
            </a:r>
            <a:endParaRPr lang="en-US" spc="16" dirty="0">
              <a:solidFill>
                <a:prstClr val="white"/>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8" name="Text Placeholder 14"/>
          <p:cNvSpPr>
            <a:spLocks noGrp="1"/>
          </p:cNvSpPr>
          <p:nvPr>
            <p:ph type="body" sz="quarter" idx="17" hasCustomPrompt="1"/>
          </p:nvPr>
        </p:nvSpPr>
        <p:spPr>
          <a:xfrm>
            <a:off x="2965496" y="1878634"/>
            <a:ext cx="3125018" cy="901051"/>
          </a:xfrm>
          <a:prstGeom prst="rect">
            <a:avLst/>
          </a:prstGeom>
        </p:spPr>
        <p:txBody>
          <a:bodyPr/>
          <a:lstStyle>
            <a:lvl1pPr algn="ctr">
              <a:defRPr sz="2456" b="1" baseline="0">
                <a:solidFill>
                  <a:schemeClr val="bg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9" name="Picture Placeholder 6"/>
          <p:cNvSpPr>
            <a:spLocks noGrp="1"/>
          </p:cNvSpPr>
          <p:nvPr>
            <p:ph type="pic" sz="quarter" idx="18"/>
          </p:nvPr>
        </p:nvSpPr>
        <p:spPr>
          <a:xfrm>
            <a:off x="407925" y="1213675"/>
            <a:ext cx="2391419" cy="2709651"/>
          </a:xfrm>
          <a:prstGeom prst="rect">
            <a:avLst/>
          </a:prstGeom>
          <a:noFill/>
        </p:spPr>
        <p:txBody>
          <a:bodyPr/>
          <a:lstStyle>
            <a:lvl1pPr>
              <a:defRPr sz="2001">
                <a:solidFill>
                  <a:srgbClr val="FF0000"/>
                </a:solidFill>
              </a:defRPr>
            </a:lvl1pPr>
          </a:lstStyle>
          <a:p>
            <a:endParaRPr lang="en-US"/>
          </a:p>
        </p:txBody>
      </p:sp>
      <p:sp>
        <p:nvSpPr>
          <p:cNvPr id="11" name="Picture Placeholder 6"/>
          <p:cNvSpPr>
            <a:spLocks noGrp="1"/>
          </p:cNvSpPr>
          <p:nvPr>
            <p:ph type="pic" sz="quarter" idx="19"/>
          </p:nvPr>
        </p:nvSpPr>
        <p:spPr>
          <a:xfrm>
            <a:off x="6256667" y="1192150"/>
            <a:ext cx="2391419" cy="2709651"/>
          </a:xfrm>
          <a:prstGeom prst="rect">
            <a:avLst/>
          </a:prstGeom>
          <a:noFill/>
        </p:spPr>
        <p:txBody>
          <a:bodyPr/>
          <a:lstStyle>
            <a:lvl1pPr>
              <a:defRPr sz="2001">
                <a:solidFill>
                  <a:srgbClr val="FF0000"/>
                </a:solidFill>
              </a:defRPr>
            </a:lvl1pPr>
          </a:lstStyle>
          <a:p>
            <a:endParaRPr lang="en-US"/>
          </a:p>
        </p:txBody>
      </p:sp>
    </p:spTree>
    <p:extLst>
      <p:ext uri="{BB962C8B-B14F-4D97-AF65-F5344CB8AC3E}">
        <p14:creationId xmlns:p14="http://schemas.microsoft.com/office/powerpoint/2010/main" val="26183710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a:noFill/>
          <a:ln>
            <a:noFill/>
          </a:ln>
        </p:spPr>
        <p:txBody>
          <a:body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a:noFill/>
          <a:ln>
            <a:noFill/>
          </a:ln>
        </p:spPr>
        <p:txBody>
          <a:bodyPr/>
          <a:lstStyle/>
          <a:p>
            <a:pPr marL="5776"/>
            <a:r>
              <a:rPr lang="en-US" spc="-11">
                <a:solidFill>
                  <a:prstClr val="white"/>
                </a:solidFill>
              </a:rPr>
              <a:t>Presented by: xxx xxx</a:t>
            </a:r>
            <a:endParaRPr lang="en-US" spc="16" dirty="0">
              <a:solidFill>
                <a:prstClr val="white"/>
              </a:solidFill>
            </a:endParaRPr>
          </a:p>
        </p:txBody>
      </p:sp>
      <p:graphicFrame>
        <p:nvGraphicFramePr>
          <p:cNvPr id="6" name="Table 5"/>
          <p:cNvGraphicFramePr>
            <a:graphicFrameLocks noGrp="1"/>
          </p:cNvGraphicFramePr>
          <p:nvPr userDrawn="1"/>
        </p:nvGraphicFramePr>
        <p:xfrm>
          <a:off x="1603634" y="1428108"/>
          <a:ext cx="5845000" cy="3270801"/>
        </p:xfrm>
        <a:graphic>
          <a:graphicData uri="http://schemas.openxmlformats.org/drawingml/2006/table">
            <a:tbl>
              <a:tblPr/>
              <a:tblGrid>
                <a:gridCol w="3182192">
                  <a:extLst>
                    <a:ext uri="{9D8B030D-6E8A-4147-A177-3AD203B41FA5}">
                      <a16:colId xmlns:a16="http://schemas.microsoft.com/office/drawing/2014/main" val="20000"/>
                    </a:ext>
                  </a:extLst>
                </a:gridCol>
                <a:gridCol w="1406986">
                  <a:extLst>
                    <a:ext uri="{9D8B030D-6E8A-4147-A177-3AD203B41FA5}">
                      <a16:colId xmlns:a16="http://schemas.microsoft.com/office/drawing/2014/main" val="20001"/>
                    </a:ext>
                  </a:extLst>
                </a:gridCol>
                <a:gridCol w="1255822">
                  <a:extLst>
                    <a:ext uri="{9D8B030D-6E8A-4147-A177-3AD203B41FA5}">
                      <a16:colId xmlns:a16="http://schemas.microsoft.com/office/drawing/2014/main" val="20002"/>
                    </a:ext>
                  </a:extLst>
                </a:gridCol>
              </a:tblGrid>
              <a:tr h="435891">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D924"/>
                    </a:solidFill>
                  </a:tcPr>
                </a:tc>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D924"/>
                    </a:solidFill>
                  </a:tcPr>
                </a:tc>
                <a:extLst>
                  <a:ext uri="{0D108BD9-81ED-4DB2-BD59-A6C34878D82A}">
                    <a16:rowId xmlns:a16="http://schemas.microsoft.com/office/drawing/2014/main" val="10000"/>
                  </a:ext>
                </a:extLst>
              </a:tr>
              <a:tr h="46516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20235172"/>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dirty="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7" name="Text Placeholder 8"/>
          <p:cNvSpPr>
            <a:spLocks noGrp="1"/>
          </p:cNvSpPr>
          <p:nvPr>
            <p:ph type="body" sz="quarter" idx="12" hasCustomPrompt="1"/>
          </p:nvPr>
        </p:nvSpPr>
        <p:spPr>
          <a:xfrm>
            <a:off x="1660708" y="1462764"/>
            <a:ext cx="2980609" cy="346558"/>
          </a:xfrm>
          <a:prstGeom prst="rect">
            <a:avLst/>
          </a:prstGeom>
        </p:spPr>
        <p:txBody>
          <a:bodyPr/>
          <a:lstStyle>
            <a:lvl1pPr>
              <a:defRPr sz="1092" b="1"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8" name="Text Placeholder 8"/>
          <p:cNvSpPr>
            <a:spLocks noGrp="1"/>
          </p:cNvSpPr>
          <p:nvPr>
            <p:ph type="body" sz="quarter" idx="13" hasCustomPrompt="1"/>
          </p:nvPr>
        </p:nvSpPr>
        <p:spPr>
          <a:xfrm>
            <a:off x="4779950" y="1448223"/>
            <a:ext cx="1294598" cy="346558"/>
          </a:xfrm>
          <a:prstGeom prst="rect">
            <a:avLst/>
          </a:prstGeom>
        </p:spPr>
        <p:txBody>
          <a:bodyPr/>
          <a:lstStyle>
            <a:lvl1pPr>
              <a:defRPr sz="1092" b="1" baseline="0">
                <a:solidFill>
                  <a:schemeClr val="tx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a:t>CLICK TO EDIT MASTER TEXT</a:t>
            </a:r>
            <a:endParaRPr lang="en-US" dirty="0"/>
          </a:p>
        </p:txBody>
      </p:sp>
      <p:sp>
        <p:nvSpPr>
          <p:cNvPr id="9" name="Text Placeholder 8"/>
          <p:cNvSpPr>
            <a:spLocks noGrp="1"/>
          </p:cNvSpPr>
          <p:nvPr>
            <p:ph type="body" sz="quarter" idx="14" hasCustomPrompt="1"/>
          </p:nvPr>
        </p:nvSpPr>
        <p:spPr>
          <a:xfrm>
            <a:off x="6213180" y="1448223"/>
            <a:ext cx="1235454" cy="346558"/>
          </a:xfrm>
          <a:prstGeom prst="rect">
            <a:avLst/>
          </a:prstGeom>
        </p:spPr>
        <p:txBody>
          <a:bodyPr/>
          <a:lstStyle>
            <a:lvl1pPr>
              <a:defRPr sz="1092" b="1" baseline="0">
                <a:solidFill>
                  <a:schemeClr val="tx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a:t>CLICK TO EDIT MASTER TEXT</a:t>
            </a:r>
            <a:endParaRPr lang="en-US" dirty="0"/>
          </a:p>
        </p:txBody>
      </p:sp>
      <p:sp>
        <p:nvSpPr>
          <p:cNvPr id="10" name="Text Placeholder 8"/>
          <p:cNvSpPr>
            <a:spLocks noGrp="1"/>
          </p:cNvSpPr>
          <p:nvPr>
            <p:ph type="body" sz="quarter" idx="15" hasCustomPrompt="1"/>
          </p:nvPr>
        </p:nvSpPr>
        <p:spPr>
          <a:xfrm>
            <a:off x="1660708" y="1906890"/>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1" name="Text Placeholder 8"/>
          <p:cNvSpPr>
            <a:spLocks noGrp="1"/>
          </p:cNvSpPr>
          <p:nvPr>
            <p:ph type="body" sz="quarter" idx="16" hasCustomPrompt="1"/>
          </p:nvPr>
        </p:nvSpPr>
        <p:spPr>
          <a:xfrm>
            <a:off x="1660708" y="2361556"/>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2" name="Text Placeholder 8"/>
          <p:cNvSpPr>
            <a:spLocks noGrp="1"/>
          </p:cNvSpPr>
          <p:nvPr>
            <p:ph type="body" sz="quarter" idx="17" hasCustomPrompt="1"/>
          </p:nvPr>
        </p:nvSpPr>
        <p:spPr>
          <a:xfrm>
            <a:off x="1661849" y="3362434"/>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3" name="Text Placeholder 8"/>
          <p:cNvSpPr>
            <a:spLocks noGrp="1"/>
          </p:cNvSpPr>
          <p:nvPr>
            <p:ph type="body" sz="quarter" idx="18" hasCustomPrompt="1"/>
          </p:nvPr>
        </p:nvSpPr>
        <p:spPr>
          <a:xfrm>
            <a:off x="1660708" y="4301519"/>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4" name="Text Placeholder 8"/>
          <p:cNvSpPr>
            <a:spLocks noGrp="1"/>
          </p:cNvSpPr>
          <p:nvPr>
            <p:ph type="body" sz="quarter" idx="19" hasCustomPrompt="1"/>
          </p:nvPr>
        </p:nvSpPr>
        <p:spPr>
          <a:xfrm>
            <a:off x="1660708" y="3819538"/>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5" name="Text Placeholder 8"/>
          <p:cNvSpPr>
            <a:spLocks noGrp="1"/>
          </p:cNvSpPr>
          <p:nvPr>
            <p:ph type="body" sz="quarter" idx="20" hasCustomPrompt="1"/>
          </p:nvPr>
        </p:nvSpPr>
        <p:spPr>
          <a:xfrm>
            <a:off x="1660708" y="2880453"/>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6" name="Text Placeholder 8"/>
          <p:cNvSpPr>
            <a:spLocks noGrp="1"/>
          </p:cNvSpPr>
          <p:nvPr>
            <p:ph type="body" sz="quarter" idx="21" hasCustomPrompt="1"/>
          </p:nvPr>
        </p:nvSpPr>
        <p:spPr>
          <a:xfrm>
            <a:off x="4806577" y="1906890"/>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17" name="Text Placeholder 8"/>
          <p:cNvSpPr>
            <a:spLocks noGrp="1"/>
          </p:cNvSpPr>
          <p:nvPr>
            <p:ph type="body" sz="quarter" idx="22" hasCustomPrompt="1"/>
          </p:nvPr>
        </p:nvSpPr>
        <p:spPr>
          <a:xfrm>
            <a:off x="6239808" y="1906890"/>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18" name="Text Placeholder 8"/>
          <p:cNvSpPr>
            <a:spLocks noGrp="1"/>
          </p:cNvSpPr>
          <p:nvPr>
            <p:ph type="body" sz="quarter" idx="23" hasCustomPrompt="1"/>
          </p:nvPr>
        </p:nvSpPr>
        <p:spPr>
          <a:xfrm>
            <a:off x="4806577" y="2361556"/>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19" name="Text Placeholder 8"/>
          <p:cNvSpPr>
            <a:spLocks noGrp="1"/>
          </p:cNvSpPr>
          <p:nvPr>
            <p:ph type="body" sz="quarter" idx="24" hasCustomPrompt="1"/>
          </p:nvPr>
        </p:nvSpPr>
        <p:spPr>
          <a:xfrm>
            <a:off x="6239808" y="2361556"/>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0" name="Text Placeholder 8"/>
          <p:cNvSpPr>
            <a:spLocks noGrp="1"/>
          </p:cNvSpPr>
          <p:nvPr>
            <p:ph type="body" sz="quarter" idx="25" hasCustomPrompt="1"/>
          </p:nvPr>
        </p:nvSpPr>
        <p:spPr>
          <a:xfrm>
            <a:off x="4819693" y="2827741"/>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1" name="Text Placeholder 8"/>
          <p:cNvSpPr>
            <a:spLocks noGrp="1"/>
          </p:cNvSpPr>
          <p:nvPr>
            <p:ph type="body" sz="quarter" idx="26" hasCustomPrompt="1"/>
          </p:nvPr>
        </p:nvSpPr>
        <p:spPr>
          <a:xfrm>
            <a:off x="6252925" y="2827741"/>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2" name="Text Placeholder 8"/>
          <p:cNvSpPr>
            <a:spLocks noGrp="1"/>
          </p:cNvSpPr>
          <p:nvPr>
            <p:ph type="body" sz="quarter" idx="27" hasCustomPrompt="1"/>
          </p:nvPr>
        </p:nvSpPr>
        <p:spPr>
          <a:xfrm>
            <a:off x="4829048" y="3306524"/>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3" name="Text Placeholder 8"/>
          <p:cNvSpPr>
            <a:spLocks noGrp="1"/>
          </p:cNvSpPr>
          <p:nvPr>
            <p:ph type="body" sz="quarter" idx="28" hasCustomPrompt="1"/>
          </p:nvPr>
        </p:nvSpPr>
        <p:spPr>
          <a:xfrm>
            <a:off x="6262280" y="3306524"/>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4" name="Text Placeholder 8"/>
          <p:cNvSpPr>
            <a:spLocks noGrp="1"/>
          </p:cNvSpPr>
          <p:nvPr>
            <p:ph type="body" sz="quarter" idx="29" hasCustomPrompt="1"/>
          </p:nvPr>
        </p:nvSpPr>
        <p:spPr>
          <a:xfrm>
            <a:off x="4838088" y="3803859"/>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5" name="Text Placeholder 8"/>
          <p:cNvSpPr>
            <a:spLocks noGrp="1"/>
          </p:cNvSpPr>
          <p:nvPr>
            <p:ph type="body" sz="quarter" idx="30" hasCustomPrompt="1"/>
          </p:nvPr>
        </p:nvSpPr>
        <p:spPr>
          <a:xfrm>
            <a:off x="6271319" y="3803859"/>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6" name="Text Placeholder 8"/>
          <p:cNvSpPr>
            <a:spLocks noGrp="1"/>
          </p:cNvSpPr>
          <p:nvPr>
            <p:ph type="body" sz="quarter" idx="31" hasCustomPrompt="1"/>
          </p:nvPr>
        </p:nvSpPr>
        <p:spPr>
          <a:xfrm>
            <a:off x="4829048" y="4254461"/>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7" name="Text Placeholder 8"/>
          <p:cNvSpPr>
            <a:spLocks noGrp="1"/>
          </p:cNvSpPr>
          <p:nvPr>
            <p:ph type="body" sz="quarter" idx="32" hasCustomPrompt="1"/>
          </p:nvPr>
        </p:nvSpPr>
        <p:spPr>
          <a:xfrm>
            <a:off x="6262280" y="4254461"/>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8" name="Text Placeholder 14"/>
          <p:cNvSpPr>
            <a:spLocks noGrp="1"/>
          </p:cNvSpPr>
          <p:nvPr>
            <p:ph type="body" sz="quarter" idx="33" hasCustomPrompt="1"/>
          </p:nvPr>
        </p:nvSpPr>
        <p:spPr>
          <a:xfrm>
            <a:off x="1758906" y="312625"/>
            <a:ext cx="5844969" cy="901051"/>
          </a:xfrm>
          <a:prstGeom prst="rect">
            <a:avLst/>
          </a:prstGeom>
        </p:spPr>
        <p:txBody>
          <a:bodyPr/>
          <a:lstStyle>
            <a:lvl1pPr algn="ctr">
              <a:defRPr sz="2456" b="1" baseline="0">
                <a:solidFill>
                  <a:schemeClr val="bg1"/>
                </a:solidFill>
                <a:latin typeface="Helvetica" charset="0"/>
                <a:ea typeface="Helvetica" charset="0"/>
                <a:cs typeface="Helvetica" charset="0"/>
              </a:defRPr>
            </a:lvl1pPr>
          </a:lstStyle>
          <a:p>
            <a:pPr lvl="0"/>
            <a:r>
              <a:rPr lang="en-US" dirty="0"/>
              <a:t>CLICK TO EDIT MASTER </a:t>
            </a:r>
          </a:p>
          <a:p>
            <a:pPr lvl="0"/>
            <a:r>
              <a:rPr lang="en-US" dirty="0"/>
              <a:t>TEXT STYLES</a:t>
            </a:r>
          </a:p>
        </p:txBody>
      </p:sp>
    </p:spTree>
    <p:extLst>
      <p:ext uri="{BB962C8B-B14F-4D97-AF65-F5344CB8AC3E}">
        <p14:creationId xmlns:p14="http://schemas.microsoft.com/office/powerpoint/2010/main" val="3312167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591" b="0" i="0">
                <a:solidFill>
                  <a:schemeClr val="bg1"/>
                </a:solidFill>
                <a:latin typeface="Helvetica"/>
                <a:cs typeface="Helvetica"/>
              </a:defRPr>
            </a:lvl1pPr>
          </a:lstStyle>
          <a:p>
            <a:pPr marL="5776"/>
            <a:endParaRPr lang="en-US" spc="5" dirty="0">
              <a:solidFill>
                <a:prstClr val="white"/>
              </a:solidFill>
            </a:endParaRPr>
          </a:p>
        </p:txBody>
      </p:sp>
      <p:sp>
        <p:nvSpPr>
          <p:cNvPr id="3" name="Holder 3"/>
          <p:cNvSpPr>
            <a:spLocks noGrp="1"/>
          </p:cNvSpPr>
          <p:nvPr>
            <p:ph type="dt" sz="half" idx="6"/>
          </p:nvPr>
        </p:nvSpPr>
        <p:spPr/>
        <p:txBody>
          <a:bodyPr lIns="0" tIns="0" rIns="0" bIns="0"/>
          <a:lstStyle>
            <a:lvl1pPr>
              <a:defRPr sz="591" b="0" i="0">
                <a:solidFill>
                  <a:schemeClr val="bg1"/>
                </a:solidFill>
                <a:latin typeface="Helvetica"/>
                <a:cs typeface="Helvetica"/>
              </a:defRPr>
            </a:lvl1pPr>
          </a:lstStyle>
          <a:p>
            <a:pPr marL="5776"/>
            <a:endParaRPr lang="en-US" spc="16" dirty="0">
              <a:solidFill>
                <a:prstClr val="white"/>
              </a:solidFill>
            </a:endParaRPr>
          </a:p>
        </p:txBody>
      </p:sp>
      <p:sp>
        <p:nvSpPr>
          <p:cNvPr id="5" name="object 2"/>
          <p:cNvSpPr/>
          <p:nvPr userDrawn="1"/>
        </p:nvSpPr>
        <p:spPr>
          <a:xfrm>
            <a:off x="5286509" y="616690"/>
            <a:ext cx="3366182" cy="3509767"/>
          </a:xfrm>
          <a:custGeom>
            <a:avLst/>
            <a:gdLst/>
            <a:ahLst/>
            <a:cxnLst/>
            <a:rect l="l" t="t" r="r" b="b"/>
            <a:pathLst>
              <a:path w="7400925" h="7717155">
                <a:moveTo>
                  <a:pt x="0" y="7717042"/>
                </a:moveTo>
                <a:lnTo>
                  <a:pt x="7400769" y="7717042"/>
                </a:lnTo>
                <a:lnTo>
                  <a:pt x="7400769" y="0"/>
                </a:lnTo>
                <a:lnTo>
                  <a:pt x="0" y="0"/>
                </a:lnTo>
                <a:lnTo>
                  <a:pt x="0" y="7717042"/>
                </a:lnTo>
                <a:close/>
              </a:path>
            </a:pathLst>
          </a:custGeom>
          <a:solidFill>
            <a:srgbClr val="000000"/>
          </a:solidFill>
        </p:spPr>
        <p:txBody>
          <a:bodyPr wrap="square" lIns="0" tIns="0" rIns="0" bIns="0" rtlCol="0"/>
          <a:lstStyle/>
          <a:p>
            <a:endParaRPr sz="372">
              <a:solidFill>
                <a:prstClr val="black"/>
              </a:solidFill>
            </a:endParaRPr>
          </a:p>
        </p:txBody>
      </p:sp>
      <p:sp>
        <p:nvSpPr>
          <p:cNvPr id="6" name="object 5"/>
          <p:cNvSpPr/>
          <p:nvPr userDrawn="1"/>
        </p:nvSpPr>
        <p:spPr>
          <a:xfrm>
            <a:off x="5416910" y="747660"/>
            <a:ext cx="3105379" cy="3247827"/>
          </a:xfrm>
          <a:custGeom>
            <a:avLst/>
            <a:gdLst/>
            <a:ahLst/>
            <a:cxnLst/>
            <a:rect l="l" t="t" r="r" b="b"/>
            <a:pathLst>
              <a:path w="6827519" h="7141209">
                <a:moveTo>
                  <a:pt x="0" y="7141143"/>
                </a:moveTo>
                <a:lnTo>
                  <a:pt x="6827017" y="7141143"/>
                </a:lnTo>
                <a:lnTo>
                  <a:pt x="6827017" y="0"/>
                </a:lnTo>
                <a:lnTo>
                  <a:pt x="0" y="0"/>
                </a:lnTo>
                <a:lnTo>
                  <a:pt x="0" y="7141143"/>
                </a:lnTo>
                <a:close/>
              </a:path>
            </a:pathLst>
          </a:custGeom>
          <a:ln w="85725">
            <a:solidFill>
              <a:srgbClr val="FFFFFF"/>
            </a:solidFill>
          </a:ln>
        </p:spPr>
        <p:txBody>
          <a:bodyPr wrap="square" lIns="0" tIns="0" rIns="0" bIns="0" rtlCol="0"/>
          <a:lstStyle/>
          <a:p>
            <a:endParaRPr sz="372">
              <a:solidFill>
                <a:prstClr val="black"/>
              </a:solidFill>
            </a:endParaRPr>
          </a:p>
        </p:txBody>
      </p:sp>
      <p:sp>
        <p:nvSpPr>
          <p:cNvPr id="9" name="Rectangle 8"/>
          <p:cNvSpPr/>
          <p:nvPr userDrawn="1"/>
        </p:nvSpPr>
        <p:spPr>
          <a:xfrm>
            <a:off x="6793218" y="3403490"/>
            <a:ext cx="352763" cy="20793"/>
          </a:xfrm>
          <a:prstGeom prst="rect">
            <a:avLst/>
          </a:prstGeom>
          <a:solidFill>
            <a:srgbClr val="F6D922"/>
          </a:solidFill>
          <a:ln>
            <a:solidFill>
              <a:srgbClr val="F6D92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0" name="Text Placeholder 8"/>
          <p:cNvSpPr>
            <a:spLocks noGrp="1"/>
          </p:cNvSpPr>
          <p:nvPr>
            <p:ph type="body" sz="quarter" idx="11" hasCustomPrompt="1"/>
          </p:nvPr>
        </p:nvSpPr>
        <p:spPr>
          <a:xfrm>
            <a:off x="5642694" y="1230458"/>
            <a:ext cx="2603080" cy="2282230"/>
          </a:xfrm>
          <a:prstGeom prst="rect">
            <a:avLst/>
          </a:prstGeom>
        </p:spPr>
        <p:txBody>
          <a:bodyPr/>
          <a:lstStyle>
            <a:lvl1pPr>
              <a:defRPr sz="1819" b="1"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3" name="Picture Placeholder 6"/>
          <p:cNvSpPr>
            <a:spLocks noGrp="1"/>
          </p:cNvSpPr>
          <p:nvPr>
            <p:ph type="pic" sz="quarter" idx="14"/>
          </p:nvPr>
        </p:nvSpPr>
        <p:spPr>
          <a:xfrm>
            <a:off x="0" y="3996"/>
            <a:ext cx="5057215" cy="4859034"/>
          </a:xfrm>
          <a:prstGeom prst="rect">
            <a:avLst/>
          </a:prstGeom>
        </p:spPr>
        <p:txBody>
          <a:bodyPr/>
          <a:lstStyle>
            <a:lvl1pPr>
              <a:defRPr sz="1637">
                <a:solidFill>
                  <a:srgbClr val="FF0000"/>
                </a:solidFill>
              </a:defRPr>
            </a:lvl1pPr>
          </a:lstStyle>
          <a:p>
            <a:endParaRPr lang="en-US"/>
          </a:p>
        </p:txBody>
      </p:sp>
    </p:spTree>
    <p:extLst>
      <p:ext uri="{BB962C8B-B14F-4D97-AF65-F5344CB8AC3E}">
        <p14:creationId xmlns:p14="http://schemas.microsoft.com/office/powerpoint/2010/main" val="35808867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p:spPr>
        <p:txBody>
          <a:body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p:spPr>
        <p:txBody>
          <a:bodyPr/>
          <a:lstStyle/>
          <a:p>
            <a:pPr marL="5776"/>
            <a:r>
              <a:rPr lang="en-US" spc="-11">
                <a:solidFill>
                  <a:prstClr val="white"/>
                </a:solidFill>
              </a:rPr>
              <a:t>Presented by: xxx xxx</a:t>
            </a:r>
            <a:endParaRPr lang="en-US" spc="16" dirty="0">
              <a:solidFill>
                <a:prstClr val="white"/>
              </a:solidFill>
            </a:endParaRPr>
          </a:p>
        </p:txBody>
      </p:sp>
      <p:sp>
        <p:nvSpPr>
          <p:cNvPr id="172" name="Text Placeholder 14"/>
          <p:cNvSpPr>
            <a:spLocks noGrp="1"/>
          </p:cNvSpPr>
          <p:nvPr>
            <p:ph type="body" sz="quarter" idx="33" hasCustomPrompt="1"/>
          </p:nvPr>
        </p:nvSpPr>
        <p:spPr>
          <a:xfrm>
            <a:off x="1758906" y="312625"/>
            <a:ext cx="5844969" cy="901051"/>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pic>
        <p:nvPicPr>
          <p:cNvPr id="173" name="Picture 172"/>
          <p:cNvPicPr>
            <a:picLocks noChangeAspect="1"/>
          </p:cNvPicPr>
          <p:nvPr userDrawn="1"/>
        </p:nvPicPr>
        <p:blipFill rotWithShape="1">
          <a:blip r:embed="rId2" cstate="email">
            <a:extLst>
              <a:ext uri="{28A0092B-C50C-407E-A947-70E740481C1C}">
                <a14:useLocalDpi xmlns:a14="http://schemas.microsoft.com/office/drawing/2010/main"/>
              </a:ext>
            </a:extLst>
          </a:blip>
          <a:srcRect r="52776"/>
          <a:stretch/>
        </p:blipFill>
        <p:spPr>
          <a:xfrm>
            <a:off x="958044" y="1269636"/>
            <a:ext cx="1950360" cy="3483800"/>
          </a:xfrm>
          <a:prstGeom prst="rect">
            <a:avLst/>
          </a:prstGeom>
        </p:spPr>
      </p:pic>
      <p:pic>
        <p:nvPicPr>
          <p:cNvPr id="174" name="Picture 173"/>
          <p:cNvPicPr>
            <a:picLocks noChangeAspect="1"/>
          </p:cNvPicPr>
          <p:nvPr userDrawn="1"/>
        </p:nvPicPr>
        <p:blipFill rotWithShape="1">
          <a:blip r:embed="rId2" cstate="email">
            <a:extLst>
              <a:ext uri="{28A0092B-C50C-407E-A947-70E740481C1C}">
                <a14:useLocalDpi xmlns:a14="http://schemas.microsoft.com/office/drawing/2010/main"/>
              </a:ext>
            </a:extLst>
          </a:blip>
          <a:srcRect r="52776"/>
          <a:stretch/>
        </p:blipFill>
        <p:spPr>
          <a:xfrm>
            <a:off x="3706210" y="1269636"/>
            <a:ext cx="1950360" cy="3483800"/>
          </a:xfrm>
          <a:prstGeom prst="rect">
            <a:avLst/>
          </a:prstGeom>
        </p:spPr>
      </p:pic>
      <p:pic>
        <p:nvPicPr>
          <p:cNvPr id="175" name="Picture 174"/>
          <p:cNvPicPr>
            <a:picLocks noChangeAspect="1"/>
          </p:cNvPicPr>
          <p:nvPr userDrawn="1"/>
        </p:nvPicPr>
        <p:blipFill rotWithShape="1">
          <a:blip r:embed="rId2" cstate="email">
            <a:extLst>
              <a:ext uri="{28A0092B-C50C-407E-A947-70E740481C1C}">
                <a14:useLocalDpi xmlns:a14="http://schemas.microsoft.com/office/drawing/2010/main"/>
              </a:ext>
            </a:extLst>
          </a:blip>
          <a:srcRect r="52776"/>
          <a:stretch/>
        </p:blipFill>
        <p:spPr>
          <a:xfrm>
            <a:off x="6304912" y="1242931"/>
            <a:ext cx="1950360" cy="3483800"/>
          </a:xfrm>
          <a:prstGeom prst="rect">
            <a:avLst/>
          </a:prstGeom>
        </p:spPr>
      </p:pic>
      <p:sp>
        <p:nvSpPr>
          <p:cNvPr id="177" name="Picture Placeholder 176"/>
          <p:cNvSpPr>
            <a:spLocks noGrp="1"/>
          </p:cNvSpPr>
          <p:nvPr>
            <p:ph type="pic" sz="quarter" idx="34"/>
          </p:nvPr>
        </p:nvSpPr>
        <p:spPr>
          <a:xfrm>
            <a:off x="1279467" y="1843978"/>
            <a:ext cx="1282355" cy="2321939"/>
          </a:xfrm>
          <a:prstGeom prst="rect">
            <a:avLst/>
          </a:prstGeom>
        </p:spPr>
        <p:txBody>
          <a:bodyPr/>
          <a:lstStyle>
            <a:lvl1pPr>
              <a:defRPr sz="2729">
                <a:solidFill>
                  <a:srgbClr val="FF0000"/>
                </a:solidFill>
              </a:defRPr>
            </a:lvl1pPr>
          </a:lstStyle>
          <a:p>
            <a:endParaRPr lang="en-US" dirty="0"/>
          </a:p>
        </p:txBody>
      </p:sp>
      <p:sp>
        <p:nvSpPr>
          <p:cNvPr id="178" name="Picture Placeholder 176"/>
          <p:cNvSpPr>
            <a:spLocks noGrp="1"/>
          </p:cNvSpPr>
          <p:nvPr>
            <p:ph type="pic" sz="quarter" idx="35"/>
          </p:nvPr>
        </p:nvSpPr>
        <p:spPr>
          <a:xfrm>
            <a:off x="4040212" y="1854422"/>
            <a:ext cx="1282355" cy="2321939"/>
          </a:xfrm>
          <a:prstGeom prst="rect">
            <a:avLst/>
          </a:prstGeom>
        </p:spPr>
        <p:txBody>
          <a:bodyPr/>
          <a:lstStyle>
            <a:lvl1pPr>
              <a:defRPr sz="2729">
                <a:solidFill>
                  <a:srgbClr val="FF0000"/>
                </a:solidFill>
              </a:defRPr>
            </a:lvl1pPr>
          </a:lstStyle>
          <a:p>
            <a:endParaRPr lang="en-US" dirty="0"/>
          </a:p>
        </p:txBody>
      </p:sp>
      <p:sp>
        <p:nvSpPr>
          <p:cNvPr id="179" name="Picture Placeholder 176"/>
          <p:cNvSpPr>
            <a:spLocks noGrp="1"/>
          </p:cNvSpPr>
          <p:nvPr>
            <p:ph type="pic" sz="quarter" idx="36"/>
          </p:nvPr>
        </p:nvSpPr>
        <p:spPr>
          <a:xfrm>
            <a:off x="6638915" y="1823861"/>
            <a:ext cx="1282355" cy="2321939"/>
          </a:xfrm>
          <a:prstGeom prst="rect">
            <a:avLst/>
          </a:prstGeom>
        </p:spPr>
        <p:txBody>
          <a:bodyPr/>
          <a:lstStyle>
            <a:lvl1pPr>
              <a:defRPr sz="2729">
                <a:solidFill>
                  <a:srgbClr val="FF0000"/>
                </a:solidFill>
              </a:defRPr>
            </a:lvl1pPr>
          </a:lstStyle>
          <a:p>
            <a:endParaRPr lang="en-US" dirty="0"/>
          </a:p>
        </p:txBody>
      </p:sp>
    </p:spTree>
    <p:extLst>
      <p:ext uri="{BB962C8B-B14F-4D97-AF65-F5344CB8AC3E}">
        <p14:creationId xmlns:p14="http://schemas.microsoft.com/office/powerpoint/2010/main" val="21118594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object 38"/>
          <p:cNvSpPr/>
          <p:nvPr userDrawn="1"/>
        </p:nvSpPr>
        <p:spPr>
          <a:xfrm>
            <a:off x="3592660" y="2574994"/>
            <a:ext cx="2164119" cy="895564"/>
          </a:xfrm>
          <a:custGeom>
            <a:avLst/>
            <a:gdLst/>
            <a:ahLst/>
            <a:cxnLst/>
            <a:rect l="l" t="t" r="r" b="b"/>
            <a:pathLst>
              <a:path w="4758055" h="1969134">
                <a:moveTo>
                  <a:pt x="0" y="1968526"/>
                </a:moveTo>
                <a:lnTo>
                  <a:pt x="4757813" y="1968526"/>
                </a:lnTo>
                <a:lnTo>
                  <a:pt x="4757813" y="0"/>
                </a:lnTo>
                <a:lnTo>
                  <a:pt x="0" y="0"/>
                </a:lnTo>
                <a:lnTo>
                  <a:pt x="0" y="1968526"/>
                </a:lnTo>
                <a:close/>
              </a:path>
            </a:pathLst>
          </a:custGeom>
          <a:ln w="85725">
            <a:solidFill>
              <a:srgbClr val="FAE200"/>
            </a:solidFill>
          </a:ln>
        </p:spPr>
        <p:txBody>
          <a:bodyPr wrap="square" lIns="0" tIns="0" rIns="0" bIns="0" rtlCol="0"/>
          <a:lstStyle/>
          <a:p>
            <a:endParaRPr sz="372">
              <a:solidFill>
                <a:prstClr val="black"/>
              </a:solidFill>
            </a:endParaRPr>
          </a:p>
        </p:txBody>
      </p:sp>
      <p:sp>
        <p:nvSpPr>
          <p:cNvPr id="14" name="Text Placeholder 17"/>
          <p:cNvSpPr>
            <a:spLocks noGrp="1"/>
          </p:cNvSpPr>
          <p:nvPr>
            <p:ph type="body" sz="quarter" idx="15"/>
          </p:nvPr>
        </p:nvSpPr>
        <p:spPr>
          <a:xfrm>
            <a:off x="3458341" y="1726182"/>
            <a:ext cx="2473426" cy="238307"/>
          </a:xfrm>
          <a:prstGeom prst="rect">
            <a:avLst/>
          </a:prstGeom>
        </p:spPr>
        <p:txBody>
          <a:bodyPr/>
          <a:lstStyle>
            <a:lvl1pPr algn="ctr">
              <a:defRPr sz="1092" b="1" i="0">
                <a:latin typeface="Helvetica" charset="0"/>
                <a:ea typeface="Helvetica" charset="0"/>
                <a:cs typeface="Helvetica" charset="0"/>
              </a:defRPr>
            </a:lvl1pPr>
          </a:lstStyle>
          <a:p>
            <a:pPr lvl="0"/>
            <a:r>
              <a:rPr lang="en-US" dirty="0"/>
              <a:t>Click to edit Master text styles</a:t>
            </a:r>
          </a:p>
        </p:txBody>
      </p:sp>
      <p:sp>
        <p:nvSpPr>
          <p:cNvPr id="17" name="Text Placeholder 17"/>
          <p:cNvSpPr>
            <a:spLocks noGrp="1"/>
          </p:cNvSpPr>
          <p:nvPr>
            <p:ph type="body" sz="quarter" idx="17"/>
          </p:nvPr>
        </p:nvSpPr>
        <p:spPr>
          <a:xfrm>
            <a:off x="3751618" y="2690512"/>
            <a:ext cx="1846201" cy="664528"/>
          </a:xfrm>
          <a:prstGeom prst="rect">
            <a:avLst/>
          </a:prstGeom>
        </p:spPr>
        <p:txBody>
          <a:bodyPr/>
          <a:lstStyle>
            <a:lvl1pPr>
              <a:defRPr sz="910" b="1" i="0">
                <a:latin typeface="Helvetica" charset="0"/>
                <a:ea typeface="Helvetica" charset="0"/>
                <a:cs typeface="Helvetica" charset="0"/>
              </a:defRPr>
            </a:lvl1pPr>
          </a:lstStyle>
          <a:p>
            <a:pPr lvl="0"/>
            <a:r>
              <a:rPr lang="en-US" dirty="0"/>
              <a:t>Click to edit Master text styles</a:t>
            </a:r>
          </a:p>
        </p:txBody>
      </p:sp>
      <p:sp>
        <p:nvSpPr>
          <p:cNvPr id="18" name="Text Placeholder 17"/>
          <p:cNvSpPr>
            <a:spLocks noGrp="1"/>
          </p:cNvSpPr>
          <p:nvPr>
            <p:ph type="body" sz="quarter" idx="18" hasCustomPrompt="1"/>
          </p:nvPr>
        </p:nvSpPr>
        <p:spPr>
          <a:xfrm>
            <a:off x="1714357" y="898724"/>
            <a:ext cx="5889189" cy="380359"/>
          </a:xfrm>
          <a:prstGeom prst="rect">
            <a:avLst/>
          </a:prstGeom>
        </p:spPr>
        <p:txBody>
          <a:bodyPr/>
          <a:lstStyle>
            <a:lvl1pPr algn="ctr">
              <a:defRPr sz="3002" b="1" i="0">
                <a:latin typeface="Helvetica" charset="0"/>
                <a:ea typeface="Helvetica" charset="0"/>
                <a:cs typeface="Helvetica" charset="0"/>
              </a:defRPr>
            </a:lvl1pPr>
          </a:lstStyle>
          <a:p>
            <a:pPr lvl="0"/>
            <a:r>
              <a:rPr lang="en-US" dirty="0"/>
              <a:t>Click to edit master text styles</a:t>
            </a:r>
          </a:p>
        </p:txBody>
      </p:sp>
      <p:sp>
        <p:nvSpPr>
          <p:cNvPr id="19" name="Text Placeholder 17"/>
          <p:cNvSpPr>
            <a:spLocks noGrp="1"/>
          </p:cNvSpPr>
          <p:nvPr>
            <p:ph type="body" sz="quarter" idx="19"/>
          </p:nvPr>
        </p:nvSpPr>
        <p:spPr>
          <a:xfrm>
            <a:off x="3458341" y="2165765"/>
            <a:ext cx="2473426" cy="238307"/>
          </a:xfrm>
          <a:prstGeom prst="rect">
            <a:avLst/>
          </a:prstGeom>
        </p:spPr>
        <p:txBody>
          <a:bodyPr/>
          <a:lstStyle>
            <a:lvl1pPr algn="ctr">
              <a:defRPr sz="728" b="1" i="0">
                <a:latin typeface="Helvetica" charset="0"/>
                <a:ea typeface="Helvetica" charset="0"/>
                <a:cs typeface="Helvetica" charset="0"/>
              </a:defRPr>
            </a:lvl1pPr>
          </a:lstStyle>
          <a:p>
            <a:pPr lvl="0"/>
            <a:r>
              <a:rPr lang="en-US" dirty="0"/>
              <a:t>Click to edit Master text styles</a:t>
            </a:r>
          </a:p>
        </p:txBody>
      </p:sp>
      <p:sp>
        <p:nvSpPr>
          <p:cNvPr id="20" name="Text Placeholder 17"/>
          <p:cNvSpPr>
            <a:spLocks noGrp="1"/>
          </p:cNvSpPr>
          <p:nvPr>
            <p:ph type="body" sz="quarter" idx="20"/>
          </p:nvPr>
        </p:nvSpPr>
        <p:spPr>
          <a:xfrm>
            <a:off x="283132" y="3943350"/>
            <a:ext cx="2473426" cy="238307"/>
          </a:xfrm>
          <a:prstGeom prst="rect">
            <a:avLst/>
          </a:prstGeom>
        </p:spPr>
        <p:txBody>
          <a:bodyPr/>
          <a:lstStyle>
            <a:lvl1pPr algn="ctr">
              <a:defRPr sz="728" b="0" i="0">
                <a:latin typeface="Helvetica" charset="0"/>
                <a:ea typeface="Helvetica" charset="0"/>
                <a:cs typeface="Helvetica" charset="0"/>
              </a:defRPr>
            </a:lvl1pPr>
          </a:lstStyle>
          <a:p>
            <a:pPr lvl="0"/>
            <a:r>
              <a:rPr lang="en-US" dirty="0"/>
              <a:t>Click to edit Master text styles</a:t>
            </a:r>
          </a:p>
        </p:txBody>
      </p:sp>
      <p:sp>
        <p:nvSpPr>
          <p:cNvPr id="21" name="Text Placeholder 17"/>
          <p:cNvSpPr>
            <a:spLocks noGrp="1"/>
          </p:cNvSpPr>
          <p:nvPr>
            <p:ph type="body" sz="quarter" idx="21"/>
          </p:nvPr>
        </p:nvSpPr>
        <p:spPr>
          <a:xfrm>
            <a:off x="5867400" y="3943350"/>
            <a:ext cx="2473426" cy="238307"/>
          </a:xfrm>
          <a:prstGeom prst="rect">
            <a:avLst/>
          </a:prstGeom>
        </p:spPr>
        <p:txBody>
          <a:bodyPr/>
          <a:lstStyle>
            <a:lvl1pPr algn="ctr">
              <a:defRPr sz="728" b="0" i="0">
                <a:latin typeface="Helvetica" charset="0"/>
                <a:ea typeface="Helvetica" charset="0"/>
                <a:cs typeface="Helvetica" charset="0"/>
              </a:defRPr>
            </a:lvl1pPr>
          </a:lstStyle>
          <a:p>
            <a:pPr lvl="0"/>
            <a:r>
              <a:rPr lang="en-US" dirty="0"/>
              <a:t>Click to edit Master text styles</a:t>
            </a:r>
          </a:p>
        </p:txBody>
      </p:sp>
      <p:sp>
        <p:nvSpPr>
          <p:cNvPr id="22" name="Text Placeholder 17"/>
          <p:cNvSpPr>
            <a:spLocks noGrp="1"/>
          </p:cNvSpPr>
          <p:nvPr>
            <p:ph type="body" sz="quarter" idx="22"/>
          </p:nvPr>
        </p:nvSpPr>
        <p:spPr>
          <a:xfrm>
            <a:off x="3143478" y="3943350"/>
            <a:ext cx="2473426" cy="238307"/>
          </a:xfrm>
          <a:prstGeom prst="rect">
            <a:avLst/>
          </a:prstGeom>
        </p:spPr>
        <p:txBody>
          <a:bodyPr/>
          <a:lstStyle>
            <a:lvl1pPr algn="ctr">
              <a:defRPr sz="728" b="0" i="0">
                <a:latin typeface="Helvetica" charset="0"/>
                <a:ea typeface="Helvetica" charset="0"/>
                <a:cs typeface="Helvetica" charset="0"/>
              </a:defRPr>
            </a:lvl1pPr>
          </a:lstStyle>
          <a:p>
            <a:pPr lvl="0"/>
            <a:r>
              <a:rPr lang="en-US" dirty="0"/>
              <a:t>Click to edit Master text styles</a:t>
            </a: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76392" y="3943350"/>
            <a:ext cx="344427" cy="238307"/>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3132" y="3943351"/>
            <a:ext cx="254039" cy="254140"/>
          </a:xfrm>
          <a:prstGeom prst="rect">
            <a:avLst/>
          </a:prstGeom>
        </p:spPr>
      </p:pic>
      <p:pic>
        <p:nvPicPr>
          <p:cNvPr id="25" name="Picture 2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671680" y="3915362"/>
            <a:ext cx="282149" cy="282129"/>
          </a:xfrm>
          <a:prstGeom prst="rect">
            <a:avLst/>
          </a:prstGeom>
        </p:spPr>
      </p:pic>
    </p:spTree>
    <p:extLst>
      <p:ext uri="{BB962C8B-B14F-4D97-AF65-F5344CB8AC3E}">
        <p14:creationId xmlns:p14="http://schemas.microsoft.com/office/powerpoint/2010/main" val="33412832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6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09712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9_Vertical Title and Text">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237067" y="1097798"/>
            <a:ext cx="6620933" cy="578604"/>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662081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174951"/>
            <a:ext cx="7753610" cy="510849"/>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7349486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6970" y="521659"/>
            <a:ext cx="4149172" cy="2208895"/>
          </a:xfrm>
          <a:prstGeom prst="rect">
            <a:avLst/>
          </a:prstGeom>
        </p:spPr>
      </p:pic>
      <p:sp>
        <p:nvSpPr>
          <p:cNvPr id="3" name="Holder 3"/>
          <p:cNvSpPr>
            <a:spLocks noGrp="1"/>
          </p:cNvSpPr>
          <p:nvPr>
            <p:ph type="subTitle" idx="4"/>
          </p:nvPr>
        </p:nvSpPr>
        <p:spPr>
          <a:xfrm>
            <a:off x="2287268" y="3611424"/>
            <a:ext cx="4516423" cy="223907"/>
          </a:xfrm>
          <a:prstGeom prst="rect">
            <a:avLst/>
          </a:prstGeom>
        </p:spPr>
        <p:txBody>
          <a:bodyPr wrap="square" lIns="0" tIns="0" rIns="0" bIns="0">
            <a:spAutoFit/>
          </a:bodyPr>
          <a:lstStyle>
            <a:lvl1pPr algn="ctr">
              <a:defRPr sz="1455" b="1">
                <a:solidFill>
                  <a:schemeClr val="bg1"/>
                </a:solidFill>
                <a:latin typeface="Helvetica" charset="0"/>
                <a:ea typeface="Helvetica" charset="0"/>
                <a:cs typeface="Helvetica" charset="0"/>
              </a:defRPr>
            </a:lvl1pPr>
          </a:lstStyle>
          <a:p>
            <a:endParaRPr lang="en-US" dirty="0"/>
          </a:p>
        </p:txBody>
      </p:sp>
      <p:sp>
        <p:nvSpPr>
          <p:cNvPr id="15" name="Rectangle 14"/>
          <p:cNvSpPr/>
          <p:nvPr userDrawn="1"/>
        </p:nvSpPr>
        <p:spPr>
          <a:xfrm>
            <a:off x="2287268" y="3611424"/>
            <a:ext cx="4516423" cy="38775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3" name="Picture Placeholder 12"/>
          <p:cNvSpPr>
            <a:spLocks noGrp="1"/>
          </p:cNvSpPr>
          <p:nvPr>
            <p:ph type="pic" sz="quarter" idx="10"/>
          </p:nvPr>
        </p:nvSpPr>
        <p:spPr>
          <a:xfrm>
            <a:off x="0" y="-1"/>
            <a:ext cx="9144000" cy="4857751"/>
          </a:xfrm>
          <a:prstGeom prst="rect">
            <a:avLst/>
          </a:prstGeom>
        </p:spPr>
        <p:txBody>
          <a:bodyPr/>
          <a:lstStyle>
            <a:lvl1pPr>
              <a:defRPr sz="1819" b="0" i="0">
                <a:solidFill>
                  <a:srgbClr val="FF0000"/>
                </a:solidFill>
                <a:latin typeface="Helvetica" charset="0"/>
                <a:ea typeface="Helvetica" charset="0"/>
                <a:cs typeface="Helvetica" charset="0"/>
              </a:defRPr>
            </a:lvl1pPr>
          </a:lstStyle>
          <a:p>
            <a:endParaRPr lang="en-US"/>
          </a:p>
        </p:txBody>
      </p:sp>
    </p:spTree>
    <p:extLst>
      <p:ext uri="{BB962C8B-B14F-4D97-AF65-F5344CB8AC3E}">
        <p14:creationId xmlns:p14="http://schemas.microsoft.com/office/powerpoint/2010/main" val="9117036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object 29"/>
          <p:cNvSpPr/>
          <p:nvPr userDrawn="1"/>
        </p:nvSpPr>
        <p:spPr>
          <a:xfrm>
            <a:off x="2584579" y="1313660"/>
            <a:ext cx="872521" cy="871594"/>
          </a:xfrm>
          <a:custGeom>
            <a:avLst/>
            <a:gdLst/>
            <a:ahLst/>
            <a:cxnLst/>
            <a:rect l="l" t="t" r="r" b="b"/>
            <a:pathLst>
              <a:path w="1918334" h="1916429">
                <a:moveTo>
                  <a:pt x="1916172" y="0"/>
                </a:moveTo>
                <a:lnTo>
                  <a:pt x="0" y="1916172"/>
                </a:lnTo>
                <a:lnTo>
                  <a:pt x="1917924" y="1916172"/>
                </a:lnTo>
                <a:lnTo>
                  <a:pt x="1916172" y="0"/>
                </a:lnTo>
              </a:path>
            </a:pathLst>
          </a:custGeom>
          <a:solidFill>
            <a:srgbClr val="F6D923"/>
          </a:solidFill>
        </p:spPr>
        <p:txBody>
          <a:bodyPr wrap="square" lIns="0" tIns="0" rIns="0" bIns="0" rtlCol="0"/>
          <a:lstStyle/>
          <a:p>
            <a:endParaRPr sz="372">
              <a:solidFill>
                <a:prstClr val="black"/>
              </a:solidFill>
            </a:endParaRPr>
          </a:p>
        </p:txBody>
      </p:sp>
      <p:sp>
        <p:nvSpPr>
          <p:cNvPr id="4" name="Holder 4"/>
          <p:cNvSpPr>
            <a:spLocks noGrp="1"/>
          </p:cNvSpPr>
          <p:nvPr>
            <p:ph type="ftr" sz="quarter" idx="5"/>
          </p:nvPr>
        </p:nvSpPr>
        <p:spPr/>
        <p:txBody>
          <a:bodyPr lIns="0" tIns="0" rIns="0" bIns="0"/>
          <a:lstStyle>
            <a:lvl1pPr>
              <a:defRPr sz="591" b="0" i="0">
                <a:solidFill>
                  <a:schemeClr val="bg1"/>
                </a:solidFill>
                <a:latin typeface="Helvetica"/>
                <a:cs typeface="Helvetica"/>
              </a:defRPr>
            </a:lvl1p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7" name="object 30"/>
          <p:cNvSpPr/>
          <p:nvPr userDrawn="1"/>
        </p:nvSpPr>
        <p:spPr>
          <a:xfrm>
            <a:off x="2926829" y="1645435"/>
            <a:ext cx="530271" cy="530523"/>
          </a:xfrm>
          <a:custGeom>
            <a:avLst/>
            <a:gdLst/>
            <a:ahLst/>
            <a:cxnLst/>
            <a:rect l="l" t="t" r="r" b="b"/>
            <a:pathLst>
              <a:path w="1165859" h="1166495">
                <a:moveTo>
                  <a:pt x="1165849" y="0"/>
                </a:moveTo>
                <a:lnTo>
                  <a:pt x="0" y="1165954"/>
                </a:lnTo>
                <a:lnTo>
                  <a:pt x="1165849" y="1165954"/>
                </a:lnTo>
                <a:lnTo>
                  <a:pt x="1165849" y="0"/>
                </a:lnTo>
                <a:close/>
              </a:path>
            </a:pathLst>
          </a:custGeom>
          <a:solidFill>
            <a:srgbClr val="F5D924"/>
          </a:solidFill>
        </p:spPr>
        <p:txBody>
          <a:bodyPr wrap="square" lIns="0" tIns="0" rIns="0" bIns="0" rtlCol="0"/>
          <a:lstStyle/>
          <a:p>
            <a:endParaRPr sz="372">
              <a:solidFill>
                <a:prstClr val="black"/>
              </a:solidFill>
            </a:endParaRPr>
          </a:p>
        </p:txBody>
      </p:sp>
      <p:sp>
        <p:nvSpPr>
          <p:cNvPr id="9" name="object 32"/>
          <p:cNvSpPr txBox="1"/>
          <p:nvPr userDrawn="1"/>
        </p:nvSpPr>
        <p:spPr>
          <a:xfrm>
            <a:off x="4862512" y="1133005"/>
            <a:ext cx="324921" cy="230832"/>
          </a:xfrm>
          <a:prstGeom prst="rect">
            <a:avLst/>
          </a:prstGeom>
          <a:ln w="20941">
            <a:solidFill>
              <a:srgbClr val="F6D923"/>
            </a:solidFill>
          </a:ln>
        </p:spPr>
        <p:txBody>
          <a:bodyPr vert="horz" wrap="square" lIns="0" tIns="0" rIns="0" bIns="0" rtlCol="0">
            <a:spAutoFit/>
          </a:bodyPr>
          <a:lstStyle/>
          <a:p>
            <a:pPr marL="866" algn="ctr"/>
            <a:r>
              <a:rPr sz="1500" dirty="0">
                <a:solidFill>
                  <a:srgbClr val="000101"/>
                </a:solidFill>
                <a:latin typeface="Helvetica" charset="0"/>
                <a:ea typeface="Helvetica" charset="0"/>
                <a:cs typeface="Helvetica" charset="0"/>
              </a:rPr>
              <a:t>1</a:t>
            </a:r>
            <a:endParaRPr sz="1500" dirty="0">
              <a:solidFill>
                <a:prstClr val="black"/>
              </a:solidFill>
              <a:latin typeface="Helvetica" charset="0"/>
              <a:ea typeface="Helvetica" charset="0"/>
              <a:cs typeface="Helvetica" charset="0"/>
            </a:endParaRPr>
          </a:p>
        </p:txBody>
      </p:sp>
      <p:sp>
        <p:nvSpPr>
          <p:cNvPr id="10" name="object 33"/>
          <p:cNvSpPr txBox="1"/>
          <p:nvPr userDrawn="1"/>
        </p:nvSpPr>
        <p:spPr>
          <a:xfrm>
            <a:off x="4862512" y="1859778"/>
            <a:ext cx="324921" cy="230961"/>
          </a:xfrm>
          <a:prstGeom prst="rect">
            <a:avLst/>
          </a:prstGeom>
          <a:ln w="20941">
            <a:solidFill>
              <a:srgbClr val="F6D923"/>
            </a:solidFill>
          </a:ln>
        </p:spPr>
        <p:txBody>
          <a:bodyPr vert="horz" wrap="square" lIns="0" tIns="0" rIns="0" bIns="0" rtlCol="0">
            <a:spAutoFit/>
          </a:bodyPr>
          <a:lstStyle/>
          <a:p>
            <a:pPr marL="110609"/>
            <a:r>
              <a:rPr sz="1501" spc="-9" dirty="0">
                <a:solidFill>
                  <a:srgbClr val="000101"/>
                </a:solidFill>
                <a:latin typeface="Helvetica"/>
                <a:cs typeface="Helvetica"/>
              </a:rPr>
              <a:t>2</a:t>
            </a:r>
            <a:endParaRPr sz="1501" dirty="0">
              <a:solidFill>
                <a:prstClr val="black"/>
              </a:solidFill>
              <a:latin typeface="Helvetica"/>
              <a:cs typeface="Helvetica"/>
            </a:endParaRPr>
          </a:p>
        </p:txBody>
      </p:sp>
      <p:sp>
        <p:nvSpPr>
          <p:cNvPr id="11" name="object 34"/>
          <p:cNvSpPr txBox="1"/>
          <p:nvPr userDrawn="1"/>
        </p:nvSpPr>
        <p:spPr>
          <a:xfrm>
            <a:off x="4862512" y="2621982"/>
            <a:ext cx="324921" cy="230961"/>
          </a:xfrm>
          <a:prstGeom prst="rect">
            <a:avLst/>
          </a:prstGeom>
          <a:ln w="20941">
            <a:solidFill>
              <a:srgbClr val="F6D923"/>
            </a:solidFill>
          </a:ln>
        </p:spPr>
        <p:txBody>
          <a:bodyPr vert="horz" wrap="square" lIns="0" tIns="0" rIns="0" bIns="0" rtlCol="0">
            <a:spAutoFit/>
          </a:bodyPr>
          <a:lstStyle/>
          <a:p>
            <a:pPr marL="2888" algn="ctr"/>
            <a:r>
              <a:rPr sz="1501" spc="-9" dirty="0">
                <a:solidFill>
                  <a:srgbClr val="000101"/>
                </a:solidFill>
                <a:latin typeface="Brandon Grotesque"/>
                <a:cs typeface="Brandon Grotesque"/>
              </a:rPr>
              <a:t>3</a:t>
            </a:r>
            <a:endParaRPr sz="1501">
              <a:solidFill>
                <a:prstClr val="black"/>
              </a:solidFill>
              <a:latin typeface="Brandon Grotesque"/>
              <a:cs typeface="Brandon Grotesque"/>
            </a:endParaRPr>
          </a:p>
        </p:txBody>
      </p:sp>
      <p:sp>
        <p:nvSpPr>
          <p:cNvPr id="15" name="object 38"/>
          <p:cNvSpPr/>
          <p:nvPr userDrawn="1"/>
        </p:nvSpPr>
        <p:spPr>
          <a:xfrm>
            <a:off x="5462530" y="3488920"/>
            <a:ext cx="2164119" cy="895564"/>
          </a:xfrm>
          <a:custGeom>
            <a:avLst/>
            <a:gdLst/>
            <a:ahLst/>
            <a:cxnLst/>
            <a:rect l="l" t="t" r="r" b="b"/>
            <a:pathLst>
              <a:path w="4758055" h="1969134">
                <a:moveTo>
                  <a:pt x="0" y="1968526"/>
                </a:moveTo>
                <a:lnTo>
                  <a:pt x="4757813" y="1968526"/>
                </a:lnTo>
                <a:lnTo>
                  <a:pt x="4757813" y="0"/>
                </a:lnTo>
                <a:lnTo>
                  <a:pt x="0" y="0"/>
                </a:lnTo>
                <a:lnTo>
                  <a:pt x="0" y="1968526"/>
                </a:lnTo>
                <a:close/>
              </a:path>
            </a:pathLst>
          </a:custGeom>
          <a:ln w="88900">
            <a:solidFill>
              <a:srgbClr val="FAE200"/>
            </a:solidFill>
          </a:ln>
        </p:spPr>
        <p:txBody>
          <a:bodyPr wrap="square" lIns="0" tIns="0" rIns="0" bIns="0" rtlCol="0"/>
          <a:lstStyle/>
          <a:p>
            <a:endParaRPr sz="372">
              <a:solidFill>
                <a:prstClr val="black"/>
              </a:solidFill>
            </a:endParaRPr>
          </a:p>
        </p:txBody>
      </p:sp>
      <p:sp>
        <p:nvSpPr>
          <p:cNvPr id="18" name="Text Placeholder 17"/>
          <p:cNvSpPr>
            <a:spLocks noGrp="1"/>
          </p:cNvSpPr>
          <p:nvPr>
            <p:ph type="body" sz="quarter" idx="10"/>
          </p:nvPr>
        </p:nvSpPr>
        <p:spPr>
          <a:xfrm>
            <a:off x="5411807" y="1133521"/>
            <a:ext cx="2473426" cy="238307"/>
          </a:xfrm>
          <a:prstGeom prst="rect">
            <a:avLst/>
          </a:prstGeom>
        </p:spPr>
        <p:txBody>
          <a:bodyPr/>
          <a:lstStyle>
            <a:lvl1pPr>
              <a:defRPr sz="1092" b="1" i="0">
                <a:latin typeface="Helvetica" charset="0"/>
                <a:ea typeface="Helvetica" charset="0"/>
                <a:cs typeface="Helvetica" charset="0"/>
              </a:defRPr>
            </a:lvl1pPr>
          </a:lstStyle>
          <a:p>
            <a:pPr lvl="0"/>
            <a:r>
              <a:rPr lang="en-US" dirty="0"/>
              <a:t>Click to edit Master text styles</a:t>
            </a:r>
          </a:p>
        </p:txBody>
      </p:sp>
      <p:sp>
        <p:nvSpPr>
          <p:cNvPr id="19" name="Text Placeholder 17"/>
          <p:cNvSpPr>
            <a:spLocks noGrp="1"/>
          </p:cNvSpPr>
          <p:nvPr>
            <p:ph type="body" sz="quarter" idx="11"/>
          </p:nvPr>
        </p:nvSpPr>
        <p:spPr>
          <a:xfrm>
            <a:off x="5411807" y="1859803"/>
            <a:ext cx="2473426" cy="238307"/>
          </a:xfrm>
          <a:prstGeom prst="rect">
            <a:avLst/>
          </a:prstGeom>
        </p:spPr>
        <p:txBody>
          <a:bodyPr/>
          <a:lstStyle>
            <a:lvl1pPr>
              <a:defRPr sz="1092" b="1" i="0">
                <a:latin typeface="Helvetica" charset="0"/>
                <a:ea typeface="Helvetica" charset="0"/>
                <a:cs typeface="Helvetica" charset="0"/>
              </a:defRPr>
            </a:lvl1pPr>
          </a:lstStyle>
          <a:p>
            <a:pPr lvl="0"/>
            <a:r>
              <a:rPr lang="en-US" dirty="0"/>
              <a:t>Click to edit Master text styles</a:t>
            </a:r>
          </a:p>
        </p:txBody>
      </p:sp>
      <p:sp>
        <p:nvSpPr>
          <p:cNvPr id="20" name="Text Placeholder 17"/>
          <p:cNvSpPr>
            <a:spLocks noGrp="1"/>
          </p:cNvSpPr>
          <p:nvPr>
            <p:ph type="body" sz="quarter" idx="12"/>
          </p:nvPr>
        </p:nvSpPr>
        <p:spPr>
          <a:xfrm>
            <a:off x="5462530" y="2621982"/>
            <a:ext cx="2473426" cy="238307"/>
          </a:xfrm>
          <a:prstGeom prst="rect">
            <a:avLst/>
          </a:prstGeom>
        </p:spPr>
        <p:txBody>
          <a:bodyPr/>
          <a:lstStyle>
            <a:lvl1pPr>
              <a:defRPr sz="1092" b="1" i="0">
                <a:latin typeface="Helvetica" charset="0"/>
                <a:ea typeface="Helvetica" charset="0"/>
                <a:cs typeface="Helvetica" charset="0"/>
              </a:defRPr>
            </a:lvl1pPr>
          </a:lstStyle>
          <a:p>
            <a:pPr lvl="0"/>
            <a:r>
              <a:rPr lang="en-US" dirty="0"/>
              <a:t>Click to edit Master text styles</a:t>
            </a:r>
          </a:p>
        </p:txBody>
      </p:sp>
      <p:sp>
        <p:nvSpPr>
          <p:cNvPr id="21" name="Text Placeholder 17"/>
          <p:cNvSpPr>
            <a:spLocks noGrp="1"/>
          </p:cNvSpPr>
          <p:nvPr>
            <p:ph type="body" sz="quarter" idx="13" hasCustomPrompt="1"/>
          </p:nvPr>
        </p:nvSpPr>
        <p:spPr>
          <a:xfrm>
            <a:off x="1039137" y="1176589"/>
            <a:ext cx="2473426" cy="238307"/>
          </a:xfrm>
          <a:prstGeom prst="rect">
            <a:avLst/>
          </a:prstGeom>
        </p:spPr>
        <p:txBody>
          <a:bodyPr/>
          <a:lstStyle>
            <a:lvl1pPr>
              <a:defRPr sz="5230" b="1" i="0">
                <a:latin typeface="Helvetica" charset="0"/>
                <a:ea typeface="Helvetica" charset="0"/>
                <a:cs typeface="Helvetica" charset="0"/>
              </a:defRPr>
            </a:lvl1pPr>
          </a:lstStyle>
          <a:p>
            <a:pPr lvl="0"/>
            <a:r>
              <a:rPr lang="en-US" dirty="0"/>
              <a:t>TEXT</a:t>
            </a:r>
          </a:p>
        </p:txBody>
      </p:sp>
      <p:sp>
        <p:nvSpPr>
          <p:cNvPr id="22" name="Rectangle 21"/>
          <p:cNvSpPr/>
          <p:nvPr userDrawn="1"/>
        </p:nvSpPr>
        <p:spPr>
          <a:xfrm>
            <a:off x="620960" y="942927"/>
            <a:ext cx="2836140" cy="1242327"/>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24" name="Text Placeholder 17"/>
          <p:cNvSpPr>
            <a:spLocks noGrp="1"/>
          </p:cNvSpPr>
          <p:nvPr>
            <p:ph type="body" sz="quarter" idx="14"/>
          </p:nvPr>
        </p:nvSpPr>
        <p:spPr>
          <a:xfrm>
            <a:off x="5637091" y="3605357"/>
            <a:ext cx="1846201" cy="664528"/>
          </a:xfrm>
          <a:prstGeom prst="rect">
            <a:avLst/>
          </a:prstGeom>
        </p:spPr>
        <p:txBody>
          <a:bodyPr/>
          <a:lstStyle>
            <a:lvl1pPr>
              <a:defRPr sz="910" b="1" i="0">
                <a:latin typeface="Helvetica" charset="0"/>
                <a:ea typeface="Helvetica" charset="0"/>
                <a:cs typeface="Helvetica" charset="0"/>
              </a:defRPr>
            </a:lvl1pPr>
          </a:lstStyle>
          <a:p>
            <a:pPr lvl="0"/>
            <a:r>
              <a:rPr lang="en-US" dirty="0"/>
              <a:t>Click to edit Master text styles</a:t>
            </a:r>
          </a:p>
        </p:txBody>
      </p:sp>
    </p:spTree>
    <p:extLst>
      <p:ext uri="{BB962C8B-B14F-4D97-AF65-F5344CB8AC3E}">
        <p14:creationId xmlns:p14="http://schemas.microsoft.com/office/powerpoint/2010/main" val="20302981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1"/>
            <a:ext cx="9144000" cy="4843439"/>
          </a:xfrm>
          <a:prstGeom prst="rect">
            <a:avLst/>
          </a:prstGeom>
        </p:spPr>
        <p:txBody>
          <a:bodyPr/>
          <a:lstStyle>
            <a:lvl1pPr>
              <a:defRPr sz="1819" b="0" i="0">
                <a:solidFill>
                  <a:srgbClr val="FF0000"/>
                </a:solidFill>
                <a:latin typeface="Helvetica" charset="0"/>
                <a:ea typeface="Helvetica" charset="0"/>
                <a:cs typeface="Helvetica" charset="0"/>
              </a:defRPr>
            </a:lvl1pPr>
          </a:lstStyle>
          <a:p>
            <a:endParaRPr lang="en-US"/>
          </a:p>
        </p:txBody>
      </p:sp>
      <p:sp>
        <p:nvSpPr>
          <p:cNvPr id="5" name="Holder 5"/>
          <p:cNvSpPr>
            <a:spLocks noGrp="1"/>
          </p:cNvSpPr>
          <p:nvPr>
            <p:ph type="ftr" sz="quarter" idx="5"/>
          </p:nvPr>
        </p:nvSpPr>
        <p:spPr/>
        <p:txBody>
          <a:bodyPr lIns="0" tIns="0" rIns="0" bIns="0"/>
          <a:lstStyle>
            <a:lvl1pPr>
              <a:defRPr sz="591" b="0" i="0">
                <a:solidFill>
                  <a:schemeClr val="bg1"/>
                </a:solidFill>
                <a:latin typeface="Helvetica"/>
                <a:cs typeface="Helvetica"/>
              </a:defRPr>
            </a:lvl1p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9" name="Holder 3"/>
          <p:cNvSpPr>
            <a:spLocks noGrp="1"/>
          </p:cNvSpPr>
          <p:nvPr>
            <p:ph type="subTitle" idx="4"/>
          </p:nvPr>
        </p:nvSpPr>
        <p:spPr>
          <a:xfrm>
            <a:off x="2284556" y="2294503"/>
            <a:ext cx="4516423" cy="335945"/>
          </a:xfrm>
          <a:prstGeom prst="rect">
            <a:avLst/>
          </a:prstGeom>
        </p:spPr>
        <p:txBody>
          <a:bodyPr wrap="square" lIns="0" tIns="0" rIns="0" bIns="0">
            <a:spAutoFit/>
          </a:bodyPr>
          <a:lstStyle>
            <a:lvl1pPr algn="ctr">
              <a:defRPr sz="2183" b="1">
                <a:solidFill>
                  <a:schemeClr val="bg1"/>
                </a:solidFill>
                <a:latin typeface="Helvetica" charset="0"/>
                <a:ea typeface="Helvetica" charset="0"/>
                <a:cs typeface="Helvetica" charset="0"/>
              </a:defRPr>
            </a:lvl1pPr>
          </a:lstStyle>
          <a:p>
            <a:endParaRPr lang="en-US" dirty="0"/>
          </a:p>
        </p:txBody>
      </p:sp>
    </p:spTree>
    <p:extLst>
      <p:ext uri="{BB962C8B-B14F-4D97-AF65-F5344CB8AC3E}">
        <p14:creationId xmlns:p14="http://schemas.microsoft.com/office/powerpoint/2010/main" val="36852525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Holder 5"/>
          <p:cNvSpPr>
            <a:spLocks noGrp="1"/>
          </p:cNvSpPr>
          <p:nvPr>
            <p:ph type="ftr" sz="quarter" idx="5"/>
          </p:nvPr>
        </p:nvSpPr>
        <p:spPr/>
        <p:txBody>
          <a:bodyPr lIns="0" tIns="0" rIns="0" bIns="0"/>
          <a:lstStyle>
            <a:lvl1pPr>
              <a:defRPr sz="591" b="0" i="0">
                <a:solidFill>
                  <a:schemeClr val="bg1"/>
                </a:solidFill>
                <a:latin typeface="Helvetica"/>
                <a:cs typeface="Helvetica"/>
              </a:defRPr>
            </a:lvl1p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Tree>
    <p:extLst>
      <p:ext uri="{BB962C8B-B14F-4D97-AF65-F5344CB8AC3E}">
        <p14:creationId xmlns:p14="http://schemas.microsoft.com/office/powerpoint/2010/main" val="41736508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5611747" y="596369"/>
            <a:ext cx="3075053" cy="1143642"/>
          </a:xfrm>
          <a:prstGeom prst="rect">
            <a:avLst/>
          </a:prstGeom>
        </p:spPr>
        <p:txBody>
          <a:bodyPr lIns="0" tIns="0" rIns="0" bIns="0"/>
          <a:lstStyle>
            <a:lvl1pPr>
              <a:defRPr sz="3729" b="1" i="0">
                <a:solidFill>
                  <a:schemeClr val="tx1"/>
                </a:solidFill>
                <a:latin typeface="Helvetica"/>
                <a:cs typeface="Helvetica"/>
              </a:defRPr>
            </a:lvl1pPr>
          </a:lstStyle>
          <a:p>
            <a:endParaRPr lang="en-US" dirty="0"/>
          </a:p>
        </p:txBody>
      </p:sp>
      <p:sp>
        <p:nvSpPr>
          <p:cNvPr id="3" name="Holder 3"/>
          <p:cNvSpPr>
            <a:spLocks noGrp="1"/>
          </p:cNvSpPr>
          <p:nvPr>
            <p:ph type="ftr" sz="quarter" idx="5"/>
          </p:nvPr>
        </p:nvSpPr>
        <p:spPr/>
        <p:txBody>
          <a:bodyPr lIns="0" tIns="0" rIns="0" bIns="0"/>
          <a:lstStyle>
            <a:lvl1pPr>
              <a:defRPr sz="591" b="0" i="0">
                <a:solidFill>
                  <a:schemeClr val="bg1"/>
                </a:solidFill>
                <a:latin typeface="Helvetica"/>
                <a:cs typeface="Helvetica"/>
              </a:defRPr>
            </a:lvl1p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
        <p:nvSpPr>
          <p:cNvPr id="9" name="Text Placeholder 8"/>
          <p:cNvSpPr>
            <a:spLocks noGrp="1"/>
          </p:cNvSpPr>
          <p:nvPr>
            <p:ph type="body" sz="quarter" idx="11" hasCustomPrompt="1"/>
          </p:nvPr>
        </p:nvSpPr>
        <p:spPr>
          <a:xfrm>
            <a:off x="5611748" y="2017257"/>
            <a:ext cx="3075197" cy="2282230"/>
          </a:xfrm>
          <a:prstGeom prst="rect">
            <a:avLst/>
          </a:prstGeom>
        </p:spPr>
        <p:txBody>
          <a:bodyPr/>
          <a:lstStyle>
            <a:lvl1pPr>
              <a:defRPr sz="1273" b="1" baseline="0">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6"/>
          <p:cNvSpPr>
            <a:spLocks noGrp="1"/>
          </p:cNvSpPr>
          <p:nvPr>
            <p:ph type="pic" sz="quarter" idx="14"/>
          </p:nvPr>
        </p:nvSpPr>
        <p:spPr>
          <a:xfrm>
            <a:off x="0" y="3996"/>
            <a:ext cx="5057215" cy="4859034"/>
          </a:xfrm>
          <a:prstGeom prst="rect">
            <a:avLst/>
          </a:prstGeom>
        </p:spPr>
        <p:txBody>
          <a:bodyPr/>
          <a:lstStyle>
            <a:lvl1pPr>
              <a:defRPr sz="1637">
                <a:solidFill>
                  <a:srgbClr val="FF0000"/>
                </a:solidFill>
              </a:defRPr>
            </a:lvl1pPr>
          </a:lstStyle>
          <a:p>
            <a:endParaRPr lang="en-US"/>
          </a:p>
        </p:txBody>
      </p:sp>
    </p:spTree>
    <p:extLst>
      <p:ext uri="{BB962C8B-B14F-4D97-AF65-F5344CB8AC3E}">
        <p14:creationId xmlns:p14="http://schemas.microsoft.com/office/powerpoint/2010/main" val="1380582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0" y="3996"/>
            <a:ext cx="5057215" cy="4859034"/>
          </a:xfrm>
          <a:prstGeom prst="rect">
            <a:avLst/>
          </a:prstGeom>
        </p:spPr>
        <p:txBody>
          <a:bodyPr/>
          <a:lstStyle>
            <a:lvl1pPr>
              <a:defRPr sz="1637">
                <a:solidFill>
                  <a:srgbClr val="FF0000"/>
                </a:solidFill>
              </a:defRPr>
            </a:lvl1pPr>
          </a:lstStyle>
          <a:p>
            <a:endParaRPr lang="en-US"/>
          </a:p>
        </p:txBody>
      </p:sp>
      <p:sp>
        <p:nvSpPr>
          <p:cNvPr id="13" name="Rectangle 12"/>
          <p:cNvSpPr/>
          <p:nvPr userDrawn="1"/>
        </p:nvSpPr>
        <p:spPr>
          <a:xfrm>
            <a:off x="0" y="0"/>
            <a:ext cx="5057215" cy="485903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3" name="Footer Placeholder 2"/>
          <p:cNvSpPr>
            <a:spLocks noGrp="1"/>
          </p:cNvSpPr>
          <p:nvPr>
            <p:ph type="ftr" sz="quarter" idx="10"/>
          </p:nvPr>
        </p:nvSpPr>
        <p:spPr>
          <a:xfrm>
            <a:off x="3458341" y="2255363"/>
            <a:ext cx="228968" cy="272955"/>
          </a:xfrm>
        </p:spPr>
        <p:txBody>
          <a:bodyPr/>
          <a:lstStyle/>
          <a:p>
            <a:pPr marL="5776"/>
            <a:endParaRPr lang="en-US" spc="5" dirty="0">
              <a:solidFill>
                <a:prstClr val="white"/>
              </a:solidFill>
            </a:endParaRPr>
          </a:p>
        </p:txBody>
      </p:sp>
      <p:sp>
        <p:nvSpPr>
          <p:cNvPr id="6" name="Holder 2"/>
          <p:cNvSpPr txBox="1">
            <a:spLocks/>
          </p:cNvSpPr>
          <p:nvPr userDrawn="1"/>
        </p:nvSpPr>
        <p:spPr>
          <a:xfrm>
            <a:off x="7603546" y="4959014"/>
            <a:ext cx="503411" cy="90922"/>
          </a:xfrm>
          <a:prstGeom prst="rect">
            <a:avLst/>
          </a:prstGeom>
        </p:spPr>
        <p:txBody>
          <a:bodyPr wrap="square" lIns="0" tIns="0" rIns="0" bIns="0">
            <a:spAutoFit/>
          </a:bodyPr>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2">
                <a:solidFill>
                  <a:prstClr val="white"/>
                </a:solidFill>
              </a:rPr>
              <a:t>8</a:t>
            </a:r>
            <a:r>
              <a:rPr lang="en-US" sz="591" spc="7">
                <a:solidFill>
                  <a:prstClr val="white"/>
                </a:solidFill>
              </a:rPr>
              <a:t>0</a:t>
            </a:r>
            <a:r>
              <a:rPr lang="en-US" sz="591" spc="16">
                <a:solidFill>
                  <a:prstClr val="white"/>
                </a:solidFill>
              </a:rPr>
              <a:t>0</a:t>
            </a:r>
            <a:r>
              <a:rPr lang="en-US" sz="591" spc="-11">
                <a:solidFill>
                  <a:prstClr val="white"/>
                </a:solidFill>
              </a:rPr>
              <a:t>-</a:t>
            </a:r>
            <a:r>
              <a:rPr lang="en-US" sz="591" spc="-7">
                <a:solidFill>
                  <a:prstClr val="white"/>
                </a:solidFill>
              </a:rPr>
              <a:t>2</a:t>
            </a:r>
            <a:r>
              <a:rPr lang="en-US" sz="591" spc="-9">
                <a:solidFill>
                  <a:prstClr val="white"/>
                </a:solidFill>
              </a:rPr>
              <a:t>R</a:t>
            </a:r>
            <a:r>
              <a:rPr lang="en-US" sz="591" spc="-2">
                <a:solidFill>
                  <a:prstClr val="white"/>
                </a:solidFill>
              </a:rPr>
              <a:t>E</a:t>
            </a:r>
            <a:r>
              <a:rPr lang="en-US" sz="591" spc="-9">
                <a:solidFill>
                  <a:prstClr val="white"/>
                </a:solidFill>
              </a:rPr>
              <a:t>VI</a:t>
            </a:r>
            <a:r>
              <a:rPr lang="en-US" sz="591">
                <a:solidFill>
                  <a:prstClr val="white"/>
                </a:solidFill>
              </a:rPr>
              <a:t>E</a:t>
            </a:r>
            <a:r>
              <a:rPr lang="en-US" sz="591" spc="5">
                <a:solidFill>
                  <a:prstClr val="white"/>
                </a:solidFill>
              </a:rPr>
              <a:t>W</a:t>
            </a:r>
            <a:endParaRPr lang="en-US" sz="591" spc="5" dirty="0">
              <a:solidFill>
                <a:prstClr val="white"/>
              </a:solidFill>
            </a:endParaRPr>
          </a:p>
        </p:txBody>
      </p:sp>
      <p:sp>
        <p:nvSpPr>
          <p:cNvPr id="7" name="Holder 3"/>
          <p:cNvSpPr txBox="1">
            <a:spLocks/>
          </p:cNvSpPr>
          <p:nvPr userDrawn="1"/>
        </p:nvSpPr>
        <p:spPr>
          <a:xfrm>
            <a:off x="1603635" y="4969757"/>
            <a:ext cx="752950" cy="90922"/>
          </a:xfrm>
          <a:prstGeom prst="rect">
            <a:avLst/>
          </a:prstGeom>
        </p:spPr>
        <p:txBody>
          <a:bodyPr wrap="square" lIns="0" tIns="0" rIns="0" bIns="0">
            <a:spAutoFit/>
          </a:bodyPr>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11">
                <a:solidFill>
                  <a:prstClr val="white"/>
                </a:solidFill>
              </a:rPr>
              <a:t>P</a:t>
            </a:r>
            <a:r>
              <a:rPr lang="en-US" sz="591" spc="-5">
                <a:solidFill>
                  <a:prstClr val="white"/>
                </a:solidFill>
              </a:rPr>
              <a:t>re</a:t>
            </a:r>
            <a:r>
              <a:rPr lang="en-US" sz="591">
                <a:solidFill>
                  <a:prstClr val="white"/>
                </a:solidFill>
              </a:rPr>
              <a:t>s</a:t>
            </a:r>
            <a:r>
              <a:rPr lang="en-US" sz="591" spc="-5">
                <a:solidFill>
                  <a:prstClr val="white"/>
                </a:solidFill>
              </a:rPr>
              <a:t>en</a:t>
            </a:r>
            <a:r>
              <a:rPr lang="en-US" sz="591" spc="-9">
                <a:solidFill>
                  <a:prstClr val="white"/>
                </a:solidFill>
              </a:rPr>
              <a:t>t</a:t>
            </a:r>
            <a:r>
              <a:rPr lang="en-US" sz="591">
                <a:solidFill>
                  <a:prstClr val="white"/>
                </a:solidFill>
              </a:rPr>
              <a:t>e</a:t>
            </a:r>
            <a:r>
              <a:rPr lang="en-US" sz="591" spc="2">
                <a:solidFill>
                  <a:prstClr val="white"/>
                </a:solidFill>
              </a:rPr>
              <a:t>d </a:t>
            </a:r>
            <a:r>
              <a:rPr lang="en-US" sz="591" spc="-9">
                <a:solidFill>
                  <a:prstClr val="white"/>
                </a:solidFill>
              </a:rPr>
              <a:t>b</a:t>
            </a:r>
            <a:r>
              <a:rPr lang="en-US" sz="591" spc="-14">
                <a:solidFill>
                  <a:prstClr val="white"/>
                </a:solidFill>
              </a:rPr>
              <a:t>y</a:t>
            </a:r>
            <a:r>
              <a:rPr lang="en-US" sz="591">
                <a:solidFill>
                  <a:prstClr val="white"/>
                </a:solidFill>
              </a:rPr>
              <a:t>:</a:t>
            </a:r>
            <a:r>
              <a:rPr lang="en-US" sz="591" spc="2">
                <a:solidFill>
                  <a:prstClr val="white"/>
                </a:solidFill>
              </a:rPr>
              <a:t> </a:t>
            </a:r>
            <a:r>
              <a:rPr lang="en-US" sz="591" spc="16">
                <a:solidFill>
                  <a:prstClr val="white"/>
                </a:solidFill>
              </a:rPr>
              <a:t>xx</a:t>
            </a:r>
            <a:r>
              <a:rPr lang="en-US" sz="591" spc="2">
                <a:solidFill>
                  <a:prstClr val="white"/>
                </a:solidFill>
              </a:rPr>
              <a:t>x </a:t>
            </a:r>
            <a:r>
              <a:rPr lang="en-US" sz="591" spc="16">
                <a:solidFill>
                  <a:prstClr val="white"/>
                </a:solidFill>
              </a:rPr>
              <a:t>xxx</a:t>
            </a:r>
            <a:endParaRPr lang="en-US" sz="591" spc="16" dirty="0">
              <a:solidFill>
                <a:prstClr val="white"/>
              </a:solidFill>
            </a:endParaRPr>
          </a:p>
        </p:txBody>
      </p:sp>
      <p:sp>
        <p:nvSpPr>
          <p:cNvPr id="9" name="object 5"/>
          <p:cNvSpPr/>
          <p:nvPr userDrawn="1"/>
        </p:nvSpPr>
        <p:spPr>
          <a:xfrm>
            <a:off x="915050" y="806687"/>
            <a:ext cx="3105379" cy="3247827"/>
          </a:xfrm>
          <a:custGeom>
            <a:avLst/>
            <a:gdLst/>
            <a:ahLst/>
            <a:cxnLst/>
            <a:rect l="l" t="t" r="r" b="b"/>
            <a:pathLst>
              <a:path w="6827519" h="7141209">
                <a:moveTo>
                  <a:pt x="0" y="7141143"/>
                </a:moveTo>
                <a:lnTo>
                  <a:pt x="6827017" y="7141143"/>
                </a:lnTo>
                <a:lnTo>
                  <a:pt x="6827017" y="0"/>
                </a:lnTo>
                <a:lnTo>
                  <a:pt x="0" y="0"/>
                </a:lnTo>
                <a:lnTo>
                  <a:pt x="0" y="7141143"/>
                </a:lnTo>
                <a:close/>
              </a:path>
            </a:pathLst>
          </a:custGeom>
          <a:ln w="85725">
            <a:solidFill>
              <a:srgbClr val="FFFFFF"/>
            </a:solidFill>
          </a:ln>
        </p:spPr>
        <p:txBody>
          <a:bodyPr wrap="square" lIns="0" tIns="0" rIns="0" bIns="0" rtlCol="0"/>
          <a:lstStyle/>
          <a:p>
            <a:endParaRPr sz="372">
              <a:solidFill>
                <a:prstClr val="black"/>
              </a:solidFill>
            </a:endParaRPr>
          </a:p>
        </p:txBody>
      </p:sp>
      <p:sp>
        <p:nvSpPr>
          <p:cNvPr id="10" name="Rectangle 9"/>
          <p:cNvSpPr/>
          <p:nvPr userDrawn="1"/>
        </p:nvSpPr>
        <p:spPr>
          <a:xfrm>
            <a:off x="2291358" y="3462517"/>
            <a:ext cx="352763" cy="20793"/>
          </a:xfrm>
          <a:prstGeom prst="rect">
            <a:avLst/>
          </a:prstGeom>
          <a:solidFill>
            <a:srgbClr val="F6D922"/>
          </a:solidFill>
          <a:ln>
            <a:solidFill>
              <a:srgbClr val="F6D92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1" name="Text Placeholder 8"/>
          <p:cNvSpPr>
            <a:spLocks noGrp="1"/>
          </p:cNvSpPr>
          <p:nvPr>
            <p:ph type="body" sz="quarter" idx="13" hasCustomPrompt="1"/>
          </p:nvPr>
        </p:nvSpPr>
        <p:spPr>
          <a:xfrm>
            <a:off x="1140834" y="1289485"/>
            <a:ext cx="2603080" cy="2282230"/>
          </a:xfrm>
          <a:prstGeom prst="rect">
            <a:avLst/>
          </a:prstGeom>
        </p:spPr>
        <p:txBody>
          <a:bodyPr/>
          <a:lstStyle>
            <a:lvl1pPr>
              <a:defRPr sz="1819" b="1"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4" name="Holder 2"/>
          <p:cNvSpPr>
            <a:spLocks noGrp="1"/>
          </p:cNvSpPr>
          <p:nvPr>
            <p:ph type="title"/>
          </p:nvPr>
        </p:nvSpPr>
        <p:spPr>
          <a:xfrm>
            <a:off x="5611747" y="596369"/>
            <a:ext cx="3075053" cy="1143642"/>
          </a:xfrm>
          <a:prstGeom prst="rect">
            <a:avLst/>
          </a:prstGeom>
        </p:spPr>
        <p:txBody>
          <a:bodyPr lIns="0" tIns="0" rIns="0" bIns="0"/>
          <a:lstStyle>
            <a:lvl1pPr>
              <a:defRPr sz="3729" b="1" i="0">
                <a:solidFill>
                  <a:schemeClr val="tx1"/>
                </a:solidFill>
                <a:latin typeface="Helvetica"/>
                <a:cs typeface="Helvetica"/>
              </a:defRPr>
            </a:lvl1pPr>
          </a:lstStyle>
          <a:p>
            <a:endParaRPr lang="en-US" dirty="0"/>
          </a:p>
        </p:txBody>
      </p:sp>
      <p:sp>
        <p:nvSpPr>
          <p:cNvPr id="15" name="Text Placeholder 8"/>
          <p:cNvSpPr>
            <a:spLocks noGrp="1"/>
          </p:cNvSpPr>
          <p:nvPr>
            <p:ph type="body" sz="quarter" idx="11" hasCustomPrompt="1"/>
          </p:nvPr>
        </p:nvSpPr>
        <p:spPr>
          <a:xfrm>
            <a:off x="5611748" y="2017257"/>
            <a:ext cx="3075197" cy="2282230"/>
          </a:xfrm>
          <a:prstGeom prst="rect">
            <a:avLst/>
          </a:prstGeom>
        </p:spPr>
        <p:txBody>
          <a:bodyPr/>
          <a:lstStyle>
            <a:lvl1pPr>
              <a:defRPr sz="1273" b="1" baseline="0">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56804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591" b="0" i="0">
                <a:solidFill>
                  <a:schemeClr val="bg1"/>
                </a:solidFill>
                <a:latin typeface="Helvetica"/>
                <a:cs typeface="Helvetica"/>
              </a:defRPr>
            </a:lvl1p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5" name="object 2"/>
          <p:cNvSpPr/>
          <p:nvPr userDrawn="1"/>
        </p:nvSpPr>
        <p:spPr>
          <a:xfrm>
            <a:off x="5286509" y="616690"/>
            <a:ext cx="3366182" cy="3509767"/>
          </a:xfrm>
          <a:custGeom>
            <a:avLst/>
            <a:gdLst/>
            <a:ahLst/>
            <a:cxnLst/>
            <a:rect l="l" t="t" r="r" b="b"/>
            <a:pathLst>
              <a:path w="7400925" h="7717155">
                <a:moveTo>
                  <a:pt x="0" y="7717042"/>
                </a:moveTo>
                <a:lnTo>
                  <a:pt x="7400769" y="7717042"/>
                </a:lnTo>
                <a:lnTo>
                  <a:pt x="7400769" y="0"/>
                </a:lnTo>
                <a:lnTo>
                  <a:pt x="0" y="0"/>
                </a:lnTo>
                <a:lnTo>
                  <a:pt x="0" y="7717042"/>
                </a:lnTo>
                <a:close/>
              </a:path>
            </a:pathLst>
          </a:custGeom>
          <a:solidFill>
            <a:srgbClr val="000000"/>
          </a:solidFill>
        </p:spPr>
        <p:txBody>
          <a:bodyPr wrap="square" lIns="0" tIns="0" rIns="0" bIns="0" rtlCol="0"/>
          <a:lstStyle/>
          <a:p>
            <a:endParaRPr sz="372">
              <a:solidFill>
                <a:prstClr val="black"/>
              </a:solidFill>
            </a:endParaRPr>
          </a:p>
        </p:txBody>
      </p:sp>
      <p:sp>
        <p:nvSpPr>
          <p:cNvPr id="6" name="object 5"/>
          <p:cNvSpPr/>
          <p:nvPr userDrawn="1"/>
        </p:nvSpPr>
        <p:spPr>
          <a:xfrm>
            <a:off x="5416910" y="747660"/>
            <a:ext cx="3105379" cy="3247827"/>
          </a:xfrm>
          <a:custGeom>
            <a:avLst/>
            <a:gdLst/>
            <a:ahLst/>
            <a:cxnLst/>
            <a:rect l="l" t="t" r="r" b="b"/>
            <a:pathLst>
              <a:path w="6827519" h="7141209">
                <a:moveTo>
                  <a:pt x="0" y="7141143"/>
                </a:moveTo>
                <a:lnTo>
                  <a:pt x="6827017" y="7141143"/>
                </a:lnTo>
                <a:lnTo>
                  <a:pt x="6827017" y="0"/>
                </a:lnTo>
                <a:lnTo>
                  <a:pt x="0" y="0"/>
                </a:lnTo>
                <a:lnTo>
                  <a:pt x="0" y="7141143"/>
                </a:lnTo>
                <a:close/>
              </a:path>
            </a:pathLst>
          </a:custGeom>
          <a:ln w="85725">
            <a:solidFill>
              <a:srgbClr val="FFFFFF"/>
            </a:solidFill>
          </a:ln>
        </p:spPr>
        <p:txBody>
          <a:bodyPr wrap="square" lIns="0" tIns="0" rIns="0" bIns="0" rtlCol="0"/>
          <a:lstStyle/>
          <a:p>
            <a:endParaRPr sz="372">
              <a:solidFill>
                <a:prstClr val="black"/>
              </a:solidFill>
            </a:endParaRPr>
          </a:p>
        </p:txBody>
      </p:sp>
      <p:sp>
        <p:nvSpPr>
          <p:cNvPr id="9" name="Rectangle 8"/>
          <p:cNvSpPr/>
          <p:nvPr userDrawn="1"/>
        </p:nvSpPr>
        <p:spPr>
          <a:xfrm>
            <a:off x="6793218" y="3403490"/>
            <a:ext cx="352763" cy="20793"/>
          </a:xfrm>
          <a:prstGeom prst="rect">
            <a:avLst/>
          </a:prstGeom>
          <a:solidFill>
            <a:srgbClr val="F6D922"/>
          </a:solidFill>
          <a:ln>
            <a:solidFill>
              <a:srgbClr val="F6D92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0" name="Text Placeholder 8"/>
          <p:cNvSpPr>
            <a:spLocks noGrp="1"/>
          </p:cNvSpPr>
          <p:nvPr>
            <p:ph type="body" sz="quarter" idx="11" hasCustomPrompt="1"/>
          </p:nvPr>
        </p:nvSpPr>
        <p:spPr>
          <a:xfrm>
            <a:off x="5642694" y="1230458"/>
            <a:ext cx="2603080" cy="2282230"/>
          </a:xfrm>
          <a:prstGeom prst="rect">
            <a:avLst/>
          </a:prstGeom>
        </p:spPr>
        <p:txBody>
          <a:bodyPr/>
          <a:lstStyle>
            <a:lvl1pPr>
              <a:defRPr sz="1819" b="1"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3" name="Picture Placeholder 6"/>
          <p:cNvSpPr>
            <a:spLocks noGrp="1"/>
          </p:cNvSpPr>
          <p:nvPr>
            <p:ph type="pic" sz="quarter" idx="14"/>
          </p:nvPr>
        </p:nvSpPr>
        <p:spPr>
          <a:xfrm>
            <a:off x="0" y="3996"/>
            <a:ext cx="5057215" cy="4859034"/>
          </a:xfrm>
          <a:prstGeom prst="rect">
            <a:avLst/>
          </a:prstGeom>
        </p:spPr>
        <p:txBody>
          <a:bodyPr/>
          <a:lstStyle>
            <a:lvl1pPr>
              <a:defRPr sz="1637">
                <a:solidFill>
                  <a:srgbClr val="FF0000"/>
                </a:solidFill>
              </a:defRPr>
            </a:lvl1pPr>
          </a:lstStyle>
          <a:p>
            <a:endParaRPr lang="en-US"/>
          </a:p>
        </p:txBody>
      </p:sp>
    </p:spTree>
    <p:extLst>
      <p:ext uri="{BB962C8B-B14F-4D97-AF65-F5344CB8AC3E}">
        <p14:creationId xmlns:p14="http://schemas.microsoft.com/office/powerpoint/2010/main" val="32512376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0" y="3996"/>
            <a:ext cx="5057215" cy="4859034"/>
          </a:xfrm>
          <a:prstGeom prst="rect">
            <a:avLst/>
          </a:prstGeom>
        </p:spPr>
        <p:txBody>
          <a:bodyPr/>
          <a:lstStyle>
            <a:lvl1pPr>
              <a:defRPr sz="1637">
                <a:solidFill>
                  <a:srgbClr val="FF0000"/>
                </a:solidFill>
              </a:defRPr>
            </a:lvl1pPr>
          </a:lstStyle>
          <a:p>
            <a:endParaRPr lang="en-US"/>
          </a:p>
        </p:txBody>
      </p:sp>
      <p:sp>
        <p:nvSpPr>
          <p:cNvPr id="13" name="Rectangle 12"/>
          <p:cNvSpPr/>
          <p:nvPr userDrawn="1"/>
        </p:nvSpPr>
        <p:spPr>
          <a:xfrm>
            <a:off x="0" y="0"/>
            <a:ext cx="5057215" cy="485903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3" name="Footer Placeholder 2"/>
          <p:cNvSpPr>
            <a:spLocks noGrp="1"/>
          </p:cNvSpPr>
          <p:nvPr>
            <p:ph type="ftr" sz="quarter" idx="10"/>
          </p:nvPr>
        </p:nvSpPr>
        <p:spPr>
          <a:xfrm>
            <a:off x="3458341" y="2255363"/>
            <a:ext cx="228968" cy="272955"/>
          </a:xfrm>
        </p:spPr>
        <p:txBody>
          <a:body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6" name="Holder 2"/>
          <p:cNvSpPr txBox="1">
            <a:spLocks/>
          </p:cNvSpPr>
          <p:nvPr userDrawn="1"/>
        </p:nvSpPr>
        <p:spPr>
          <a:xfrm>
            <a:off x="7603546" y="4959014"/>
            <a:ext cx="503411" cy="90922"/>
          </a:xfrm>
          <a:prstGeom prst="rect">
            <a:avLst/>
          </a:prstGeom>
        </p:spPr>
        <p:txBody>
          <a:bodyPr wrap="square" lIns="0" tIns="0" rIns="0" bIns="0">
            <a:spAutoFit/>
          </a:bodyPr>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2">
                <a:solidFill>
                  <a:prstClr val="white"/>
                </a:solidFill>
              </a:rPr>
              <a:t>8</a:t>
            </a:r>
            <a:r>
              <a:rPr lang="en-US" sz="591" spc="7">
                <a:solidFill>
                  <a:prstClr val="white"/>
                </a:solidFill>
              </a:rPr>
              <a:t>0</a:t>
            </a:r>
            <a:r>
              <a:rPr lang="en-US" sz="591" spc="16">
                <a:solidFill>
                  <a:prstClr val="white"/>
                </a:solidFill>
              </a:rPr>
              <a:t>0</a:t>
            </a:r>
            <a:r>
              <a:rPr lang="en-US" sz="591" spc="-11">
                <a:solidFill>
                  <a:prstClr val="white"/>
                </a:solidFill>
              </a:rPr>
              <a:t>-</a:t>
            </a:r>
            <a:r>
              <a:rPr lang="en-US" sz="591" spc="-7">
                <a:solidFill>
                  <a:prstClr val="white"/>
                </a:solidFill>
              </a:rPr>
              <a:t>2</a:t>
            </a:r>
            <a:r>
              <a:rPr lang="en-US" sz="591" spc="-9">
                <a:solidFill>
                  <a:prstClr val="white"/>
                </a:solidFill>
              </a:rPr>
              <a:t>R</a:t>
            </a:r>
            <a:r>
              <a:rPr lang="en-US" sz="591" spc="-2">
                <a:solidFill>
                  <a:prstClr val="white"/>
                </a:solidFill>
              </a:rPr>
              <a:t>E</a:t>
            </a:r>
            <a:r>
              <a:rPr lang="en-US" sz="591" spc="-9">
                <a:solidFill>
                  <a:prstClr val="white"/>
                </a:solidFill>
              </a:rPr>
              <a:t>VI</a:t>
            </a:r>
            <a:r>
              <a:rPr lang="en-US" sz="591">
                <a:solidFill>
                  <a:prstClr val="white"/>
                </a:solidFill>
              </a:rPr>
              <a:t>E</a:t>
            </a:r>
            <a:r>
              <a:rPr lang="en-US" sz="591" spc="5">
                <a:solidFill>
                  <a:prstClr val="white"/>
                </a:solidFill>
              </a:rPr>
              <a:t>W</a:t>
            </a:r>
            <a:endParaRPr lang="en-US" sz="591" spc="5" dirty="0">
              <a:solidFill>
                <a:prstClr val="white"/>
              </a:solidFill>
            </a:endParaRPr>
          </a:p>
        </p:txBody>
      </p:sp>
      <p:sp>
        <p:nvSpPr>
          <p:cNvPr id="9" name="object 5"/>
          <p:cNvSpPr/>
          <p:nvPr userDrawn="1"/>
        </p:nvSpPr>
        <p:spPr>
          <a:xfrm>
            <a:off x="915050" y="806687"/>
            <a:ext cx="3105379" cy="3247827"/>
          </a:xfrm>
          <a:custGeom>
            <a:avLst/>
            <a:gdLst/>
            <a:ahLst/>
            <a:cxnLst/>
            <a:rect l="l" t="t" r="r" b="b"/>
            <a:pathLst>
              <a:path w="6827519" h="7141209">
                <a:moveTo>
                  <a:pt x="0" y="7141143"/>
                </a:moveTo>
                <a:lnTo>
                  <a:pt x="6827017" y="7141143"/>
                </a:lnTo>
                <a:lnTo>
                  <a:pt x="6827017" y="0"/>
                </a:lnTo>
                <a:lnTo>
                  <a:pt x="0" y="0"/>
                </a:lnTo>
                <a:lnTo>
                  <a:pt x="0" y="7141143"/>
                </a:lnTo>
                <a:close/>
              </a:path>
            </a:pathLst>
          </a:custGeom>
          <a:ln w="85725">
            <a:solidFill>
              <a:srgbClr val="FFFFFF"/>
            </a:solidFill>
          </a:ln>
        </p:spPr>
        <p:txBody>
          <a:bodyPr wrap="square" lIns="0" tIns="0" rIns="0" bIns="0" rtlCol="0"/>
          <a:lstStyle/>
          <a:p>
            <a:endParaRPr sz="372">
              <a:solidFill>
                <a:prstClr val="black"/>
              </a:solidFill>
            </a:endParaRPr>
          </a:p>
        </p:txBody>
      </p:sp>
      <p:sp>
        <p:nvSpPr>
          <p:cNvPr id="10" name="Rectangle 9"/>
          <p:cNvSpPr/>
          <p:nvPr userDrawn="1"/>
        </p:nvSpPr>
        <p:spPr>
          <a:xfrm>
            <a:off x="2291358" y="3462517"/>
            <a:ext cx="352763" cy="20793"/>
          </a:xfrm>
          <a:prstGeom prst="rect">
            <a:avLst/>
          </a:prstGeom>
          <a:solidFill>
            <a:srgbClr val="F6D922"/>
          </a:solidFill>
          <a:ln>
            <a:solidFill>
              <a:srgbClr val="F6D92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1" name="Text Placeholder 8"/>
          <p:cNvSpPr>
            <a:spLocks noGrp="1"/>
          </p:cNvSpPr>
          <p:nvPr>
            <p:ph type="body" sz="quarter" idx="13" hasCustomPrompt="1"/>
          </p:nvPr>
        </p:nvSpPr>
        <p:spPr>
          <a:xfrm>
            <a:off x="1140834" y="1289485"/>
            <a:ext cx="2603080" cy="2282230"/>
          </a:xfrm>
          <a:prstGeom prst="rect">
            <a:avLst/>
          </a:prstGeom>
        </p:spPr>
        <p:txBody>
          <a:bodyPr/>
          <a:lstStyle>
            <a:lvl1pPr>
              <a:defRPr sz="1819" b="1"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4" name="Holder 2"/>
          <p:cNvSpPr>
            <a:spLocks noGrp="1"/>
          </p:cNvSpPr>
          <p:nvPr>
            <p:ph type="title"/>
          </p:nvPr>
        </p:nvSpPr>
        <p:spPr>
          <a:xfrm>
            <a:off x="5611747" y="596369"/>
            <a:ext cx="3075053" cy="1143642"/>
          </a:xfrm>
          <a:prstGeom prst="rect">
            <a:avLst/>
          </a:prstGeom>
        </p:spPr>
        <p:txBody>
          <a:bodyPr lIns="0" tIns="0" rIns="0" bIns="0"/>
          <a:lstStyle>
            <a:lvl1pPr>
              <a:defRPr sz="3729" b="1" i="0">
                <a:solidFill>
                  <a:schemeClr val="tx1"/>
                </a:solidFill>
                <a:latin typeface="Helvetica"/>
                <a:cs typeface="Helvetica"/>
              </a:defRPr>
            </a:lvl1pPr>
          </a:lstStyle>
          <a:p>
            <a:endParaRPr lang="en-US" dirty="0"/>
          </a:p>
        </p:txBody>
      </p:sp>
      <p:sp>
        <p:nvSpPr>
          <p:cNvPr id="15" name="Text Placeholder 8"/>
          <p:cNvSpPr>
            <a:spLocks noGrp="1"/>
          </p:cNvSpPr>
          <p:nvPr>
            <p:ph type="body" sz="quarter" idx="11" hasCustomPrompt="1"/>
          </p:nvPr>
        </p:nvSpPr>
        <p:spPr>
          <a:xfrm>
            <a:off x="5611748" y="2017257"/>
            <a:ext cx="3075197" cy="2282230"/>
          </a:xfrm>
          <a:prstGeom prst="rect">
            <a:avLst/>
          </a:prstGeom>
        </p:spPr>
        <p:txBody>
          <a:bodyPr/>
          <a:lstStyle>
            <a:lvl1pPr>
              <a:defRPr sz="1273" b="1" baseline="0">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696418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p:spPr>
        <p:txBody>
          <a:body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p:spPr>
        <p:txBody>
          <a:bodyPr/>
          <a:lstStyle/>
          <a:p>
            <a:pPr marL="5776"/>
            <a:r>
              <a:rPr lang="en-US" spc="-11">
                <a:solidFill>
                  <a:prstClr val="white"/>
                </a:solidFill>
              </a:rPr>
              <a:t>Presented by: xxx xxx</a:t>
            </a:r>
            <a:endParaRPr lang="en-US" spc="16" dirty="0">
              <a:solidFill>
                <a:prstClr val="white"/>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7" name="Picture Placeholder 6"/>
          <p:cNvSpPr>
            <a:spLocks noGrp="1"/>
          </p:cNvSpPr>
          <p:nvPr>
            <p:ph type="pic" sz="quarter" idx="13"/>
          </p:nvPr>
        </p:nvSpPr>
        <p:spPr>
          <a:xfrm>
            <a:off x="626477" y="2086568"/>
            <a:ext cx="1698254" cy="1559512"/>
          </a:xfrm>
          <a:prstGeom prst="rect">
            <a:avLst/>
          </a:prstGeom>
        </p:spPr>
        <p:txBody>
          <a:bodyPr/>
          <a:lstStyle>
            <a:lvl1pPr>
              <a:defRPr sz="1455">
                <a:solidFill>
                  <a:srgbClr val="FF0000"/>
                </a:solidFill>
              </a:defRPr>
            </a:lvl1pPr>
          </a:lstStyle>
          <a:p>
            <a:endParaRPr lang="en-US"/>
          </a:p>
        </p:txBody>
      </p:sp>
      <p:sp>
        <p:nvSpPr>
          <p:cNvPr id="8" name="Picture Placeholder 6"/>
          <p:cNvSpPr>
            <a:spLocks noGrp="1"/>
          </p:cNvSpPr>
          <p:nvPr>
            <p:ph type="pic" sz="quarter" idx="14"/>
          </p:nvPr>
        </p:nvSpPr>
        <p:spPr>
          <a:xfrm>
            <a:off x="2632641" y="2086568"/>
            <a:ext cx="1698254" cy="1559512"/>
          </a:xfrm>
          <a:prstGeom prst="rect">
            <a:avLst/>
          </a:prstGeom>
        </p:spPr>
        <p:txBody>
          <a:bodyPr/>
          <a:lstStyle>
            <a:lvl1pPr>
              <a:defRPr sz="1455">
                <a:solidFill>
                  <a:srgbClr val="FF0000"/>
                </a:solidFill>
              </a:defRPr>
            </a:lvl1pPr>
          </a:lstStyle>
          <a:p>
            <a:endParaRPr lang="en-US"/>
          </a:p>
        </p:txBody>
      </p:sp>
      <p:sp>
        <p:nvSpPr>
          <p:cNvPr id="9" name="Picture Placeholder 6"/>
          <p:cNvSpPr>
            <a:spLocks noGrp="1"/>
          </p:cNvSpPr>
          <p:nvPr>
            <p:ph type="pic" sz="quarter" idx="15"/>
          </p:nvPr>
        </p:nvSpPr>
        <p:spPr>
          <a:xfrm>
            <a:off x="4577517" y="2086568"/>
            <a:ext cx="1698254" cy="1559512"/>
          </a:xfrm>
          <a:prstGeom prst="rect">
            <a:avLst/>
          </a:prstGeom>
        </p:spPr>
        <p:txBody>
          <a:bodyPr/>
          <a:lstStyle>
            <a:lvl1pPr>
              <a:defRPr sz="1455">
                <a:solidFill>
                  <a:srgbClr val="FF0000"/>
                </a:solidFill>
              </a:defRPr>
            </a:lvl1pPr>
          </a:lstStyle>
          <a:p>
            <a:endParaRPr lang="en-US"/>
          </a:p>
        </p:txBody>
      </p:sp>
      <p:sp>
        <p:nvSpPr>
          <p:cNvPr id="10" name="Picture Placeholder 6"/>
          <p:cNvSpPr>
            <a:spLocks noGrp="1"/>
          </p:cNvSpPr>
          <p:nvPr>
            <p:ph type="pic" sz="quarter" idx="16"/>
          </p:nvPr>
        </p:nvSpPr>
        <p:spPr>
          <a:xfrm>
            <a:off x="6583680" y="2086568"/>
            <a:ext cx="1698254" cy="1559512"/>
          </a:xfrm>
          <a:prstGeom prst="rect">
            <a:avLst/>
          </a:prstGeom>
        </p:spPr>
        <p:txBody>
          <a:bodyPr/>
          <a:lstStyle>
            <a:lvl1pPr>
              <a:defRPr sz="1455">
                <a:solidFill>
                  <a:srgbClr val="FF0000"/>
                </a:solidFill>
              </a:defRPr>
            </a:lvl1pPr>
          </a:lstStyle>
          <a:p>
            <a:endParaRPr lang="en-US"/>
          </a:p>
        </p:txBody>
      </p:sp>
      <p:sp>
        <p:nvSpPr>
          <p:cNvPr id="11" name="Rectangle 10"/>
          <p:cNvSpPr/>
          <p:nvPr userDrawn="1"/>
        </p:nvSpPr>
        <p:spPr>
          <a:xfrm>
            <a:off x="1758546" y="312367"/>
            <a:ext cx="5845000" cy="901051"/>
          </a:xfrm>
          <a:prstGeom prst="rect">
            <a:avLst/>
          </a:prstGeom>
          <a:noFill/>
          <a:ln w="85725">
            <a:solidFill>
              <a:srgbClr val="F6D92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5" name="Text Placeholder 14"/>
          <p:cNvSpPr>
            <a:spLocks noGrp="1"/>
          </p:cNvSpPr>
          <p:nvPr>
            <p:ph type="body" sz="quarter" idx="17" hasCustomPrompt="1"/>
          </p:nvPr>
        </p:nvSpPr>
        <p:spPr>
          <a:xfrm>
            <a:off x="1758906" y="312625"/>
            <a:ext cx="5844969" cy="901051"/>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Tree>
    <p:extLst>
      <p:ext uri="{BB962C8B-B14F-4D97-AF65-F5344CB8AC3E}">
        <p14:creationId xmlns:p14="http://schemas.microsoft.com/office/powerpoint/2010/main" val="38406602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p:spPr>
        <p:txBody>
          <a:body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p:spPr>
        <p:txBody>
          <a:bodyPr/>
          <a:lstStyle/>
          <a:p>
            <a:pPr marL="5776"/>
            <a:r>
              <a:rPr lang="en-US" spc="-11">
                <a:solidFill>
                  <a:prstClr val="white"/>
                </a:solidFill>
              </a:rPr>
              <a:t>Presented by: xxx xxx</a:t>
            </a:r>
            <a:endParaRPr lang="en-US" spc="16" dirty="0">
              <a:solidFill>
                <a:prstClr val="white"/>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7" name="object 3"/>
          <p:cNvSpPr/>
          <p:nvPr userDrawn="1"/>
        </p:nvSpPr>
        <p:spPr>
          <a:xfrm>
            <a:off x="440531" y="1550085"/>
            <a:ext cx="2190690" cy="757229"/>
          </a:xfrm>
          <a:custGeom>
            <a:avLst/>
            <a:gdLst/>
            <a:ahLst/>
            <a:cxnLst/>
            <a:rect l="l" t="t" r="r" b="b"/>
            <a:pathLst>
              <a:path w="4816475" h="1664970">
                <a:moveTo>
                  <a:pt x="0" y="1664870"/>
                </a:moveTo>
                <a:lnTo>
                  <a:pt x="4816366" y="1664870"/>
                </a:lnTo>
                <a:lnTo>
                  <a:pt x="4816366" y="0"/>
                </a:lnTo>
                <a:lnTo>
                  <a:pt x="0" y="0"/>
                </a:lnTo>
                <a:lnTo>
                  <a:pt x="0" y="1664870"/>
                </a:lnTo>
                <a:close/>
              </a:path>
            </a:pathLst>
          </a:custGeom>
          <a:solidFill>
            <a:srgbClr val="F6D923"/>
          </a:solidFill>
          <a:ln w="19050">
            <a:solidFill>
              <a:schemeClr val="tx1"/>
            </a:solidFill>
          </a:ln>
        </p:spPr>
        <p:txBody>
          <a:bodyPr wrap="square" lIns="0" tIns="0" rIns="0" bIns="0" rtlCol="0"/>
          <a:lstStyle/>
          <a:p>
            <a:endParaRPr sz="372">
              <a:solidFill>
                <a:prstClr val="black"/>
              </a:solidFill>
            </a:endParaRPr>
          </a:p>
        </p:txBody>
      </p:sp>
      <p:sp>
        <p:nvSpPr>
          <p:cNvPr id="8" name="object 7"/>
          <p:cNvSpPr/>
          <p:nvPr userDrawn="1"/>
        </p:nvSpPr>
        <p:spPr>
          <a:xfrm>
            <a:off x="3440773" y="1550085"/>
            <a:ext cx="2190690" cy="764449"/>
          </a:xfrm>
          <a:custGeom>
            <a:avLst/>
            <a:gdLst/>
            <a:ahLst/>
            <a:cxnLst/>
            <a:rect l="l" t="t" r="r" b="b"/>
            <a:pathLst>
              <a:path w="4816475" h="1680845">
                <a:moveTo>
                  <a:pt x="0" y="1680577"/>
                </a:moveTo>
                <a:lnTo>
                  <a:pt x="4816366" y="1680577"/>
                </a:lnTo>
                <a:lnTo>
                  <a:pt x="4816366" y="0"/>
                </a:lnTo>
                <a:lnTo>
                  <a:pt x="0" y="0"/>
                </a:lnTo>
                <a:lnTo>
                  <a:pt x="0" y="1680577"/>
                </a:lnTo>
                <a:close/>
              </a:path>
            </a:pathLst>
          </a:custGeom>
          <a:solidFill>
            <a:srgbClr val="F6D923"/>
          </a:solidFill>
          <a:ln w="19050">
            <a:solidFill>
              <a:schemeClr val="tx1"/>
            </a:solidFill>
          </a:ln>
        </p:spPr>
        <p:txBody>
          <a:bodyPr wrap="square" lIns="0" tIns="0" rIns="0" bIns="0" rtlCol="0"/>
          <a:lstStyle/>
          <a:p>
            <a:endParaRPr sz="372">
              <a:solidFill>
                <a:prstClr val="black"/>
              </a:solidFill>
            </a:endParaRPr>
          </a:p>
        </p:txBody>
      </p:sp>
      <p:sp>
        <p:nvSpPr>
          <p:cNvPr id="9" name="object 11"/>
          <p:cNvSpPr/>
          <p:nvPr userDrawn="1"/>
        </p:nvSpPr>
        <p:spPr>
          <a:xfrm>
            <a:off x="6431495" y="1550085"/>
            <a:ext cx="2197910" cy="757229"/>
          </a:xfrm>
          <a:custGeom>
            <a:avLst/>
            <a:gdLst/>
            <a:ahLst/>
            <a:cxnLst/>
            <a:rect l="l" t="t" r="r" b="b"/>
            <a:pathLst>
              <a:path w="4832350" h="1664970">
                <a:moveTo>
                  <a:pt x="0" y="1664870"/>
                </a:moveTo>
                <a:lnTo>
                  <a:pt x="4832072" y="1664870"/>
                </a:lnTo>
                <a:lnTo>
                  <a:pt x="4832072" y="0"/>
                </a:lnTo>
                <a:lnTo>
                  <a:pt x="0" y="0"/>
                </a:lnTo>
                <a:lnTo>
                  <a:pt x="0" y="1664870"/>
                </a:lnTo>
                <a:close/>
              </a:path>
            </a:pathLst>
          </a:custGeom>
          <a:solidFill>
            <a:srgbClr val="F6D923"/>
          </a:solidFill>
          <a:ln w="19050">
            <a:solidFill>
              <a:schemeClr val="tx1"/>
            </a:solidFill>
          </a:ln>
        </p:spPr>
        <p:txBody>
          <a:bodyPr wrap="square" lIns="0" tIns="0" rIns="0" bIns="0" rtlCol="0"/>
          <a:lstStyle/>
          <a:p>
            <a:endParaRPr sz="372">
              <a:solidFill>
                <a:prstClr val="black"/>
              </a:solidFill>
            </a:endParaRPr>
          </a:p>
        </p:txBody>
      </p:sp>
      <p:sp>
        <p:nvSpPr>
          <p:cNvPr id="15" name="object 26"/>
          <p:cNvSpPr/>
          <p:nvPr userDrawn="1"/>
        </p:nvSpPr>
        <p:spPr>
          <a:xfrm>
            <a:off x="7508958" y="1228639"/>
            <a:ext cx="4910" cy="297462"/>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16" name="object 27"/>
          <p:cNvSpPr/>
          <p:nvPr userDrawn="1"/>
        </p:nvSpPr>
        <p:spPr>
          <a:xfrm>
            <a:off x="435768" y="2307269"/>
            <a:ext cx="2197910" cy="2000218"/>
          </a:xfrm>
          <a:custGeom>
            <a:avLst/>
            <a:gdLst/>
            <a:ahLst/>
            <a:cxnLst/>
            <a:rect l="l" t="t" r="r" b="b"/>
            <a:pathLst>
              <a:path w="4832350" h="4398009">
                <a:moveTo>
                  <a:pt x="0" y="4397771"/>
                </a:moveTo>
                <a:lnTo>
                  <a:pt x="4832072" y="4397771"/>
                </a:lnTo>
                <a:lnTo>
                  <a:pt x="4832072" y="0"/>
                </a:lnTo>
                <a:lnTo>
                  <a:pt x="0" y="0"/>
                </a:lnTo>
                <a:lnTo>
                  <a:pt x="0" y="4397771"/>
                </a:lnTo>
                <a:close/>
              </a:path>
            </a:pathLst>
          </a:custGeom>
          <a:solidFill>
            <a:srgbClr val="000000"/>
          </a:solidFill>
          <a:ln w="19050">
            <a:solidFill>
              <a:schemeClr val="tx1"/>
            </a:solidFill>
          </a:ln>
        </p:spPr>
        <p:txBody>
          <a:bodyPr wrap="square" lIns="0" tIns="0" rIns="0" bIns="0" rtlCol="0"/>
          <a:lstStyle/>
          <a:p>
            <a:r>
              <a:rPr lang="en-US" sz="372" dirty="0">
                <a:solidFill>
                  <a:prstClr val="black"/>
                </a:solidFill>
              </a:rPr>
              <a:t>Z</a:t>
            </a:r>
            <a:endParaRPr sz="372" dirty="0">
              <a:solidFill>
                <a:prstClr val="black"/>
              </a:solidFill>
            </a:endParaRPr>
          </a:p>
        </p:txBody>
      </p:sp>
      <p:sp>
        <p:nvSpPr>
          <p:cNvPr id="17" name="object 42"/>
          <p:cNvSpPr/>
          <p:nvPr userDrawn="1"/>
        </p:nvSpPr>
        <p:spPr>
          <a:xfrm>
            <a:off x="3433629" y="2314412"/>
            <a:ext cx="2197910" cy="2000218"/>
          </a:xfrm>
          <a:custGeom>
            <a:avLst/>
            <a:gdLst/>
            <a:ahLst/>
            <a:cxnLst/>
            <a:rect l="l" t="t" r="r" b="b"/>
            <a:pathLst>
              <a:path w="4832350" h="4398009">
                <a:moveTo>
                  <a:pt x="0" y="4397771"/>
                </a:moveTo>
                <a:lnTo>
                  <a:pt x="4832072" y="4397771"/>
                </a:lnTo>
                <a:lnTo>
                  <a:pt x="4832072" y="0"/>
                </a:lnTo>
                <a:lnTo>
                  <a:pt x="0" y="0"/>
                </a:lnTo>
                <a:lnTo>
                  <a:pt x="0" y="4397771"/>
                </a:lnTo>
                <a:close/>
              </a:path>
            </a:pathLst>
          </a:custGeom>
          <a:solidFill>
            <a:srgbClr val="000000"/>
          </a:solidFill>
          <a:ln w="19050">
            <a:solidFill>
              <a:schemeClr val="tx1"/>
            </a:solidFill>
          </a:ln>
        </p:spPr>
        <p:txBody>
          <a:bodyPr wrap="square" lIns="0" tIns="0" rIns="0" bIns="0" rtlCol="0"/>
          <a:lstStyle/>
          <a:p>
            <a:endParaRPr sz="372">
              <a:solidFill>
                <a:prstClr val="black"/>
              </a:solidFill>
            </a:endParaRPr>
          </a:p>
        </p:txBody>
      </p:sp>
      <p:sp>
        <p:nvSpPr>
          <p:cNvPr id="18" name="object 43"/>
          <p:cNvSpPr/>
          <p:nvPr userDrawn="1"/>
        </p:nvSpPr>
        <p:spPr>
          <a:xfrm>
            <a:off x="6433876" y="2307269"/>
            <a:ext cx="2197910" cy="2000218"/>
          </a:xfrm>
          <a:custGeom>
            <a:avLst/>
            <a:gdLst/>
            <a:ahLst/>
            <a:cxnLst/>
            <a:rect l="l" t="t" r="r" b="b"/>
            <a:pathLst>
              <a:path w="4832350" h="4398009">
                <a:moveTo>
                  <a:pt x="0" y="4397771"/>
                </a:moveTo>
                <a:lnTo>
                  <a:pt x="4832072" y="4397771"/>
                </a:lnTo>
                <a:lnTo>
                  <a:pt x="4832072" y="0"/>
                </a:lnTo>
                <a:lnTo>
                  <a:pt x="0" y="0"/>
                </a:lnTo>
                <a:lnTo>
                  <a:pt x="0" y="4397771"/>
                </a:lnTo>
                <a:close/>
              </a:path>
            </a:pathLst>
          </a:custGeom>
          <a:solidFill>
            <a:srgbClr val="000000"/>
          </a:solidFill>
          <a:ln w="19050">
            <a:solidFill>
              <a:schemeClr val="tx1"/>
            </a:solidFill>
          </a:ln>
        </p:spPr>
        <p:txBody>
          <a:bodyPr wrap="square" lIns="0" tIns="0" rIns="0" bIns="0" rtlCol="0"/>
          <a:lstStyle/>
          <a:p>
            <a:endParaRPr sz="372">
              <a:solidFill>
                <a:prstClr val="black"/>
              </a:solidFill>
            </a:endParaRPr>
          </a:p>
        </p:txBody>
      </p:sp>
      <p:sp>
        <p:nvSpPr>
          <p:cNvPr id="21" name="object 26"/>
          <p:cNvSpPr/>
          <p:nvPr userDrawn="1"/>
        </p:nvSpPr>
        <p:spPr>
          <a:xfrm>
            <a:off x="4501476" y="1240710"/>
            <a:ext cx="4910" cy="297462"/>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22" name="object 26"/>
          <p:cNvSpPr/>
          <p:nvPr userDrawn="1"/>
        </p:nvSpPr>
        <p:spPr>
          <a:xfrm>
            <a:off x="1450506" y="1240710"/>
            <a:ext cx="4910" cy="297462"/>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23" name="object 26"/>
          <p:cNvSpPr/>
          <p:nvPr userDrawn="1"/>
        </p:nvSpPr>
        <p:spPr>
          <a:xfrm flipH="1" flipV="1">
            <a:off x="1270139" y="1216727"/>
            <a:ext cx="6243729" cy="20793"/>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25" name="Text Placeholder 14"/>
          <p:cNvSpPr>
            <a:spLocks noGrp="1"/>
          </p:cNvSpPr>
          <p:nvPr>
            <p:ph type="body" sz="quarter" idx="17" hasCustomPrompt="1"/>
          </p:nvPr>
        </p:nvSpPr>
        <p:spPr>
          <a:xfrm>
            <a:off x="435768" y="312625"/>
            <a:ext cx="8193636" cy="346298"/>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TEXT STYLES</a:t>
            </a:r>
          </a:p>
        </p:txBody>
      </p:sp>
      <p:sp>
        <p:nvSpPr>
          <p:cNvPr id="27" name="Text Placeholder 14"/>
          <p:cNvSpPr>
            <a:spLocks noGrp="1"/>
          </p:cNvSpPr>
          <p:nvPr>
            <p:ph type="body" sz="quarter" idx="18" hasCustomPrompt="1"/>
          </p:nvPr>
        </p:nvSpPr>
        <p:spPr>
          <a:xfrm>
            <a:off x="435768" y="788593"/>
            <a:ext cx="8193636" cy="346298"/>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TEXT STYLES</a:t>
            </a:r>
          </a:p>
        </p:txBody>
      </p:sp>
      <p:sp>
        <p:nvSpPr>
          <p:cNvPr id="28" name="Text Placeholder 14"/>
          <p:cNvSpPr>
            <a:spLocks noGrp="1"/>
          </p:cNvSpPr>
          <p:nvPr>
            <p:ph type="body" sz="quarter" idx="19" hasCustomPrompt="1"/>
          </p:nvPr>
        </p:nvSpPr>
        <p:spPr>
          <a:xfrm>
            <a:off x="440454" y="1538172"/>
            <a:ext cx="2190762" cy="776240"/>
          </a:xfrm>
          <a:prstGeom prst="rect">
            <a:avLst/>
          </a:prstGeom>
        </p:spPr>
        <p:txBody>
          <a:bodyPr/>
          <a:lstStyle>
            <a:lvl1pPr algn="ctr">
              <a:defRPr sz="1637"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29" name="Text Placeholder 14"/>
          <p:cNvSpPr>
            <a:spLocks noGrp="1"/>
          </p:cNvSpPr>
          <p:nvPr>
            <p:ph type="body" sz="quarter" idx="20" hasCustomPrompt="1"/>
          </p:nvPr>
        </p:nvSpPr>
        <p:spPr>
          <a:xfrm>
            <a:off x="3445803" y="1550084"/>
            <a:ext cx="2190762" cy="752416"/>
          </a:xfrm>
          <a:prstGeom prst="rect">
            <a:avLst/>
          </a:prstGeom>
        </p:spPr>
        <p:txBody>
          <a:bodyPr/>
          <a:lstStyle>
            <a:lvl1pPr algn="ctr">
              <a:defRPr sz="1637"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30" name="Text Placeholder 14"/>
          <p:cNvSpPr>
            <a:spLocks noGrp="1"/>
          </p:cNvSpPr>
          <p:nvPr>
            <p:ph type="body" sz="quarter" idx="21" hasCustomPrompt="1"/>
          </p:nvPr>
        </p:nvSpPr>
        <p:spPr>
          <a:xfrm>
            <a:off x="6438642" y="1538172"/>
            <a:ext cx="2190762" cy="776240"/>
          </a:xfrm>
          <a:prstGeom prst="rect">
            <a:avLst/>
          </a:prstGeom>
        </p:spPr>
        <p:txBody>
          <a:bodyPr/>
          <a:lstStyle>
            <a:lvl1pPr algn="ctr">
              <a:defRPr sz="1637"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32" name="Picture Placeholder 31"/>
          <p:cNvSpPr>
            <a:spLocks noGrp="1"/>
          </p:cNvSpPr>
          <p:nvPr>
            <p:ph type="pic" sz="quarter" idx="22"/>
          </p:nvPr>
        </p:nvSpPr>
        <p:spPr>
          <a:xfrm>
            <a:off x="436116" y="2314720"/>
            <a:ext cx="2195022" cy="1999929"/>
          </a:xfrm>
          <a:prstGeom prst="rect">
            <a:avLst/>
          </a:prstGeom>
        </p:spPr>
        <p:txBody>
          <a:bodyPr/>
          <a:lstStyle>
            <a:lvl1pPr>
              <a:defRPr sz="1273">
                <a:solidFill>
                  <a:srgbClr val="FF0000"/>
                </a:solidFill>
              </a:defRPr>
            </a:lvl1pPr>
          </a:lstStyle>
          <a:p>
            <a:endParaRPr lang="en-US" dirty="0"/>
          </a:p>
        </p:txBody>
      </p:sp>
      <p:sp>
        <p:nvSpPr>
          <p:cNvPr id="35" name="Picture Placeholder 31"/>
          <p:cNvSpPr>
            <a:spLocks noGrp="1"/>
          </p:cNvSpPr>
          <p:nvPr>
            <p:ph type="pic" sz="quarter" idx="25"/>
          </p:nvPr>
        </p:nvSpPr>
        <p:spPr>
          <a:xfrm>
            <a:off x="679207" y="2600013"/>
            <a:ext cx="1552418" cy="1414440"/>
          </a:xfrm>
          <a:prstGeom prst="rect">
            <a:avLst/>
          </a:prstGeom>
        </p:spPr>
        <p:txBody>
          <a:bodyPr/>
          <a:lstStyle>
            <a:lvl1pPr>
              <a:defRPr sz="1273">
                <a:solidFill>
                  <a:srgbClr val="FF0000"/>
                </a:solidFill>
              </a:defRPr>
            </a:lvl1pPr>
          </a:lstStyle>
          <a:p>
            <a:endParaRPr lang="en-US" dirty="0"/>
          </a:p>
        </p:txBody>
      </p:sp>
      <p:sp>
        <p:nvSpPr>
          <p:cNvPr id="36" name="Picture Placeholder 31"/>
          <p:cNvSpPr>
            <a:spLocks noGrp="1"/>
          </p:cNvSpPr>
          <p:nvPr>
            <p:ph type="pic" sz="quarter" idx="26"/>
          </p:nvPr>
        </p:nvSpPr>
        <p:spPr>
          <a:xfrm>
            <a:off x="3428527" y="2314701"/>
            <a:ext cx="2195022" cy="1999929"/>
          </a:xfrm>
          <a:prstGeom prst="rect">
            <a:avLst/>
          </a:prstGeom>
        </p:spPr>
        <p:txBody>
          <a:bodyPr/>
          <a:lstStyle>
            <a:lvl1pPr>
              <a:defRPr sz="1273">
                <a:solidFill>
                  <a:srgbClr val="FF0000"/>
                </a:solidFill>
              </a:defRPr>
            </a:lvl1pPr>
          </a:lstStyle>
          <a:p>
            <a:endParaRPr lang="en-US" dirty="0"/>
          </a:p>
        </p:txBody>
      </p:sp>
      <p:sp>
        <p:nvSpPr>
          <p:cNvPr id="37" name="Picture Placeholder 31"/>
          <p:cNvSpPr>
            <a:spLocks noGrp="1"/>
          </p:cNvSpPr>
          <p:nvPr>
            <p:ph type="pic" sz="quarter" idx="27"/>
          </p:nvPr>
        </p:nvSpPr>
        <p:spPr>
          <a:xfrm>
            <a:off x="3671618" y="2599995"/>
            <a:ext cx="1552418" cy="1414440"/>
          </a:xfrm>
          <a:prstGeom prst="rect">
            <a:avLst/>
          </a:prstGeom>
        </p:spPr>
        <p:txBody>
          <a:bodyPr/>
          <a:lstStyle>
            <a:lvl1pPr>
              <a:defRPr sz="1273">
                <a:solidFill>
                  <a:srgbClr val="FF0000"/>
                </a:solidFill>
              </a:defRPr>
            </a:lvl1pPr>
          </a:lstStyle>
          <a:p>
            <a:endParaRPr lang="en-US" dirty="0"/>
          </a:p>
        </p:txBody>
      </p:sp>
      <p:sp>
        <p:nvSpPr>
          <p:cNvPr id="38" name="Picture Placeholder 31"/>
          <p:cNvSpPr>
            <a:spLocks noGrp="1"/>
          </p:cNvSpPr>
          <p:nvPr>
            <p:ph type="pic" sz="quarter" idx="28"/>
          </p:nvPr>
        </p:nvSpPr>
        <p:spPr>
          <a:xfrm>
            <a:off x="6425815" y="2307269"/>
            <a:ext cx="2195022" cy="1999929"/>
          </a:xfrm>
          <a:prstGeom prst="rect">
            <a:avLst/>
          </a:prstGeom>
        </p:spPr>
        <p:txBody>
          <a:bodyPr/>
          <a:lstStyle>
            <a:lvl1pPr>
              <a:defRPr sz="1273">
                <a:solidFill>
                  <a:srgbClr val="FF0000"/>
                </a:solidFill>
              </a:defRPr>
            </a:lvl1pPr>
          </a:lstStyle>
          <a:p>
            <a:endParaRPr lang="en-US" dirty="0"/>
          </a:p>
        </p:txBody>
      </p:sp>
      <p:sp>
        <p:nvSpPr>
          <p:cNvPr id="39" name="Picture Placeholder 31"/>
          <p:cNvSpPr>
            <a:spLocks noGrp="1"/>
          </p:cNvSpPr>
          <p:nvPr>
            <p:ph type="pic" sz="quarter" idx="29"/>
          </p:nvPr>
        </p:nvSpPr>
        <p:spPr>
          <a:xfrm>
            <a:off x="6668906" y="2592562"/>
            <a:ext cx="1552418" cy="1414440"/>
          </a:xfrm>
          <a:prstGeom prst="rect">
            <a:avLst/>
          </a:prstGeom>
        </p:spPr>
        <p:txBody>
          <a:bodyPr/>
          <a:lstStyle>
            <a:lvl1pPr>
              <a:defRPr sz="1273">
                <a:solidFill>
                  <a:srgbClr val="FF0000"/>
                </a:solidFill>
              </a:defRPr>
            </a:lvl1pPr>
          </a:lstStyle>
          <a:p>
            <a:endParaRPr lang="en-US" dirty="0"/>
          </a:p>
        </p:txBody>
      </p:sp>
    </p:spTree>
    <p:extLst>
      <p:ext uri="{BB962C8B-B14F-4D97-AF65-F5344CB8AC3E}">
        <p14:creationId xmlns:p14="http://schemas.microsoft.com/office/powerpoint/2010/main" val="13118092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p:spPr>
        <p:txBody>
          <a:body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p:spPr>
        <p:txBody>
          <a:bodyPr/>
          <a:lstStyle/>
          <a:p>
            <a:pPr marL="5776"/>
            <a:r>
              <a:rPr lang="en-US" spc="-11">
                <a:solidFill>
                  <a:prstClr val="white"/>
                </a:solidFill>
              </a:rPr>
              <a:t>Presented by: xxx xxx</a:t>
            </a:r>
            <a:endParaRPr lang="en-US" spc="16" dirty="0">
              <a:solidFill>
                <a:prstClr val="white"/>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8" name="Text Placeholder 14"/>
          <p:cNvSpPr>
            <a:spLocks noGrp="1"/>
          </p:cNvSpPr>
          <p:nvPr>
            <p:ph type="body" sz="quarter" idx="17" hasCustomPrompt="1"/>
          </p:nvPr>
        </p:nvSpPr>
        <p:spPr>
          <a:xfrm>
            <a:off x="2965496" y="1878634"/>
            <a:ext cx="3125018" cy="901051"/>
          </a:xfrm>
          <a:prstGeom prst="rect">
            <a:avLst/>
          </a:prstGeom>
        </p:spPr>
        <p:txBody>
          <a:bodyPr/>
          <a:lstStyle>
            <a:lvl1pPr algn="ctr">
              <a:defRPr sz="2456" b="1" baseline="0">
                <a:solidFill>
                  <a:schemeClr val="bg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9" name="Picture Placeholder 6"/>
          <p:cNvSpPr>
            <a:spLocks noGrp="1"/>
          </p:cNvSpPr>
          <p:nvPr>
            <p:ph type="pic" sz="quarter" idx="18"/>
          </p:nvPr>
        </p:nvSpPr>
        <p:spPr>
          <a:xfrm>
            <a:off x="407925" y="1213675"/>
            <a:ext cx="2391419" cy="2709651"/>
          </a:xfrm>
          <a:prstGeom prst="rect">
            <a:avLst/>
          </a:prstGeom>
          <a:noFill/>
        </p:spPr>
        <p:txBody>
          <a:bodyPr/>
          <a:lstStyle>
            <a:lvl1pPr>
              <a:defRPr sz="2001">
                <a:solidFill>
                  <a:srgbClr val="FF0000"/>
                </a:solidFill>
              </a:defRPr>
            </a:lvl1pPr>
          </a:lstStyle>
          <a:p>
            <a:endParaRPr lang="en-US"/>
          </a:p>
        </p:txBody>
      </p:sp>
      <p:sp>
        <p:nvSpPr>
          <p:cNvPr id="11" name="Picture Placeholder 6"/>
          <p:cNvSpPr>
            <a:spLocks noGrp="1"/>
          </p:cNvSpPr>
          <p:nvPr>
            <p:ph type="pic" sz="quarter" idx="19"/>
          </p:nvPr>
        </p:nvSpPr>
        <p:spPr>
          <a:xfrm>
            <a:off x="6256667" y="1192150"/>
            <a:ext cx="2391419" cy="2709651"/>
          </a:xfrm>
          <a:prstGeom prst="rect">
            <a:avLst/>
          </a:prstGeom>
          <a:noFill/>
        </p:spPr>
        <p:txBody>
          <a:bodyPr/>
          <a:lstStyle>
            <a:lvl1pPr>
              <a:defRPr sz="2001">
                <a:solidFill>
                  <a:srgbClr val="FF0000"/>
                </a:solidFill>
              </a:defRPr>
            </a:lvl1pPr>
          </a:lstStyle>
          <a:p>
            <a:endParaRPr lang="en-US"/>
          </a:p>
        </p:txBody>
      </p:sp>
    </p:spTree>
    <p:extLst>
      <p:ext uri="{BB962C8B-B14F-4D97-AF65-F5344CB8AC3E}">
        <p14:creationId xmlns:p14="http://schemas.microsoft.com/office/powerpoint/2010/main" val="11266052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a:noFill/>
          <a:ln>
            <a:noFill/>
          </a:ln>
        </p:spPr>
        <p:txBody>
          <a:body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a:noFill/>
          <a:ln>
            <a:noFill/>
          </a:ln>
        </p:spPr>
        <p:txBody>
          <a:bodyPr/>
          <a:lstStyle/>
          <a:p>
            <a:pPr marL="5776"/>
            <a:r>
              <a:rPr lang="en-US" spc="-11">
                <a:solidFill>
                  <a:prstClr val="white"/>
                </a:solidFill>
              </a:rPr>
              <a:t>Presented by: xxx xxx</a:t>
            </a:r>
            <a:endParaRPr lang="en-US" spc="16" dirty="0">
              <a:solidFill>
                <a:prstClr val="white"/>
              </a:solidFill>
            </a:endParaRPr>
          </a:p>
        </p:txBody>
      </p:sp>
      <p:graphicFrame>
        <p:nvGraphicFramePr>
          <p:cNvPr id="6" name="Table 5"/>
          <p:cNvGraphicFramePr>
            <a:graphicFrameLocks noGrp="1"/>
          </p:cNvGraphicFramePr>
          <p:nvPr userDrawn="1"/>
        </p:nvGraphicFramePr>
        <p:xfrm>
          <a:off x="1603634" y="1428108"/>
          <a:ext cx="5845000" cy="3270801"/>
        </p:xfrm>
        <a:graphic>
          <a:graphicData uri="http://schemas.openxmlformats.org/drawingml/2006/table">
            <a:tbl>
              <a:tblPr/>
              <a:tblGrid>
                <a:gridCol w="3182192">
                  <a:extLst>
                    <a:ext uri="{9D8B030D-6E8A-4147-A177-3AD203B41FA5}">
                      <a16:colId xmlns:a16="http://schemas.microsoft.com/office/drawing/2014/main" val="20000"/>
                    </a:ext>
                  </a:extLst>
                </a:gridCol>
                <a:gridCol w="1406986">
                  <a:extLst>
                    <a:ext uri="{9D8B030D-6E8A-4147-A177-3AD203B41FA5}">
                      <a16:colId xmlns:a16="http://schemas.microsoft.com/office/drawing/2014/main" val="20001"/>
                    </a:ext>
                  </a:extLst>
                </a:gridCol>
                <a:gridCol w="1255822">
                  <a:extLst>
                    <a:ext uri="{9D8B030D-6E8A-4147-A177-3AD203B41FA5}">
                      <a16:colId xmlns:a16="http://schemas.microsoft.com/office/drawing/2014/main" val="20002"/>
                    </a:ext>
                  </a:extLst>
                </a:gridCol>
              </a:tblGrid>
              <a:tr h="435891">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D924"/>
                    </a:solidFill>
                  </a:tcPr>
                </a:tc>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D924"/>
                    </a:solidFill>
                  </a:tcPr>
                </a:tc>
                <a:extLst>
                  <a:ext uri="{0D108BD9-81ED-4DB2-BD59-A6C34878D82A}">
                    <a16:rowId xmlns:a16="http://schemas.microsoft.com/office/drawing/2014/main" val="10000"/>
                  </a:ext>
                </a:extLst>
              </a:tr>
              <a:tr h="46516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20235172"/>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dirty="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7" name="Text Placeholder 8"/>
          <p:cNvSpPr>
            <a:spLocks noGrp="1"/>
          </p:cNvSpPr>
          <p:nvPr>
            <p:ph type="body" sz="quarter" idx="12" hasCustomPrompt="1"/>
          </p:nvPr>
        </p:nvSpPr>
        <p:spPr>
          <a:xfrm>
            <a:off x="1660708" y="1462764"/>
            <a:ext cx="2980609" cy="346558"/>
          </a:xfrm>
          <a:prstGeom prst="rect">
            <a:avLst/>
          </a:prstGeom>
        </p:spPr>
        <p:txBody>
          <a:bodyPr/>
          <a:lstStyle>
            <a:lvl1pPr>
              <a:defRPr sz="1092" b="1"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8" name="Text Placeholder 8"/>
          <p:cNvSpPr>
            <a:spLocks noGrp="1"/>
          </p:cNvSpPr>
          <p:nvPr>
            <p:ph type="body" sz="quarter" idx="13" hasCustomPrompt="1"/>
          </p:nvPr>
        </p:nvSpPr>
        <p:spPr>
          <a:xfrm>
            <a:off x="4779950" y="1448223"/>
            <a:ext cx="1294598" cy="346558"/>
          </a:xfrm>
          <a:prstGeom prst="rect">
            <a:avLst/>
          </a:prstGeom>
        </p:spPr>
        <p:txBody>
          <a:bodyPr/>
          <a:lstStyle>
            <a:lvl1pPr>
              <a:defRPr sz="1092" b="1" baseline="0">
                <a:solidFill>
                  <a:schemeClr val="tx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a:t>CLICK TO EDIT MASTER TEXT</a:t>
            </a:r>
            <a:endParaRPr lang="en-US" dirty="0"/>
          </a:p>
        </p:txBody>
      </p:sp>
      <p:sp>
        <p:nvSpPr>
          <p:cNvPr id="9" name="Text Placeholder 8"/>
          <p:cNvSpPr>
            <a:spLocks noGrp="1"/>
          </p:cNvSpPr>
          <p:nvPr>
            <p:ph type="body" sz="quarter" idx="14" hasCustomPrompt="1"/>
          </p:nvPr>
        </p:nvSpPr>
        <p:spPr>
          <a:xfrm>
            <a:off x="6213180" y="1448223"/>
            <a:ext cx="1235454" cy="346558"/>
          </a:xfrm>
          <a:prstGeom prst="rect">
            <a:avLst/>
          </a:prstGeom>
        </p:spPr>
        <p:txBody>
          <a:bodyPr/>
          <a:lstStyle>
            <a:lvl1pPr>
              <a:defRPr sz="1092" b="1" baseline="0">
                <a:solidFill>
                  <a:schemeClr val="tx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a:t>CLICK TO EDIT MASTER TEXT</a:t>
            </a:r>
            <a:endParaRPr lang="en-US" dirty="0"/>
          </a:p>
        </p:txBody>
      </p:sp>
      <p:sp>
        <p:nvSpPr>
          <p:cNvPr id="10" name="Text Placeholder 8"/>
          <p:cNvSpPr>
            <a:spLocks noGrp="1"/>
          </p:cNvSpPr>
          <p:nvPr>
            <p:ph type="body" sz="quarter" idx="15" hasCustomPrompt="1"/>
          </p:nvPr>
        </p:nvSpPr>
        <p:spPr>
          <a:xfrm>
            <a:off x="1660708" y="1906890"/>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1" name="Text Placeholder 8"/>
          <p:cNvSpPr>
            <a:spLocks noGrp="1"/>
          </p:cNvSpPr>
          <p:nvPr>
            <p:ph type="body" sz="quarter" idx="16" hasCustomPrompt="1"/>
          </p:nvPr>
        </p:nvSpPr>
        <p:spPr>
          <a:xfrm>
            <a:off x="1660708" y="2361556"/>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2" name="Text Placeholder 8"/>
          <p:cNvSpPr>
            <a:spLocks noGrp="1"/>
          </p:cNvSpPr>
          <p:nvPr>
            <p:ph type="body" sz="quarter" idx="17" hasCustomPrompt="1"/>
          </p:nvPr>
        </p:nvSpPr>
        <p:spPr>
          <a:xfrm>
            <a:off x="1661849" y="3362434"/>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3" name="Text Placeholder 8"/>
          <p:cNvSpPr>
            <a:spLocks noGrp="1"/>
          </p:cNvSpPr>
          <p:nvPr>
            <p:ph type="body" sz="quarter" idx="18" hasCustomPrompt="1"/>
          </p:nvPr>
        </p:nvSpPr>
        <p:spPr>
          <a:xfrm>
            <a:off x="1660708" y="4301519"/>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4" name="Text Placeholder 8"/>
          <p:cNvSpPr>
            <a:spLocks noGrp="1"/>
          </p:cNvSpPr>
          <p:nvPr>
            <p:ph type="body" sz="quarter" idx="19" hasCustomPrompt="1"/>
          </p:nvPr>
        </p:nvSpPr>
        <p:spPr>
          <a:xfrm>
            <a:off x="1660708" y="3819538"/>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5" name="Text Placeholder 8"/>
          <p:cNvSpPr>
            <a:spLocks noGrp="1"/>
          </p:cNvSpPr>
          <p:nvPr>
            <p:ph type="body" sz="quarter" idx="20" hasCustomPrompt="1"/>
          </p:nvPr>
        </p:nvSpPr>
        <p:spPr>
          <a:xfrm>
            <a:off x="1660708" y="2880453"/>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6" name="Text Placeholder 8"/>
          <p:cNvSpPr>
            <a:spLocks noGrp="1"/>
          </p:cNvSpPr>
          <p:nvPr>
            <p:ph type="body" sz="quarter" idx="21" hasCustomPrompt="1"/>
          </p:nvPr>
        </p:nvSpPr>
        <p:spPr>
          <a:xfrm>
            <a:off x="4806577" y="1906890"/>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17" name="Text Placeholder 8"/>
          <p:cNvSpPr>
            <a:spLocks noGrp="1"/>
          </p:cNvSpPr>
          <p:nvPr>
            <p:ph type="body" sz="quarter" idx="22" hasCustomPrompt="1"/>
          </p:nvPr>
        </p:nvSpPr>
        <p:spPr>
          <a:xfrm>
            <a:off x="6239808" y="1906890"/>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18" name="Text Placeholder 8"/>
          <p:cNvSpPr>
            <a:spLocks noGrp="1"/>
          </p:cNvSpPr>
          <p:nvPr>
            <p:ph type="body" sz="quarter" idx="23" hasCustomPrompt="1"/>
          </p:nvPr>
        </p:nvSpPr>
        <p:spPr>
          <a:xfrm>
            <a:off x="4806577" y="2361556"/>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19" name="Text Placeholder 8"/>
          <p:cNvSpPr>
            <a:spLocks noGrp="1"/>
          </p:cNvSpPr>
          <p:nvPr>
            <p:ph type="body" sz="quarter" idx="24" hasCustomPrompt="1"/>
          </p:nvPr>
        </p:nvSpPr>
        <p:spPr>
          <a:xfrm>
            <a:off x="6239808" y="2361556"/>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0" name="Text Placeholder 8"/>
          <p:cNvSpPr>
            <a:spLocks noGrp="1"/>
          </p:cNvSpPr>
          <p:nvPr>
            <p:ph type="body" sz="quarter" idx="25" hasCustomPrompt="1"/>
          </p:nvPr>
        </p:nvSpPr>
        <p:spPr>
          <a:xfrm>
            <a:off x="4819693" y="2827741"/>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1" name="Text Placeholder 8"/>
          <p:cNvSpPr>
            <a:spLocks noGrp="1"/>
          </p:cNvSpPr>
          <p:nvPr>
            <p:ph type="body" sz="quarter" idx="26" hasCustomPrompt="1"/>
          </p:nvPr>
        </p:nvSpPr>
        <p:spPr>
          <a:xfrm>
            <a:off x="6252925" y="2827741"/>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2" name="Text Placeholder 8"/>
          <p:cNvSpPr>
            <a:spLocks noGrp="1"/>
          </p:cNvSpPr>
          <p:nvPr>
            <p:ph type="body" sz="quarter" idx="27" hasCustomPrompt="1"/>
          </p:nvPr>
        </p:nvSpPr>
        <p:spPr>
          <a:xfrm>
            <a:off x="4829048" y="3306524"/>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3" name="Text Placeholder 8"/>
          <p:cNvSpPr>
            <a:spLocks noGrp="1"/>
          </p:cNvSpPr>
          <p:nvPr>
            <p:ph type="body" sz="quarter" idx="28" hasCustomPrompt="1"/>
          </p:nvPr>
        </p:nvSpPr>
        <p:spPr>
          <a:xfrm>
            <a:off x="6262280" y="3306524"/>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4" name="Text Placeholder 8"/>
          <p:cNvSpPr>
            <a:spLocks noGrp="1"/>
          </p:cNvSpPr>
          <p:nvPr>
            <p:ph type="body" sz="quarter" idx="29" hasCustomPrompt="1"/>
          </p:nvPr>
        </p:nvSpPr>
        <p:spPr>
          <a:xfrm>
            <a:off x="4838088" y="3803859"/>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5" name="Text Placeholder 8"/>
          <p:cNvSpPr>
            <a:spLocks noGrp="1"/>
          </p:cNvSpPr>
          <p:nvPr>
            <p:ph type="body" sz="quarter" idx="30" hasCustomPrompt="1"/>
          </p:nvPr>
        </p:nvSpPr>
        <p:spPr>
          <a:xfrm>
            <a:off x="6271319" y="3803859"/>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6" name="Text Placeholder 8"/>
          <p:cNvSpPr>
            <a:spLocks noGrp="1"/>
          </p:cNvSpPr>
          <p:nvPr>
            <p:ph type="body" sz="quarter" idx="31" hasCustomPrompt="1"/>
          </p:nvPr>
        </p:nvSpPr>
        <p:spPr>
          <a:xfrm>
            <a:off x="4829048" y="4254461"/>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7" name="Text Placeholder 8"/>
          <p:cNvSpPr>
            <a:spLocks noGrp="1"/>
          </p:cNvSpPr>
          <p:nvPr>
            <p:ph type="body" sz="quarter" idx="32" hasCustomPrompt="1"/>
          </p:nvPr>
        </p:nvSpPr>
        <p:spPr>
          <a:xfrm>
            <a:off x="6262280" y="4254461"/>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8" name="Text Placeholder 14"/>
          <p:cNvSpPr>
            <a:spLocks noGrp="1"/>
          </p:cNvSpPr>
          <p:nvPr>
            <p:ph type="body" sz="quarter" idx="33" hasCustomPrompt="1"/>
          </p:nvPr>
        </p:nvSpPr>
        <p:spPr>
          <a:xfrm>
            <a:off x="1758906" y="312625"/>
            <a:ext cx="5844969" cy="901051"/>
          </a:xfrm>
          <a:prstGeom prst="rect">
            <a:avLst/>
          </a:prstGeom>
        </p:spPr>
        <p:txBody>
          <a:bodyPr/>
          <a:lstStyle>
            <a:lvl1pPr algn="ctr">
              <a:defRPr sz="2456" b="1" baseline="0">
                <a:solidFill>
                  <a:schemeClr val="bg1"/>
                </a:solidFill>
                <a:latin typeface="Helvetica" charset="0"/>
                <a:ea typeface="Helvetica" charset="0"/>
                <a:cs typeface="Helvetica" charset="0"/>
              </a:defRPr>
            </a:lvl1pPr>
          </a:lstStyle>
          <a:p>
            <a:pPr lvl="0"/>
            <a:r>
              <a:rPr lang="en-US" dirty="0"/>
              <a:t>CLICK TO EDIT MASTER </a:t>
            </a:r>
          </a:p>
          <a:p>
            <a:pPr lvl="0"/>
            <a:r>
              <a:rPr lang="en-US" dirty="0"/>
              <a:t>TEXT STYLES</a:t>
            </a:r>
          </a:p>
        </p:txBody>
      </p:sp>
    </p:spTree>
    <p:extLst>
      <p:ext uri="{BB962C8B-B14F-4D97-AF65-F5344CB8AC3E}">
        <p14:creationId xmlns:p14="http://schemas.microsoft.com/office/powerpoint/2010/main" val="20812304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p:spPr>
        <p:txBody>
          <a:body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p:spPr>
        <p:txBody>
          <a:bodyPr/>
          <a:lstStyle/>
          <a:p>
            <a:pPr marL="5776"/>
            <a:r>
              <a:rPr lang="en-US" spc="-11">
                <a:solidFill>
                  <a:prstClr val="white"/>
                </a:solidFill>
              </a:rPr>
              <a:t>Presented by: xxx xxx</a:t>
            </a:r>
            <a:endParaRPr lang="en-US" spc="16" dirty="0">
              <a:solidFill>
                <a:prstClr val="white"/>
              </a:solidFill>
            </a:endParaRPr>
          </a:p>
        </p:txBody>
      </p:sp>
      <p:sp>
        <p:nvSpPr>
          <p:cNvPr id="172" name="Text Placeholder 14"/>
          <p:cNvSpPr>
            <a:spLocks noGrp="1"/>
          </p:cNvSpPr>
          <p:nvPr>
            <p:ph type="body" sz="quarter" idx="33" hasCustomPrompt="1"/>
          </p:nvPr>
        </p:nvSpPr>
        <p:spPr>
          <a:xfrm>
            <a:off x="1758906" y="312625"/>
            <a:ext cx="5844969" cy="901051"/>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pic>
        <p:nvPicPr>
          <p:cNvPr id="173" name="Picture 172"/>
          <p:cNvPicPr>
            <a:picLocks noChangeAspect="1"/>
          </p:cNvPicPr>
          <p:nvPr userDrawn="1"/>
        </p:nvPicPr>
        <p:blipFill rotWithShape="1">
          <a:blip r:embed="rId2" cstate="email">
            <a:extLst>
              <a:ext uri="{28A0092B-C50C-407E-A947-70E740481C1C}">
                <a14:useLocalDpi xmlns:a14="http://schemas.microsoft.com/office/drawing/2010/main"/>
              </a:ext>
            </a:extLst>
          </a:blip>
          <a:srcRect r="52776"/>
          <a:stretch/>
        </p:blipFill>
        <p:spPr>
          <a:xfrm>
            <a:off x="958044" y="1269636"/>
            <a:ext cx="1950360" cy="3483800"/>
          </a:xfrm>
          <a:prstGeom prst="rect">
            <a:avLst/>
          </a:prstGeom>
        </p:spPr>
      </p:pic>
      <p:pic>
        <p:nvPicPr>
          <p:cNvPr id="174" name="Picture 173"/>
          <p:cNvPicPr>
            <a:picLocks noChangeAspect="1"/>
          </p:cNvPicPr>
          <p:nvPr userDrawn="1"/>
        </p:nvPicPr>
        <p:blipFill rotWithShape="1">
          <a:blip r:embed="rId2" cstate="email">
            <a:extLst>
              <a:ext uri="{28A0092B-C50C-407E-A947-70E740481C1C}">
                <a14:useLocalDpi xmlns:a14="http://schemas.microsoft.com/office/drawing/2010/main"/>
              </a:ext>
            </a:extLst>
          </a:blip>
          <a:srcRect r="52776"/>
          <a:stretch/>
        </p:blipFill>
        <p:spPr>
          <a:xfrm>
            <a:off x="3706210" y="1269636"/>
            <a:ext cx="1950360" cy="3483800"/>
          </a:xfrm>
          <a:prstGeom prst="rect">
            <a:avLst/>
          </a:prstGeom>
        </p:spPr>
      </p:pic>
      <p:pic>
        <p:nvPicPr>
          <p:cNvPr id="175" name="Picture 174"/>
          <p:cNvPicPr>
            <a:picLocks noChangeAspect="1"/>
          </p:cNvPicPr>
          <p:nvPr userDrawn="1"/>
        </p:nvPicPr>
        <p:blipFill rotWithShape="1">
          <a:blip r:embed="rId2" cstate="email">
            <a:extLst>
              <a:ext uri="{28A0092B-C50C-407E-A947-70E740481C1C}">
                <a14:useLocalDpi xmlns:a14="http://schemas.microsoft.com/office/drawing/2010/main"/>
              </a:ext>
            </a:extLst>
          </a:blip>
          <a:srcRect r="52776"/>
          <a:stretch/>
        </p:blipFill>
        <p:spPr>
          <a:xfrm>
            <a:off x="6304912" y="1242931"/>
            <a:ext cx="1950360" cy="3483800"/>
          </a:xfrm>
          <a:prstGeom prst="rect">
            <a:avLst/>
          </a:prstGeom>
        </p:spPr>
      </p:pic>
      <p:sp>
        <p:nvSpPr>
          <p:cNvPr id="177" name="Picture Placeholder 176"/>
          <p:cNvSpPr>
            <a:spLocks noGrp="1"/>
          </p:cNvSpPr>
          <p:nvPr>
            <p:ph type="pic" sz="quarter" idx="34"/>
          </p:nvPr>
        </p:nvSpPr>
        <p:spPr>
          <a:xfrm>
            <a:off x="1279467" y="1843978"/>
            <a:ext cx="1282355" cy="2321939"/>
          </a:xfrm>
          <a:prstGeom prst="rect">
            <a:avLst/>
          </a:prstGeom>
        </p:spPr>
        <p:txBody>
          <a:bodyPr/>
          <a:lstStyle>
            <a:lvl1pPr>
              <a:defRPr sz="2729">
                <a:solidFill>
                  <a:srgbClr val="FF0000"/>
                </a:solidFill>
              </a:defRPr>
            </a:lvl1pPr>
          </a:lstStyle>
          <a:p>
            <a:endParaRPr lang="en-US" dirty="0"/>
          </a:p>
        </p:txBody>
      </p:sp>
      <p:sp>
        <p:nvSpPr>
          <p:cNvPr id="178" name="Picture Placeholder 176"/>
          <p:cNvSpPr>
            <a:spLocks noGrp="1"/>
          </p:cNvSpPr>
          <p:nvPr>
            <p:ph type="pic" sz="quarter" idx="35"/>
          </p:nvPr>
        </p:nvSpPr>
        <p:spPr>
          <a:xfrm>
            <a:off x="4040212" y="1854422"/>
            <a:ext cx="1282355" cy="2321939"/>
          </a:xfrm>
          <a:prstGeom prst="rect">
            <a:avLst/>
          </a:prstGeom>
        </p:spPr>
        <p:txBody>
          <a:bodyPr/>
          <a:lstStyle>
            <a:lvl1pPr>
              <a:defRPr sz="2729">
                <a:solidFill>
                  <a:srgbClr val="FF0000"/>
                </a:solidFill>
              </a:defRPr>
            </a:lvl1pPr>
          </a:lstStyle>
          <a:p>
            <a:endParaRPr lang="en-US" dirty="0"/>
          </a:p>
        </p:txBody>
      </p:sp>
      <p:sp>
        <p:nvSpPr>
          <p:cNvPr id="179" name="Picture Placeholder 176"/>
          <p:cNvSpPr>
            <a:spLocks noGrp="1"/>
          </p:cNvSpPr>
          <p:nvPr>
            <p:ph type="pic" sz="quarter" idx="36"/>
          </p:nvPr>
        </p:nvSpPr>
        <p:spPr>
          <a:xfrm>
            <a:off x="6638915" y="1823861"/>
            <a:ext cx="1282355" cy="2321939"/>
          </a:xfrm>
          <a:prstGeom prst="rect">
            <a:avLst/>
          </a:prstGeom>
        </p:spPr>
        <p:txBody>
          <a:bodyPr/>
          <a:lstStyle>
            <a:lvl1pPr>
              <a:defRPr sz="2729">
                <a:solidFill>
                  <a:srgbClr val="FF0000"/>
                </a:solidFill>
              </a:defRPr>
            </a:lvl1pPr>
          </a:lstStyle>
          <a:p>
            <a:endParaRPr lang="en-US" dirty="0"/>
          </a:p>
        </p:txBody>
      </p:sp>
    </p:spTree>
    <p:extLst>
      <p:ext uri="{BB962C8B-B14F-4D97-AF65-F5344CB8AC3E}">
        <p14:creationId xmlns:p14="http://schemas.microsoft.com/office/powerpoint/2010/main" val="23331266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object 38"/>
          <p:cNvSpPr/>
          <p:nvPr userDrawn="1"/>
        </p:nvSpPr>
        <p:spPr>
          <a:xfrm>
            <a:off x="3592660" y="2574994"/>
            <a:ext cx="2164119" cy="895564"/>
          </a:xfrm>
          <a:custGeom>
            <a:avLst/>
            <a:gdLst/>
            <a:ahLst/>
            <a:cxnLst/>
            <a:rect l="l" t="t" r="r" b="b"/>
            <a:pathLst>
              <a:path w="4758055" h="1969134">
                <a:moveTo>
                  <a:pt x="0" y="1968526"/>
                </a:moveTo>
                <a:lnTo>
                  <a:pt x="4757813" y="1968526"/>
                </a:lnTo>
                <a:lnTo>
                  <a:pt x="4757813" y="0"/>
                </a:lnTo>
                <a:lnTo>
                  <a:pt x="0" y="0"/>
                </a:lnTo>
                <a:lnTo>
                  <a:pt x="0" y="1968526"/>
                </a:lnTo>
                <a:close/>
              </a:path>
            </a:pathLst>
          </a:custGeom>
          <a:ln w="85725">
            <a:solidFill>
              <a:srgbClr val="FAE200"/>
            </a:solidFill>
          </a:ln>
        </p:spPr>
        <p:txBody>
          <a:bodyPr wrap="square" lIns="0" tIns="0" rIns="0" bIns="0" rtlCol="0"/>
          <a:lstStyle/>
          <a:p>
            <a:endParaRPr sz="372">
              <a:solidFill>
                <a:prstClr val="black"/>
              </a:solidFill>
            </a:endParaRPr>
          </a:p>
        </p:txBody>
      </p:sp>
      <p:sp>
        <p:nvSpPr>
          <p:cNvPr id="14" name="Text Placeholder 17"/>
          <p:cNvSpPr>
            <a:spLocks noGrp="1"/>
          </p:cNvSpPr>
          <p:nvPr>
            <p:ph type="body" sz="quarter" idx="15"/>
          </p:nvPr>
        </p:nvSpPr>
        <p:spPr>
          <a:xfrm>
            <a:off x="3458341" y="1726182"/>
            <a:ext cx="2473426" cy="238307"/>
          </a:xfrm>
          <a:prstGeom prst="rect">
            <a:avLst/>
          </a:prstGeom>
        </p:spPr>
        <p:txBody>
          <a:bodyPr/>
          <a:lstStyle>
            <a:lvl1pPr algn="ctr">
              <a:defRPr sz="1092" b="1" i="0">
                <a:latin typeface="Helvetica" charset="0"/>
                <a:ea typeface="Helvetica" charset="0"/>
                <a:cs typeface="Helvetica" charset="0"/>
              </a:defRPr>
            </a:lvl1pPr>
          </a:lstStyle>
          <a:p>
            <a:pPr lvl="0"/>
            <a:r>
              <a:rPr lang="en-US" dirty="0"/>
              <a:t>Click to edit Master text styles</a:t>
            </a:r>
          </a:p>
        </p:txBody>
      </p:sp>
      <p:sp>
        <p:nvSpPr>
          <p:cNvPr id="17" name="Text Placeholder 17"/>
          <p:cNvSpPr>
            <a:spLocks noGrp="1"/>
          </p:cNvSpPr>
          <p:nvPr>
            <p:ph type="body" sz="quarter" idx="17"/>
          </p:nvPr>
        </p:nvSpPr>
        <p:spPr>
          <a:xfrm>
            <a:off x="3751618" y="2690512"/>
            <a:ext cx="1846201" cy="664528"/>
          </a:xfrm>
          <a:prstGeom prst="rect">
            <a:avLst/>
          </a:prstGeom>
        </p:spPr>
        <p:txBody>
          <a:bodyPr/>
          <a:lstStyle>
            <a:lvl1pPr>
              <a:defRPr sz="910" b="1" i="0">
                <a:latin typeface="Helvetica" charset="0"/>
                <a:ea typeface="Helvetica" charset="0"/>
                <a:cs typeface="Helvetica" charset="0"/>
              </a:defRPr>
            </a:lvl1pPr>
          </a:lstStyle>
          <a:p>
            <a:pPr lvl="0"/>
            <a:r>
              <a:rPr lang="en-US" dirty="0"/>
              <a:t>Click to edit Master text styles</a:t>
            </a:r>
          </a:p>
        </p:txBody>
      </p:sp>
      <p:sp>
        <p:nvSpPr>
          <p:cNvPr id="18" name="Text Placeholder 17"/>
          <p:cNvSpPr>
            <a:spLocks noGrp="1"/>
          </p:cNvSpPr>
          <p:nvPr>
            <p:ph type="body" sz="quarter" idx="18" hasCustomPrompt="1"/>
          </p:nvPr>
        </p:nvSpPr>
        <p:spPr>
          <a:xfrm>
            <a:off x="1714357" y="898724"/>
            <a:ext cx="5889189" cy="380359"/>
          </a:xfrm>
          <a:prstGeom prst="rect">
            <a:avLst/>
          </a:prstGeom>
        </p:spPr>
        <p:txBody>
          <a:bodyPr/>
          <a:lstStyle>
            <a:lvl1pPr algn="ctr">
              <a:defRPr sz="3002" b="1" i="0">
                <a:latin typeface="Helvetica" charset="0"/>
                <a:ea typeface="Helvetica" charset="0"/>
                <a:cs typeface="Helvetica" charset="0"/>
              </a:defRPr>
            </a:lvl1pPr>
          </a:lstStyle>
          <a:p>
            <a:pPr lvl="0"/>
            <a:r>
              <a:rPr lang="en-US" dirty="0"/>
              <a:t>Click to edit master text styles</a:t>
            </a:r>
          </a:p>
        </p:txBody>
      </p:sp>
      <p:sp>
        <p:nvSpPr>
          <p:cNvPr id="19" name="Text Placeholder 17"/>
          <p:cNvSpPr>
            <a:spLocks noGrp="1"/>
          </p:cNvSpPr>
          <p:nvPr>
            <p:ph type="body" sz="quarter" idx="19"/>
          </p:nvPr>
        </p:nvSpPr>
        <p:spPr>
          <a:xfrm>
            <a:off x="3458341" y="2165765"/>
            <a:ext cx="2473426" cy="238307"/>
          </a:xfrm>
          <a:prstGeom prst="rect">
            <a:avLst/>
          </a:prstGeom>
        </p:spPr>
        <p:txBody>
          <a:bodyPr/>
          <a:lstStyle>
            <a:lvl1pPr algn="ctr">
              <a:defRPr sz="728" b="1" i="0">
                <a:latin typeface="Helvetica" charset="0"/>
                <a:ea typeface="Helvetica" charset="0"/>
                <a:cs typeface="Helvetica" charset="0"/>
              </a:defRPr>
            </a:lvl1pPr>
          </a:lstStyle>
          <a:p>
            <a:pPr lvl="0"/>
            <a:r>
              <a:rPr lang="en-US" dirty="0"/>
              <a:t>Click to edit Master text styles</a:t>
            </a:r>
          </a:p>
        </p:txBody>
      </p:sp>
      <p:sp>
        <p:nvSpPr>
          <p:cNvPr id="20" name="Text Placeholder 17"/>
          <p:cNvSpPr>
            <a:spLocks noGrp="1"/>
          </p:cNvSpPr>
          <p:nvPr>
            <p:ph type="body" sz="quarter" idx="20"/>
          </p:nvPr>
        </p:nvSpPr>
        <p:spPr>
          <a:xfrm>
            <a:off x="283132" y="3943350"/>
            <a:ext cx="2473426" cy="238307"/>
          </a:xfrm>
          <a:prstGeom prst="rect">
            <a:avLst/>
          </a:prstGeom>
        </p:spPr>
        <p:txBody>
          <a:bodyPr/>
          <a:lstStyle>
            <a:lvl1pPr algn="ctr">
              <a:defRPr sz="728" b="0" i="0">
                <a:latin typeface="Helvetica" charset="0"/>
                <a:ea typeface="Helvetica" charset="0"/>
                <a:cs typeface="Helvetica" charset="0"/>
              </a:defRPr>
            </a:lvl1pPr>
          </a:lstStyle>
          <a:p>
            <a:pPr lvl="0"/>
            <a:r>
              <a:rPr lang="en-US" dirty="0"/>
              <a:t>Click to edit Master text styles</a:t>
            </a:r>
          </a:p>
        </p:txBody>
      </p:sp>
      <p:sp>
        <p:nvSpPr>
          <p:cNvPr id="21" name="Text Placeholder 17"/>
          <p:cNvSpPr>
            <a:spLocks noGrp="1"/>
          </p:cNvSpPr>
          <p:nvPr>
            <p:ph type="body" sz="quarter" idx="21"/>
          </p:nvPr>
        </p:nvSpPr>
        <p:spPr>
          <a:xfrm>
            <a:off x="5867400" y="3943350"/>
            <a:ext cx="2473426" cy="238307"/>
          </a:xfrm>
          <a:prstGeom prst="rect">
            <a:avLst/>
          </a:prstGeom>
        </p:spPr>
        <p:txBody>
          <a:bodyPr/>
          <a:lstStyle>
            <a:lvl1pPr algn="ctr">
              <a:defRPr sz="728" b="0" i="0">
                <a:latin typeface="Helvetica" charset="0"/>
                <a:ea typeface="Helvetica" charset="0"/>
                <a:cs typeface="Helvetica" charset="0"/>
              </a:defRPr>
            </a:lvl1pPr>
          </a:lstStyle>
          <a:p>
            <a:pPr lvl="0"/>
            <a:r>
              <a:rPr lang="en-US" dirty="0"/>
              <a:t>Click to edit Master text styles</a:t>
            </a:r>
          </a:p>
        </p:txBody>
      </p:sp>
      <p:sp>
        <p:nvSpPr>
          <p:cNvPr id="22" name="Text Placeholder 17"/>
          <p:cNvSpPr>
            <a:spLocks noGrp="1"/>
          </p:cNvSpPr>
          <p:nvPr>
            <p:ph type="body" sz="quarter" idx="22"/>
          </p:nvPr>
        </p:nvSpPr>
        <p:spPr>
          <a:xfrm>
            <a:off x="3143478" y="3943350"/>
            <a:ext cx="2473426" cy="238307"/>
          </a:xfrm>
          <a:prstGeom prst="rect">
            <a:avLst/>
          </a:prstGeom>
        </p:spPr>
        <p:txBody>
          <a:bodyPr/>
          <a:lstStyle>
            <a:lvl1pPr algn="ctr">
              <a:defRPr sz="728" b="0" i="0">
                <a:latin typeface="Helvetica" charset="0"/>
                <a:ea typeface="Helvetica" charset="0"/>
                <a:cs typeface="Helvetica" charset="0"/>
              </a:defRPr>
            </a:lvl1pPr>
          </a:lstStyle>
          <a:p>
            <a:pPr lvl="0"/>
            <a:r>
              <a:rPr lang="en-US" dirty="0"/>
              <a:t>Click to edit Master text styles</a:t>
            </a: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76392" y="3943350"/>
            <a:ext cx="344427" cy="238307"/>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3132" y="3943351"/>
            <a:ext cx="254039" cy="254140"/>
          </a:xfrm>
          <a:prstGeom prst="rect">
            <a:avLst/>
          </a:prstGeom>
        </p:spPr>
      </p:pic>
      <p:pic>
        <p:nvPicPr>
          <p:cNvPr id="25" name="Picture 2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671680" y="3915362"/>
            <a:ext cx="282149" cy="282129"/>
          </a:xfrm>
          <a:prstGeom prst="rect">
            <a:avLst/>
          </a:prstGeom>
        </p:spPr>
      </p:pic>
    </p:spTree>
    <p:extLst>
      <p:ext uri="{BB962C8B-B14F-4D97-AF65-F5344CB8AC3E}">
        <p14:creationId xmlns:p14="http://schemas.microsoft.com/office/powerpoint/2010/main" val="24317272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6970" y="521659"/>
            <a:ext cx="4149172" cy="2208895"/>
          </a:xfrm>
          <a:prstGeom prst="rect">
            <a:avLst/>
          </a:prstGeom>
        </p:spPr>
      </p:pic>
      <p:sp>
        <p:nvSpPr>
          <p:cNvPr id="3" name="Holder 3"/>
          <p:cNvSpPr>
            <a:spLocks noGrp="1"/>
          </p:cNvSpPr>
          <p:nvPr>
            <p:ph type="subTitle" idx="4"/>
          </p:nvPr>
        </p:nvSpPr>
        <p:spPr>
          <a:xfrm>
            <a:off x="2287268" y="3611424"/>
            <a:ext cx="4516423" cy="223907"/>
          </a:xfrm>
          <a:prstGeom prst="rect">
            <a:avLst/>
          </a:prstGeom>
        </p:spPr>
        <p:txBody>
          <a:bodyPr wrap="square" lIns="0" tIns="0" rIns="0" bIns="0">
            <a:spAutoFit/>
          </a:bodyPr>
          <a:lstStyle>
            <a:lvl1pPr algn="ctr">
              <a:defRPr sz="1455" b="1">
                <a:solidFill>
                  <a:schemeClr val="bg1"/>
                </a:solidFill>
                <a:latin typeface="Helvetica" charset="0"/>
                <a:ea typeface="Helvetica" charset="0"/>
                <a:cs typeface="Helvetica" charset="0"/>
              </a:defRPr>
            </a:lvl1pPr>
          </a:lstStyle>
          <a:p>
            <a:endParaRPr lang="en-US" dirty="0"/>
          </a:p>
        </p:txBody>
      </p:sp>
      <p:sp>
        <p:nvSpPr>
          <p:cNvPr id="15" name="Rectangle 14"/>
          <p:cNvSpPr/>
          <p:nvPr userDrawn="1"/>
        </p:nvSpPr>
        <p:spPr>
          <a:xfrm>
            <a:off x="2287268" y="3611424"/>
            <a:ext cx="4516423" cy="38775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3" name="Picture Placeholder 12"/>
          <p:cNvSpPr>
            <a:spLocks noGrp="1"/>
          </p:cNvSpPr>
          <p:nvPr>
            <p:ph type="pic" sz="quarter" idx="10"/>
          </p:nvPr>
        </p:nvSpPr>
        <p:spPr>
          <a:xfrm>
            <a:off x="0" y="-1"/>
            <a:ext cx="9144000" cy="4857751"/>
          </a:xfrm>
          <a:prstGeom prst="rect">
            <a:avLst/>
          </a:prstGeom>
        </p:spPr>
        <p:txBody>
          <a:bodyPr/>
          <a:lstStyle>
            <a:lvl1pPr>
              <a:defRPr sz="1819" b="0" i="0">
                <a:solidFill>
                  <a:srgbClr val="FF0000"/>
                </a:solidFill>
                <a:latin typeface="Helvetica" charset="0"/>
                <a:ea typeface="Helvetica" charset="0"/>
                <a:cs typeface="Helvetica" charset="0"/>
              </a:defRPr>
            </a:lvl1pPr>
          </a:lstStyle>
          <a:p>
            <a:endParaRPr lang="en-US"/>
          </a:p>
        </p:txBody>
      </p:sp>
    </p:spTree>
    <p:extLst>
      <p:ext uri="{BB962C8B-B14F-4D97-AF65-F5344CB8AC3E}">
        <p14:creationId xmlns:p14="http://schemas.microsoft.com/office/powerpoint/2010/main" val="19427201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object 29"/>
          <p:cNvSpPr/>
          <p:nvPr userDrawn="1"/>
        </p:nvSpPr>
        <p:spPr>
          <a:xfrm>
            <a:off x="2584579" y="1313660"/>
            <a:ext cx="872521" cy="871594"/>
          </a:xfrm>
          <a:custGeom>
            <a:avLst/>
            <a:gdLst/>
            <a:ahLst/>
            <a:cxnLst/>
            <a:rect l="l" t="t" r="r" b="b"/>
            <a:pathLst>
              <a:path w="1918334" h="1916429">
                <a:moveTo>
                  <a:pt x="1916172" y="0"/>
                </a:moveTo>
                <a:lnTo>
                  <a:pt x="0" y="1916172"/>
                </a:lnTo>
                <a:lnTo>
                  <a:pt x="1917924" y="1916172"/>
                </a:lnTo>
                <a:lnTo>
                  <a:pt x="1916172" y="0"/>
                </a:lnTo>
              </a:path>
            </a:pathLst>
          </a:custGeom>
          <a:solidFill>
            <a:srgbClr val="F6D923"/>
          </a:solidFill>
        </p:spPr>
        <p:txBody>
          <a:bodyPr wrap="square" lIns="0" tIns="0" rIns="0" bIns="0" rtlCol="0"/>
          <a:lstStyle/>
          <a:p>
            <a:endParaRPr sz="372">
              <a:solidFill>
                <a:prstClr val="black"/>
              </a:solidFill>
            </a:endParaRPr>
          </a:p>
        </p:txBody>
      </p:sp>
      <p:sp>
        <p:nvSpPr>
          <p:cNvPr id="4" name="Holder 4"/>
          <p:cNvSpPr>
            <a:spLocks noGrp="1"/>
          </p:cNvSpPr>
          <p:nvPr>
            <p:ph type="ftr" sz="quarter" idx="5"/>
          </p:nvPr>
        </p:nvSpPr>
        <p:spPr/>
        <p:txBody>
          <a:bodyPr lIns="0" tIns="0" rIns="0" bIns="0"/>
          <a:lstStyle>
            <a:lvl1pPr>
              <a:defRPr sz="591" b="0" i="0">
                <a:solidFill>
                  <a:schemeClr val="bg1"/>
                </a:solidFill>
                <a:latin typeface="Helvetica"/>
                <a:cs typeface="Helvetica"/>
              </a:defRPr>
            </a:lvl1p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7" name="object 30"/>
          <p:cNvSpPr/>
          <p:nvPr userDrawn="1"/>
        </p:nvSpPr>
        <p:spPr>
          <a:xfrm>
            <a:off x="2926829" y="1645435"/>
            <a:ext cx="530271" cy="530523"/>
          </a:xfrm>
          <a:custGeom>
            <a:avLst/>
            <a:gdLst/>
            <a:ahLst/>
            <a:cxnLst/>
            <a:rect l="l" t="t" r="r" b="b"/>
            <a:pathLst>
              <a:path w="1165859" h="1166495">
                <a:moveTo>
                  <a:pt x="1165849" y="0"/>
                </a:moveTo>
                <a:lnTo>
                  <a:pt x="0" y="1165954"/>
                </a:lnTo>
                <a:lnTo>
                  <a:pt x="1165849" y="1165954"/>
                </a:lnTo>
                <a:lnTo>
                  <a:pt x="1165849" y="0"/>
                </a:lnTo>
                <a:close/>
              </a:path>
            </a:pathLst>
          </a:custGeom>
          <a:solidFill>
            <a:srgbClr val="F5D924"/>
          </a:solidFill>
        </p:spPr>
        <p:txBody>
          <a:bodyPr wrap="square" lIns="0" tIns="0" rIns="0" bIns="0" rtlCol="0"/>
          <a:lstStyle/>
          <a:p>
            <a:endParaRPr sz="372">
              <a:solidFill>
                <a:prstClr val="black"/>
              </a:solidFill>
            </a:endParaRPr>
          </a:p>
        </p:txBody>
      </p:sp>
      <p:sp>
        <p:nvSpPr>
          <p:cNvPr id="9" name="object 32"/>
          <p:cNvSpPr txBox="1"/>
          <p:nvPr userDrawn="1"/>
        </p:nvSpPr>
        <p:spPr>
          <a:xfrm>
            <a:off x="4862512" y="1133005"/>
            <a:ext cx="324921" cy="230832"/>
          </a:xfrm>
          <a:prstGeom prst="rect">
            <a:avLst/>
          </a:prstGeom>
          <a:ln w="20941">
            <a:solidFill>
              <a:srgbClr val="F6D923"/>
            </a:solidFill>
          </a:ln>
        </p:spPr>
        <p:txBody>
          <a:bodyPr vert="horz" wrap="square" lIns="0" tIns="0" rIns="0" bIns="0" rtlCol="0">
            <a:spAutoFit/>
          </a:bodyPr>
          <a:lstStyle/>
          <a:p>
            <a:pPr marL="866" algn="ctr"/>
            <a:r>
              <a:rPr sz="1500" dirty="0">
                <a:solidFill>
                  <a:srgbClr val="000101"/>
                </a:solidFill>
                <a:latin typeface="Helvetica" charset="0"/>
                <a:ea typeface="Helvetica" charset="0"/>
                <a:cs typeface="Helvetica" charset="0"/>
              </a:rPr>
              <a:t>1</a:t>
            </a:r>
            <a:endParaRPr sz="1500" dirty="0">
              <a:solidFill>
                <a:prstClr val="black"/>
              </a:solidFill>
              <a:latin typeface="Helvetica" charset="0"/>
              <a:ea typeface="Helvetica" charset="0"/>
              <a:cs typeface="Helvetica" charset="0"/>
            </a:endParaRPr>
          </a:p>
        </p:txBody>
      </p:sp>
      <p:sp>
        <p:nvSpPr>
          <p:cNvPr id="10" name="object 33"/>
          <p:cNvSpPr txBox="1"/>
          <p:nvPr userDrawn="1"/>
        </p:nvSpPr>
        <p:spPr>
          <a:xfrm>
            <a:off x="4862512" y="1859778"/>
            <a:ext cx="324921" cy="230961"/>
          </a:xfrm>
          <a:prstGeom prst="rect">
            <a:avLst/>
          </a:prstGeom>
          <a:ln w="20941">
            <a:solidFill>
              <a:srgbClr val="F6D923"/>
            </a:solidFill>
          </a:ln>
        </p:spPr>
        <p:txBody>
          <a:bodyPr vert="horz" wrap="square" lIns="0" tIns="0" rIns="0" bIns="0" rtlCol="0">
            <a:spAutoFit/>
          </a:bodyPr>
          <a:lstStyle/>
          <a:p>
            <a:pPr marL="110609"/>
            <a:r>
              <a:rPr sz="1501" spc="-9" dirty="0">
                <a:solidFill>
                  <a:srgbClr val="000101"/>
                </a:solidFill>
                <a:latin typeface="Helvetica"/>
                <a:cs typeface="Helvetica"/>
              </a:rPr>
              <a:t>2</a:t>
            </a:r>
            <a:endParaRPr sz="1501" dirty="0">
              <a:solidFill>
                <a:prstClr val="black"/>
              </a:solidFill>
              <a:latin typeface="Helvetica"/>
              <a:cs typeface="Helvetica"/>
            </a:endParaRPr>
          </a:p>
        </p:txBody>
      </p:sp>
      <p:sp>
        <p:nvSpPr>
          <p:cNvPr id="11" name="object 34"/>
          <p:cNvSpPr txBox="1"/>
          <p:nvPr userDrawn="1"/>
        </p:nvSpPr>
        <p:spPr>
          <a:xfrm>
            <a:off x="4862512" y="2621982"/>
            <a:ext cx="324921" cy="230961"/>
          </a:xfrm>
          <a:prstGeom prst="rect">
            <a:avLst/>
          </a:prstGeom>
          <a:ln w="20941">
            <a:solidFill>
              <a:srgbClr val="F6D923"/>
            </a:solidFill>
          </a:ln>
        </p:spPr>
        <p:txBody>
          <a:bodyPr vert="horz" wrap="square" lIns="0" tIns="0" rIns="0" bIns="0" rtlCol="0">
            <a:spAutoFit/>
          </a:bodyPr>
          <a:lstStyle/>
          <a:p>
            <a:pPr marL="2888" algn="ctr"/>
            <a:r>
              <a:rPr sz="1501" spc="-9" dirty="0">
                <a:solidFill>
                  <a:srgbClr val="000101"/>
                </a:solidFill>
                <a:latin typeface="Brandon Grotesque"/>
                <a:cs typeface="Brandon Grotesque"/>
              </a:rPr>
              <a:t>3</a:t>
            </a:r>
            <a:endParaRPr sz="1501">
              <a:solidFill>
                <a:prstClr val="black"/>
              </a:solidFill>
              <a:latin typeface="Brandon Grotesque"/>
              <a:cs typeface="Brandon Grotesque"/>
            </a:endParaRPr>
          </a:p>
        </p:txBody>
      </p:sp>
      <p:sp>
        <p:nvSpPr>
          <p:cNvPr id="15" name="object 38"/>
          <p:cNvSpPr/>
          <p:nvPr userDrawn="1"/>
        </p:nvSpPr>
        <p:spPr>
          <a:xfrm>
            <a:off x="5462530" y="3488920"/>
            <a:ext cx="2164119" cy="895564"/>
          </a:xfrm>
          <a:custGeom>
            <a:avLst/>
            <a:gdLst/>
            <a:ahLst/>
            <a:cxnLst/>
            <a:rect l="l" t="t" r="r" b="b"/>
            <a:pathLst>
              <a:path w="4758055" h="1969134">
                <a:moveTo>
                  <a:pt x="0" y="1968526"/>
                </a:moveTo>
                <a:lnTo>
                  <a:pt x="4757813" y="1968526"/>
                </a:lnTo>
                <a:lnTo>
                  <a:pt x="4757813" y="0"/>
                </a:lnTo>
                <a:lnTo>
                  <a:pt x="0" y="0"/>
                </a:lnTo>
                <a:lnTo>
                  <a:pt x="0" y="1968526"/>
                </a:lnTo>
                <a:close/>
              </a:path>
            </a:pathLst>
          </a:custGeom>
          <a:ln w="88900">
            <a:solidFill>
              <a:srgbClr val="FAE200"/>
            </a:solidFill>
          </a:ln>
        </p:spPr>
        <p:txBody>
          <a:bodyPr wrap="square" lIns="0" tIns="0" rIns="0" bIns="0" rtlCol="0"/>
          <a:lstStyle/>
          <a:p>
            <a:endParaRPr sz="372">
              <a:solidFill>
                <a:prstClr val="black"/>
              </a:solidFill>
            </a:endParaRPr>
          </a:p>
        </p:txBody>
      </p:sp>
      <p:sp>
        <p:nvSpPr>
          <p:cNvPr id="18" name="Text Placeholder 17"/>
          <p:cNvSpPr>
            <a:spLocks noGrp="1"/>
          </p:cNvSpPr>
          <p:nvPr>
            <p:ph type="body" sz="quarter" idx="10"/>
          </p:nvPr>
        </p:nvSpPr>
        <p:spPr>
          <a:xfrm>
            <a:off x="5411807" y="1133521"/>
            <a:ext cx="2473426" cy="238307"/>
          </a:xfrm>
          <a:prstGeom prst="rect">
            <a:avLst/>
          </a:prstGeom>
        </p:spPr>
        <p:txBody>
          <a:bodyPr/>
          <a:lstStyle>
            <a:lvl1pPr>
              <a:defRPr sz="1092" b="1" i="0">
                <a:latin typeface="Helvetica" charset="0"/>
                <a:ea typeface="Helvetica" charset="0"/>
                <a:cs typeface="Helvetica" charset="0"/>
              </a:defRPr>
            </a:lvl1pPr>
          </a:lstStyle>
          <a:p>
            <a:pPr lvl="0"/>
            <a:r>
              <a:rPr lang="en-US" dirty="0"/>
              <a:t>Click to edit Master text styles</a:t>
            </a:r>
          </a:p>
        </p:txBody>
      </p:sp>
      <p:sp>
        <p:nvSpPr>
          <p:cNvPr id="19" name="Text Placeholder 17"/>
          <p:cNvSpPr>
            <a:spLocks noGrp="1"/>
          </p:cNvSpPr>
          <p:nvPr>
            <p:ph type="body" sz="quarter" idx="11"/>
          </p:nvPr>
        </p:nvSpPr>
        <p:spPr>
          <a:xfrm>
            <a:off x="5411807" y="1859803"/>
            <a:ext cx="2473426" cy="238307"/>
          </a:xfrm>
          <a:prstGeom prst="rect">
            <a:avLst/>
          </a:prstGeom>
        </p:spPr>
        <p:txBody>
          <a:bodyPr/>
          <a:lstStyle>
            <a:lvl1pPr>
              <a:defRPr sz="1092" b="1" i="0">
                <a:latin typeface="Helvetica" charset="0"/>
                <a:ea typeface="Helvetica" charset="0"/>
                <a:cs typeface="Helvetica" charset="0"/>
              </a:defRPr>
            </a:lvl1pPr>
          </a:lstStyle>
          <a:p>
            <a:pPr lvl="0"/>
            <a:r>
              <a:rPr lang="en-US" dirty="0"/>
              <a:t>Click to edit Master text styles</a:t>
            </a:r>
          </a:p>
        </p:txBody>
      </p:sp>
      <p:sp>
        <p:nvSpPr>
          <p:cNvPr id="20" name="Text Placeholder 17"/>
          <p:cNvSpPr>
            <a:spLocks noGrp="1"/>
          </p:cNvSpPr>
          <p:nvPr>
            <p:ph type="body" sz="quarter" idx="12"/>
          </p:nvPr>
        </p:nvSpPr>
        <p:spPr>
          <a:xfrm>
            <a:off x="5462530" y="2621982"/>
            <a:ext cx="2473426" cy="238307"/>
          </a:xfrm>
          <a:prstGeom prst="rect">
            <a:avLst/>
          </a:prstGeom>
        </p:spPr>
        <p:txBody>
          <a:bodyPr/>
          <a:lstStyle>
            <a:lvl1pPr>
              <a:defRPr sz="1092" b="1" i="0">
                <a:latin typeface="Helvetica" charset="0"/>
                <a:ea typeface="Helvetica" charset="0"/>
                <a:cs typeface="Helvetica" charset="0"/>
              </a:defRPr>
            </a:lvl1pPr>
          </a:lstStyle>
          <a:p>
            <a:pPr lvl="0"/>
            <a:r>
              <a:rPr lang="en-US" dirty="0"/>
              <a:t>Click to edit Master text styles</a:t>
            </a:r>
          </a:p>
        </p:txBody>
      </p:sp>
      <p:sp>
        <p:nvSpPr>
          <p:cNvPr id="21" name="Text Placeholder 17"/>
          <p:cNvSpPr>
            <a:spLocks noGrp="1"/>
          </p:cNvSpPr>
          <p:nvPr>
            <p:ph type="body" sz="quarter" idx="13" hasCustomPrompt="1"/>
          </p:nvPr>
        </p:nvSpPr>
        <p:spPr>
          <a:xfrm>
            <a:off x="1039137" y="1176589"/>
            <a:ext cx="2473426" cy="238307"/>
          </a:xfrm>
          <a:prstGeom prst="rect">
            <a:avLst/>
          </a:prstGeom>
        </p:spPr>
        <p:txBody>
          <a:bodyPr/>
          <a:lstStyle>
            <a:lvl1pPr>
              <a:defRPr sz="5230" b="1" i="0">
                <a:latin typeface="Helvetica" charset="0"/>
                <a:ea typeface="Helvetica" charset="0"/>
                <a:cs typeface="Helvetica" charset="0"/>
              </a:defRPr>
            </a:lvl1pPr>
          </a:lstStyle>
          <a:p>
            <a:pPr lvl="0"/>
            <a:r>
              <a:rPr lang="en-US" dirty="0"/>
              <a:t>TEXT</a:t>
            </a:r>
          </a:p>
        </p:txBody>
      </p:sp>
      <p:sp>
        <p:nvSpPr>
          <p:cNvPr id="22" name="Rectangle 21"/>
          <p:cNvSpPr/>
          <p:nvPr userDrawn="1"/>
        </p:nvSpPr>
        <p:spPr>
          <a:xfrm>
            <a:off x="620960" y="942927"/>
            <a:ext cx="2836140" cy="1242327"/>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24" name="Text Placeholder 17"/>
          <p:cNvSpPr>
            <a:spLocks noGrp="1"/>
          </p:cNvSpPr>
          <p:nvPr>
            <p:ph type="body" sz="quarter" idx="14"/>
          </p:nvPr>
        </p:nvSpPr>
        <p:spPr>
          <a:xfrm>
            <a:off x="5637091" y="3605357"/>
            <a:ext cx="1846201" cy="664528"/>
          </a:xfrm>
          <a:prstGeom prst="rect">
            <a:avLst/>
          </a:prstGeom>
        </p:spPr>
        <p:txBody>
          <a:bodyPr/>
          <a:lstStyle>
            <a:lvl1pPr>
              <a:defRPr sz="910" b="1" i="0">
                <a:latin typeface="Helvetica" charset="0"/>
                <a:ea typeface="Helvetica" charset="0"/>
                <a:cs typeface="Helvetica" charset="0"/>
              </a:defRPr>
            </a:lvl1pPr>
          </a:lstStyle>
          <a:p>
            <a:pPr lvl="0"/>
            <a:r>
              <a:rPr lang="en-US" dirty="0"/>
              <a:t>Click to edit Master text styles</a:t>
            </a:r>
          </a:p>
        </p:txBody>
      </p:sp>
    </p:spTree>
    <p:extLst>
      <p:ext uri="{BB962C8B-B14F-4D97-AF65-F5344CB8AC3E}">
        <p14:creationId xmlns:p14="http://schemas.microsoft.com/office/powerpoint/2010/main" val="412625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p:spPr>
        <p:txBody>
          <a:bodyPr/>
          <a:lstStyle/>
          <a:p>
            <a:pPr marL="5776"/>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p:spPr>
        <p:txBody>
          <a:bodyPr/>
          <a:lstStyle/>
          <a:p>
            <a:pPr marL="5776"/>
            <a:endParaRPr lang="en-US" spc="16" dirty="0">
              <a:solidFill>
                <a:prstClr val="white"/>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7" name="Picture Placeholder 6"/>
          <p:cNvSpPr>
            <a:spLocks noGrp="1"/>
          </p:cNvSpPr>
          <p:nvPr>
            <p:ph type="pic" sz="quarter" idx="13"/>
          </p:nvPr>
        </p:nvSpPr>
        <p:spPr>
          <a:xfrm>
            <a:off x="626477" y="2086568"/>
            <a:ext cx="1698254" cy="1559512"/>
          </a:xfrm>
          <a:prstGeom prst="rect">
            <a:avLst/>
          </a:prstGeom>
        </p:spPr>
        <p:txBody>
          <a:bodyPr/>
          <a:lstStyle>
            <a:lvl1pPr>
              <a:defRPr sz="1455">
                <a:solidFill>
                  <a:srgbClr val="FF0000"/>
                </a:solidFill>
              </a:defRPr>
            </a:lvl1pPr>
          </a:lstStyle>
          <a:p>
            <a:endParaRPr lang="en-US"/>
          </a:p>
        </p:txBody>
      </p:sp>
      <p:sp>
        <p:nvSpPr>
          <p:cNvPr id="8" name="Picture Placeholder 6"/>
          <p:cNvSpPr>
            <a:spLocks noGrp="1"/>
          </p:cNvSpPr>
          <p:nvPr>
            <p:ph type="pic" sz="quarter" idx="14"/>
          </p:nvPr>
        </p:nvSpPr>
        <p:spPr>
          <a:xfrm>
            <a:off x="2632641" y="2086568"/>
            <a:ext cx="1698254" cy="1559512"/>
          </a:xfrm>
          <a:prstGeom prst="rect">
            <a:avLst/>
          </a:prstGeom>
        </p:spPr>
        <p:txBody>
          <a:bodyPr/>
          <a:lstStyle>
            <a:lvl1pPr>
              <a:defRPr sz="1455">
                <a:solidFill>
                  <a:srgbClr val="FF0000"/>
                </a:solidFill>
              </a:defRPr>
            </a:lvl1pPr>
          </a:lstStyle>
          <a:p>
            <a:endParaRPr lang="en-US"/>
          </a:p>
        </p:txBody>
      </p:sp>
      <p:sp>
        <p:nvSpPr>
          <p:cNvPr id="9" name="Picture Placeholder 6"/>
          <p:cNvSpPr>
            <a:spLocks noGrp="1"/>
          </p:cNvSpPr>
          <p:nvPr>
            <p:ph type="pic" sz="quarter" idx="15"/>
          </p:nvPr>
        </p:nvSpPr>
        <p:spPr>
          <a:xfrm>
            <a:off x="4577517" y="2086568"/>
            <a:ext cx="1698254" cy="1559512"/>
          </a:xfrm>
          <a:prstGeom prst="rect">
            <a:avLst/>
          </a:prstGeom>
        </p:spPr>
        <p:txBody>
          <a:bodyPr/>
          <a:lstStyle>
            <a:lvl1pPr>
              <a:defRPr sz="1455">
                <a:solidFill>
                  <a:srgbClr val="FF0000"/>
                </a:solidFill>
              </a:defRPr>
            </a:lvl1pPr>
          </a:lstStyle>
          <a:p>
            <a:endParaRPr lang="en-US"/>
          </a:p>
        </p:txBody>
      </p:sp>
      <p:sp>
        <p:nvSpPr>
          <p:cNvPr id="10" name="Picture Placeholder 6"/>
          <p:cNvSpPr>
            <a:spLocks noGrp="1"/>
          </p:cNvSpPr>
          <p:nvPr>
            <p:ph type="pic" sz="quarter" idx="16"/>
          </p:nvPr>
        </p:nvSpPr>
        <p:spPr>
          <a:xfrm>
            <a:off x="6583680" y="2086568"/>
            <a:ext cx="1698254" cy="1559512"/>
          </a:xfrm>
          <a:prstGeom prst="rect">
            <a:avLst/>
          </a:prstGeom>
        </p:spPr>
        <p:txBody>
          <a:bodyPr/>
          <a:lstStyle>
            <a:lvl1pPr>
              <a:defRPr sz="1455">
                <a:solidFill>
                  <a:srgbClr val="FF0000"/>
                </a:solidFill>
              </a:defRPr>
            </a:lvl1pPr>
          </a:lstStyle>
          <a:p>
            <a:endParaRPr lang="en-US"/>
          </a:p>
        </p:txBody>
      </p:sp>
      <p:sp>
        <p:nvSpPr>
          <p:cNvPr id="11" name="Rectangle 10"/>
          <p:cNvSpPr/>
          <p:nvPr userDrawn="1"/>
        </p:nvSpPr>
        <p:spPr>
          <a:xfrm>
            <a:off x="1758546" y="312367"/>
            <a:ext cx="5845000" cy="901051"/>
          </a:xfrm>
          <a:prstGeom prst="rect">
            <a:avLst/>
          </a:prstGeom>
          <a:noFill/>
          <a:ln w="85725">
            <a:solidFill>
              <a:srgbClr val="F6D92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5" name="Text Placeholder 14"/>
          <p:cNvSpPr>
            <a:spLocks noGrp="1"/>
          </p:cNvSpPr>
          <p:nvPr>
            <p:ph type="body" sz="quarter" idx="17" hasCustomPrompt="1"/>
          </p:nvPr>
        </p:nvSpPr>
        <p:spPr>
          <a:xfrm>
            <a:off x="1758906" y="312625"/>
            <a:ext cx="5844969" cy="901051"/>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Tree>
    <p:extLst>
      <p:ext uri="{BB962C8B-B14F-4D97-AF65-F5344CB8AC3E}">
        <p14:creationId xmlns:p14="http://schemas.microsoft.com/office/powerpoint/2010/main" val="1804042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1"/>
            <a:ext cx="9144000" cy="4843439"/>
          </a:xfrm>
          <a:prstGeom prst="rect">
            <a:avLst/>
          </a:prstGeom>
        </p:spPr>
        <p:txBody>
          <a:bodyPr/>
          <a:lstStyle>
            <a:lvl1pPr>
              <a:defRPr sz="1819" b="0" i="0">
                <a:solidFill>
                  <a:srgbClr val="FF0000"/>
                </a:solidFill>
                <a:latin typeface="Helvetica" charset="0"/>
                <a:ea typeface="Helvetica" charset="0"/>
                <a:cs typeface="Helvetica" charset="0"/>
              </a:defRPr>
            </a:lvl1pPr>
          </a:lstStyle>
          <a:p>
            <a:endParaRPr lang="en-US"/>
          </a:p>
        </p:txBody>
      </p:sp>
      <p:sp>
        <p:nvSpPr>
          <p:cNvPr id="5" name="Holder 5"/>
          <p:cNvSpPr>
            <a:spLocks noGrp="1"/>
          </p:cNvSpPr>
          <p:nvPr>
            <p:ph type="ftr" sz="quarter" idx="5"/>
          </p:nvPr>
        </p:nvSpPr>
        <p:spPr/>
        <p:txBody>
          <a:bodyPr lIns="0" tIns="0" rIns="0" bIns="0"/>
          <a:lstStyle>
            <a:lvl1pPr>
              <a:defRPr sz="591" b="0" i="0">
                <a:solidFill>
                  <a:schemeClr val="bg1"/>
                </a:solidFill>
                <a:latin typeface="Helvetica"/>
                <a:cs typeface="Helvetica"/>
              </a:defRPr>
            </a:lvl1p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6" name="Holder 6"/>
          <p:cNvSpPr>
            <a:spLocks noGrp="1"/>
          </p:cNvSpPr>
          <p:nvPr>
            <p:ph type="dt" sz="half" idx="6"/>
          </p:nvPr>
        </p:nvSpPr>
        <p:spPr/>
        <p:txBody>
          <a:bodyPr lIns="0" tIns="0" rIns="0" bIns="0"/>
          <a:lstStyle>
            <a:lvl1pPr>
              <a:defRPr sz="591" b="0" i="0">
                <a:solidFill>
                  <a:schemeClr val="bg1"/>
                </a:solidFill>
                <a:latin typeface="Helvetica"/>
                <a:cs typeface="Helvetica"/>
              </a:defRPr>
            </a:lvl1pPr>
          </a:lstStyle>
          <a:p>
            <a:pPr marL="5776"/>
            <a:r>
              <a:rPr lang="en-US" spc="-11">
                <a:solidFill>
                  <a:prstClr val="white"/>
                </a:solidFill>
              </a:rPr>
              <a:t>P</a:t>
            </a:r>
            <a:r>
              <a:rPr lang="en-US" spc="-5">
                <a:solidFill>
                  <a:prstClr val="white"/>
                </a:solidFill>
              </a:rPr>
              <a:t>re</a:t>
            </a:r>
            <a:r>
              <a:rPr lang="en-US">
                <a:solidFill>
                  <a:prstClr val="white"/>
                </a:solidFill>
              </a:rPr>
              <a:t>s</a:t>
            </a:r>
            <a:r>
              <a:rPr lang="en-US" spc="-5">
                <a:solidFill>
                  <a:prstClr val="white"/>
                </a:solidFill>
              </a:rPr>
              <a:t>en</a:t>
            </a:r>
            <a:r>
              <a:rPr lang="en-US" spc="-9">
                <a:solidFill>
                  <a:prstClr val="white"/>
                </a:solidFill>
              </a:rPr>
              <a:t>t</a:t>
            </a:r>
            <a:r>
              <a:rPr lang="en-US">
                <a:solidFill>
                  <a:prstClr val="white"/>
                </a:solidFill>
              </a:rPr>
              <a:t>e</a:t>
            </a:r>
            <a:r>
              <a:rPr lang="en-US" spc="2">
                <a:solidFill>
                  <a:prstClr val="white"/>
                </a:solidFill>
              </a:rPr>
              <a:t>d </a:t>
            </a:r>
            <a:r>
              <a:rPr lang="en-US" spc="-9">
                <a:solidFill>
                  <a:prstClr val="white"/>
                </a:solidFill>
              </a:rPr>
              <a:t>b</a:t>
            </a:r>
            <a:r>
              <a:rPr lang="en-US" spc="-14">
                <a:solidFill>
                  <a:prstClr val="white"/>
                </a:solidFill>
              </a:rPr>
              <a:t>y</a:t>
            </a:r>
            <a:r>
              <a:rPr lang="en-US">
                <a:solidFill>
                  <a:prstClr val="white"/>
                </a:solidFill>
              </a:rPr>
              <a:t>:</a:t>
            </a:r>
            <a:r>
              <a:rPr lang="en-US" spc="2">
                <a:solidFill>
                  <a:prstClr val="white"/>
                </a:solidFill>
              </a:rPr>
              <a:t> </a:t>
            </a:r>
            <a:r>
              <a:rPr lang="en-US" spc="16">
                <a:solidFill>
                  <a:prstClr val="white"/>
                </a:solidFill>
              </a:rPr>
              <a:t>xx</a:t>
            </a:r>
            <a:r>
              <a:rPr lang="en-US" spc="2">
                <a:solidFill>
                  <a:prstClr val="white"/>
                </a:solidFill>
              </a:rPr>
              <a:t>x </a:t>
            </a:r>
            <a:r>
              <a:rPr lang="en-US" spc="16">
                <a:solidFill>
                  <a:prstClr val="white"/>
                </a:solidFill>
              </a:rPr>
              <a:t>xxx</a:t>
            </a:r>
            <a:endParaRPr lang="en-US" spc="16" dirty="0">
              <a:solidFill>
                <a:prstClr val="white"/>
              </a:solidFill>
            </a:endParaRPr>
          </a:p>
        </p:txBody>
      </p:sp>
      <p:sp>
        <p:nvSpPr>
          <p:cNvPr id="9" name="Holder 3"/>
          <p:cNvSpPr>
            <a:spLocks noGrp="1"/>
          </p:cNvSpPr>
          <p:nvPr>
            <p:ph type="subTitle" idx="4"/>
          </p:nvPr>
        </p:nvSpPr>
        <p:spPr>
          <a:xfrm>
            <a:off x="2284556" y="2294503"/>
            <a:ext cx="4516423" cy="335945"/>
          </a:xfrm>
          <a:prstGeom prst="rect">
            <a:avLst/>
          </a:prstGeom>
        </p:spPr>
        <p:txBody>
          <a:bodyPr wrap="square" lIns="0" tIns="0" rIns="0" bIns="0">
            <a:spAutoFit/>
          </a:bodyPr>
          <a:lstStyle>
            <a:lvl1pPr algn="ctr">
              <a:defRPr sz="2183" b="1">
                <a:solidFill>
                  <a:schemeClr val="bg1"/>
                </a:solidFill>
                <a:latin typeface="Helvetica" charset="0"/>
                <a:ea typeface="Helvetica" charset="0"/>
                <a:cs typeface="Helvetica" charset="0"/>
              </a:defRPr>
            </a:lvl1pPr>
          </a:lstStyle>
          <a:p>
            <a:endParaRPr lang="en-US" dirty="0"/>
          </a:p>
        </p:txBody>
      </p:sp>
    </p:spTree>
    <p:extLst>
      <p:ext uri="{BB962C8B-B14F-4D97-AF65-F5344CB8AC3E}">
        <p14:creationId xmlns:p14="http://schemas.microsoft.com/office/powerpoint/2010/main" val="14260430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Holder 5"/>
          <p:cNvSpPr>
            <a:spLocks noGrp="1"/>
          </p:cNvSpPr>
          <p:nvPr>
            <p:ph type="ftr" sz="quarter" idx="5"/>
          </p:nvPr>
        </p:nvSpPr>
        <p:spPr/>
        <p:txBody>
          <a:bodyPr lIns="0" tIns="0" rIns="0" bIns="0"/>
          <a:lstStyle>
            <a:lvl1pPr>
              <a:defRPr sz="591" b="0" i="0">
                <a:solidFill>
                  <a:schemeClr val="bg1"/>
                </a:solidFill>
                <a:latin typeface="Helvetica"/>
                <a:cs typeface="Helvetica"/>
              </a:defRPr>
            </a:lvl1p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6" name="Holder 6"/>
          <p:cNvSpPr>
            <a:spLocks noGrp="1"/>
          </p:cNvSpPr>
          <p:nvPr>
            <p:ph type="dt" sz="half" idx="6"/>
          </p:nvPr>
        </p:nvSpPr>
        <p:spPr/>
        <p:txBody>
          <a:bodyPr lIns="0" tIns="0" rIns="0" bIns="0"/>
          <a:lstStyle>
            <a:lvl1pPr>
              <a:defRPr sz="591" b="0" i="0">
                <a:solidFill>
                  <a:schemeClr val="bg1"/>
                </a:solidFill>
                <a:latin typeface="Helvetica"/>
                <a:cs typeface="Helvetica"/>
              </a:defRPr>
            </a:lvl1pPr>
          </a:lstStyle>
          <a:p>
            <a:pPr marL="5776"/>
            <a:r>
              <a:rPr lang="en-US" spc="-11">
                <a:solidFill>
                  <a:prstClr val="white"/>
                </a:solidFill>
              </a:rPr>
              <a:t>P</a:t>
            </a:r>
            <a:r>
              <a:rPr lang="en-US" spc="-5">
                <a:solidFill>
                  <a:prstClr val="white"/>
                </a:solidFill>
              </a:rPr>
              <a:t>re</a:t>
            </a:r>
            <a:r>
              <a:rPr lang="en-US">
                <a:solidFill>
                  <a:prstClr val="white"/>
                </a:solidFill>
              </a:rPr>
              <a:t>s</a:t>
            </a:r>
            <a:r>
              <a:rPr lang="en-US" spc="-5">
                <a:solidFill>
                  <a:prstClr val="white"/>
                </a:solidFill>
              </a:rPr>
              <a:t>en</a:t>
            </a:r>
            <a:r>
              <a:rPr lang="en-US" spc="-9">
                <a:solidFill>
                  <a:prstClr val="white"/>
                </a:solidFill>
              </a:rPr>
              <a:t>t</a:t>
            </a:r>
            <a:r>
              <a:rPr lang="en-US">
                <a:solidFill>
                  <a:prstClr val="white"/>
                </a:solidFill>
              </a:rPr>
              <a:t>e</a:t>
            </a:r>
            <a:r>
              <a:rPr lang="en-US" spc="2">
                <a:solidFill>
                  <a:prstClr val="white"/>
                </a:solidFill>
              </a:rPr>
              <a:t>d </a:t>
            </a:r>
            <a:r>
              <a:rPr lang="en-US" spc="-9">
                <a:solidFill>
                  <a:prstClr val="white"/>
                </a:solidFill>
              </a:rPr>
              <a:t>b</a:t>
            </a:r>
            <a:r>
              <a:rPr lang="en-US" spc="-14">
                <a:solidFill>
                  <a:prstClr val="white"/>
                </a:solidFill>
              </a:rPr>
              <a:t>y</a:t>
            </a:r>
            <a:r>
              <a:rPr lang="en-US">
                <a:solidFill>
                  <a:prstClr val="white"/>
                </a:solidFill>
              </a:rPr>
              <a:t>:</a:t>
            </a:r>
            <a:r>
              <a:rPr lang="en-US" spc="2">
                <a:solidFill>
                  <a:prstClr val="white"/>
                </a:solidFill>
              </a:rPr>
              <a:t> </a:t>
            </a:r>
            <a:r>
              <a:rPr lang="en-US" spc="16">
                <a:solidFill>
                  <a:prstClr val="white"/>
                </a:solidFill>
              </a:rPr>
              <a:t>xx</a:t>
            </a:r>
            <a:r>
              <a:rPr lang="en-US" spc="2">
                <a:solidFill>
                  <a:prstClr val="white"/>
                </a:solidFill>
              </a:rPr>
              <a:t>x </a:t>
            </a:r>
            <a:r>
              <a:rPr lang="en-US" spc="16">
                <a:solidFill>
                  <a:prstClr val="white"/>
                </a:solidFill>
              </a:rPr>
              <a:t>xxx</a:t>
            </a:r>
            <a:endParaRPr lang="en-US" spc="16" dirty="0">
              <a:solidFill>
                <a:prstClr val="white"/>
              </a:solidFill>
            </a:endParaRPr>
          </a:p>
        </p:txBody>
      </p:sp>
    </p:spTree>
    <p:extLst>
      <p:ext uri="{BB962C8B-B14F-4D97-AF65-F5344CB8AC3E}">
        <p14:creationId xmlns:p14="http://schemas.microsoft.com/office/powerpoint/2010/main" val="7856404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5611747" y="596369"/>
            <a:ext cx="3075053" cy="1143642"/>
          </a:xfrm>
          <a:prstGeom prst="rect">
            <a:avLst/>
          </a:prstGeom>
        </p:spPr>
        <p:txBody>
          <a:bodyPr lIns="0" tIns="0" rIns="0" bIns="0"/>
          <a:lstStyle>
            <a:lvl1pPr>
              <a:defRPr sz="3729" b="1" i="0">
                <a:solidFill>
                  <a:schemeClr val="tx1"/>
                </a:solidFill>
                <a:latin typeface="Helvetica"/>
                <a:cs typeface="Helvetica"/>
              </a:defRPr>
            </a:lvl1pPr>
          </a:lstStyle>
          <a:p>
            <a:endParaRPr lang="en-US" dirty="0"/>
          </a:p>
        </p:txBody>
      </p:sp>
      <p:sp>
        <p:nvSpPr>
          <p:cNvPr id="3" name="Holder 3"/>
          <p:cNvSpPr>
            <a:spLocks noGrp="1"/>
          </p:cNvSpPr>
          <p:nvPr>
            <p:ph type="ftr" sz="quarter" idx="5"/>
          </p:nvPr>
        </p:nvSpPr>
        <p:spPr/>
        <p:txBody>
          <a:bodyPr lIns="0" tIns="0" rIns="0" bIns="0"/>
          <a:lstStyle>
            <a:lvl1pPr>
              <a:defRPr sz="591" b="0" i="0">
                <a:solidFill>
                  <a:schemeClr val="bg1"/>
                </a:solidFill>
                <a:latin typeface="Helvetica"/>
                <a:cs typeface="Helvetica"/>
              </a:defRPr>
            </a:lvl1p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4" name="Holder 4"/>
          <p:cNvSpPr>
            <a:spLocks noGrp="1"/>
          </p:cNvSpPr>
          <p:nvPr>
            <p:ph type="dt" sz="half" idx="6"/>
          </p:nvPr>
        </p:nvSpPr>
        <p:spPr/>
        <p:txBody>
          <a:bodyPr lIns="0" tIns="0" rIns="0" bIns="0"/>
          <a:lstStyle>
            <a:lvl1pPr>
              <a:defRPr sz="591" b="0" i="0">
                <a:solidFill>
                  <a:schemeClr val="bg1"/>
                </a:solidFill>
                <a:latin typeface="Helvetica"/>
                <a:cs typeface="Helvetica"/>
              </a:defRPr>
            </a:lvl1pPr>
          </a:lstStyle>
          <a:p>
            <a:pPr marL="5776"/>
            <a:r>
              <a:rPr lang="en-US" spc="-11">
                <a:solidFill>
                  <a:prstClr val="white"/>
                </a:solidFill>
              </a:rPr>
              <a:t>P</a:t>
            </a:r>
            <a:r>
              <a:rPr lang="en-US" spc="-5">
                <a:solidFill>
                  <a:prstClr val="white"/>
                </a:solidFill>
              </a:rPr>
              <a:t>re</a:t>
            </a:r>
            <a:r>
              <a:rPr lang="en-US">
                <a:solidFill>
                  <a:prstClr val="white"/>
                </a:solidFill>
              </a:rPr>
              <a:t>s</a:t>
            </a:r>
            <a:r>
              <a:rPr lang="en-US" spc="-5">
                <a:solidFill>
                  <a:prstClr val="white"/>
                </a:solidFill>
              </a:rPr>
              <a:t>en</a:t>
            </a:r>
            <a:r>
              <a:rPr lang="en-US" spc="-9">
                <a:solidFill>
                  <a:prstClr val="white"/>
                </a:solidFill>
              </a:rPr>
              <a:t>t</a:t>
            </a:r>
            <a:r>
              <a:rPr lang="en-US">
                <a:solidFill>
                  <a:prstClr val="white"/>
                </a:solidFill>
              </a:rPr>
              <a:t>e</a:t>
            </a:r>
            <a:r>
              <a:rPr lang="en-US" spc="2">
                <a:solidFill>
                  <a:prstClr val="white"/>
                </a:solidFill>
              </a:rPr>
              <a:t>d </a:t>
            </a:r>
            <a:r>
              <a:rPr lang="en-US" spc="-9">
                <a:solidFill>
                  <a:prstClr val="white"/>
                </a:solidFill>
              </a:rPr>
              <a:t>b</a:t>
            </a:r>
            <a:r>
              <a:rPr lang="en-US" spc="-14">
                <a:solidFill>
                  <a:prstClr val="white"/>
                </a:solidFill>
              </a:rPr>
              <a:t>y</a:t>
            </a:r>
            <a:r>
              <a:rPr lang="en-US">
                <a:solidFill>
                  <a:prstClr val="white"/>
                </a:solidFill>
              </a:rPr>
              <a:t>:</a:t>
            </a:r>
            <a:r>
              <a:rPr lang="en-US" spc="2">
                <a:solidFill>
                  <a:prstClr val="white"/>
                </a:solidFill>
              </a:rPr>
              <a:t> </a:t>
            </a:r>
            <a:r>
              <a:rPr lang="en-US" spc="16">
                <a:solidFill>
                  <a:prstClr val="white"/>
                </a:solidFill>
              </a:rPr>
              <a:t>xx</a:t>
            </a:r>
            <a:r>
              <a:rPr lang="en-US" spc="2">
                <a:solidFill>
                  <a:prstClr val="white"/>
                </a:solidFill>
              </a:rPr>
              <a:t>x </a:t>
            </a:r>
            <a:r>
              <a:rPr lang="en-US" spc="16">
                <a:solidFill>
                  <a:prstClr val="white"/>
                </a:solidFill>
              </a:rPr>
              <a:t>xxx</a:t>
            </a:r>
            <a:endParaRPr lang="en-US" spc="16" dirty="0">
              <a:solidFill>
                <a:prstClr val="white"/>
              </a:solidFill>
            </a:endParaRPr>
          </a:p>
        </p:txBody>
      </p:sp>
      <p:sp>
        <p:nvSpPr>
          <p:cNvPr id="5" name="Holder 5"/>
          <p:cNvSpPr>
            <a:spLocks noGrp="1"/>
          </p:cNvSpPr>
          <p:nvPr>
            <p:ph type="sldNum" sz="quarter" idx="7"/>
          </p:nvPr>
        </p:nvSpPr>
        <p:spPr>
          <a:xfrm>
            <a:off x="7010400" y="4960290"/>
            <a:ext cx="2103120" cy="126060"/>
          </a:xfrm>
          <a:prstGeom prst="rect">
            <a:avLst/>
          </a:prstGeo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
        <p:nvSpPr>
          <p:cNvPr id="9" name="Text Placeholder 8"/>
          <p:cNvSpPr>
            <a:spLocks noGrp="1"/>
          </p:cNvSpPr>
          <p:nvPr>
            <p:ph type="body" sz="quarter" idx="11" hasCustomPrompt="1"/>
          </p:nvPr>
        </p:nvSpPr>
        <p:spPr>
          <a:xfrm>
            <a:off x="5611748" y="2017257"/>
            <a:ext cx="3075197" cy="2282230"/>
          </a:xfrm>
          <a:prstGeom prst="rect">
            <a:avLst/>
          </a:prstGeom>
        </p:spPr>
        <p:txBody>
          <a:bodyPr/>
          <a:lstStyle>
            <a:lvl1pPr>
              <a:defRPr sz="1273" b="1" baseline="0">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6"/>
          <p:cNvSpPr>
            <a:spLocks noGrp="1"/>
          </p:cNvSpPr>
          <p:nvPr>
            <p:ph type="pic" sz="quarter" idx="14"/>
          </p:nvPr>
        </p:nvSpPr>
        <p:spPr>
          <a:xfrm>
            <a:off x="0" y="3996"/>
            <a:ext cx="5057215" cy="4859034"/>
          </a:xfrm>
          <a:prstGeom prst="rect">
            <a:avLst/>
          </a:prstGeom>
        </p:spPr>
        <p:txBody>
          <a:bodyPr/>
          <a:lstStyle>
            <a:lvl1pPr>
              <a:defRPr sz="1637">
                <a:solidFill>
                  <a:srgbClr val="FF0000"/>
                </a:solidFill>
              </a:defRPr>
            </a:lvl1pPr>
          </a:lstStyle>
          <a:p>
            <a:endParaRPr lang="en-US"/>
          </a:p>
        </p:txBody>
      </p:sp>
    </p:spTree>
    <p:extLst>
      <p:ext uri="{BB962C8B-B14F-4D97-AF65-F5344CB8AC3E}">
        <p14:creationId xmlns:p14="http://schemas.microsoft.com/office/powerpoint/2010/main" val="16189923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591" b="0" i="0">
                <a:solidFill>
                  <a:schemeClr val="bg1"/>
                </a:solidFill>
                <a:latin typeface="Helvetica"/>
                <a:cs typeface="Helvetica"/>
              </a:defRPr>
            </a:lvl1p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3" name="Holder 3"/>
          <p:cNvSpPr>
            <a:spLocks noGrp="1"/>
          </p:cNvSpPr>
          <p:nvPr>
            <p:ph type="dt" sz="half" idx="6"/>
          </p:nvPr>
        </p:nvSpPr>
        <p:spPr/>
        <p:txBody>
          <a:bodyPr lIns="0" tIns="0" rIns="0" bIns="0"/>
          <a:lstStyle>
            <a:lvl1pPr>
              <a:defRPr sz="591" b="0" i="0">
                <a:solidFill>
                  <a:schemeClr val="bg1"/>
                </a:solidFill>
                <a:latin typeface="Helvetica"/>
                <a:cs typeface="Helvetica"/>
              </a:defRPr>
            </a:lvl1pPr>
          </a:lstStyle>
          <a:p>
            <a:pPr marL="5776"/>
            <a:r>
              <a:rPr lang="en-US" spc="-11">
                <a:solidFill>
                  <a:prstClr val="white"/>
                </a:solidFill>
              </a:rPr>
              <a:t>P</a:t>
            </a:r>
            <a:r>
              <a:rPr lang="en-US" spc="-5">
                <a:solidFill>
                  <a:prstClr val="white"/>
                </a:solidFill>
              </a:rPr>
              <a:t>re</a:t>
            </a:r>
            <a:r>
              <a:rPr lang="en-US">
                <a:solidFill>
                  <a:prstClr val="white"/>
                </a:solidFill>
              </a:rPr>
              <a:t>s</a:t>
            </a:r>
            <a:r>
              <a:rPr lang="en-US" spc="-5">
                <a:solidFill>
                  <a:prstClr val="white"/>
                </a:solidFill>
              </a:rPr>
              <a:t>en</a:t>
            </a:r>
            <a:r>
              <a:rPr lang="en-US" spc="-9">
                <a:solidFill>
                  <a:prstClr val="white"/>
                </a:solidFill>
              </a:rPr>
              <a:t>t</a:t>
            </a:r>
            <a:r>
              <a:rPr lang="en-US">
                <a:solidFill>
                  <a:prstClr val="white"/>
                </a:solidFill>
              </a:rPr>
              <a:t>e</a:t>
            </a:r>
            <a:r>
              <a:rPr lang="en-US" spc="2">
                <a:solidFill>
                  <a:prstClr val="white"/>
                </a:solidFill>
              </a:rPr>
              <a:t>d </a:t>
            </a:r>
            <a:r>
              <a:rPr lang="en-US" spc="-9">
                <a:solidFill>
                  <a:prstClr val="white"/>
                </a:solidFill>
              </a:rPr>
              <a:t>b</a:t>
            </a:r>
            <a:r>
              <a:rPr lang="en-US" spc="-14">
                <a:solidFill>
                  <a:prstClr val="white"/>
                </a:solidFill>
              </a:rPr>
              <a:t>y</a:t>
            </a:r>
            <a:r>
              <a:rPr lang="en-US">
                <a:solidFill>
                  <a:prstClr val="white"/>
                </a:solidFill>
              </a:rPr>
              <a:t>:</a:t>
            </a:r>
            <a:r>
              <a:rPr lang="en-US" spc="2">
                <a:solidFill>
                  <a:prstClr val="white"/>
                </a:solidFill>
              </a:rPr>
              <a:t> </a:t>
            </a:r>
            <a:r>
              <a:rPr lang="en-US" spc="16">
                <a:solidFill>
                  <a:prstClr val="white"/>
                </a:solidFill>
              </a:rPr>
              <a:t>xx</a:t>
            </a:r>
            <a:r>
              <a:rPr lang="en-US" spc="2">
                <a:solidFill>
                  <a:prstClr val="white"/>
                </a:solidFill>
              </a:rPr>
              <a:t>x </a:t>
            </a:r>
            <a:r>
              <a:rPr lang="en-US" spc="16">
                <a:solidFill>
                  <a:prstClr val="white"/>
                </a:solidFill>
              </a:rPr>
              <a:t>xxx</a:t>
            </a:r>
            <a:endParaRPr lang="en-US" spc="16" dirty="0">
              <a:solidFill>
                <a:prstClr val="white"/>
              </a:solidFill>
            </a:endParaRPr>
          </a:p>
        </p:txBody>
      </p:sp>
      <p:sp>
        <p:nvSpPr>
          <p:cNvPr id="5" name="object 2"/>
          <p:cNvSpPr/>
          <p:nvPr userDrawn="1"/>
        </p:nvSpPr>
        <p:spPr>
          <a:xfrm>
            <a:off x="5286509" y="616690"/>
            <a:ext cx="3366182" cy="3509767"/>
          </a:xfrm>
          <a:custGeom>
            <a:avLst/>
            <a:gdLst/>
            <a:ahLst/>
            <a:cxnLst/>
            <a:rect l="l" t="t" r="r" b="b"/>
            <a:pathLst>
              <a:path w="7400925" h="7717155">
                <a:moveTo>
                  <a:pt x="0" y="7717042"/>
                </a:moveTo>
                <a:lnTo>
                  <a:pt x="7400769" y="7717042"/>
                </a:lnTo>
                <a:lnTo>
                  <a:pt x="7400769" y="0"/>
                </a:lnTo>
                <a:lnTo>
                  <a:pt x="0" y="0"/>
                </a:lnTo>
                <a:lnTo>
                  <a:pt x="0" y="7717042"/>
                </a:lnTo>
                <a:close/>
              </a:path>
            </a:pathLst>
          </a:custGeom>
          <a:solidFill>
            <a:srgbClr val="000000"/>
          </a:solidFill>
        </p:spPr>
        <p:txBody>
          <a:bodyPr wrap="square" lIns="0" tIns="0" rIns="0" bIns="0" rtlCol="0"/>
          <a:lstStyle/>
          <a:p>
            <a:endParaRPr sz="372">
              <a:solidFill>
                <a:prstClr val="black"/>
              </a:solidFill>
            </a:endParaRPr>
          </a:p>
        </p:txBody>
      </p:sp>
      <p:sp>
        <p:nvSpPr>
          <p:cNvPr id="6" name="object 5"/>
          <p:cNvSpPr/>
          <p:nvPr userDrawn="1"/>
        </p:nvSpPr>
        <p:spPr>
          <a:xfrm>
            <a:off x="5416910" y="747660"/>
            <a:ext cx="3105379" cy="3247827"/>
          </a:xfrm>
          <a:custGeom>
            <a:avLst/>
            <a:gdLst/>
            <a:ahLst/>
            <a:cxnLst/>
            <a:rect l="l" t="t" r="r" b="b"/>
            <a:pathLst>
              <a:path w="6827519" h="7141209">
                <a:moveTo>
                  <a:pt x="0" y="7141143"/>
                </a:moveTo>
                <a:lnTo>
                  <a:pt x="6827017" y="7141143"/>
                </a:lnTo>
                <a:lnTo>
                  <a:pt x="6827017" y="0"/>
                </a:lnTo>
                <a:lnTo>
                  <a:pt x="0" y="0"/>
                </a:lnTo>
                <a:lnTo>
                  <a:pt x="0" y="7141143"/>
                </a:lnTo>
                <a:close/>
              </a:path>
            </a:pathLst>
          </a:custGeom>
          <a:ln w="85725">
            <a:solidFill>
              <a:srgbClr val="FFFFFF"/>
            </a:solidFill>
          </a:ln>
        </p:spPr>
        <p:txBody>
          <a:bodyPr wrap="square" lIns="0" tIns="0" rIns="0" bIns="0" rtlCol="0"/>
          <a:lstStyle/>
          <a:p>
            <a:endParaRPr sz="372">
              <a:solidFill>
                <a:prstClr val="black"/>
              </a:solidFill>
            </a:endParaRPr>
          </a:p>
        </p:txBody>
      </p:sp>
      <p:sp>
        <p:nvSpPr>
          <p:cNvPr id="9" name="Rectangle 8"/>
          <p:cNvSpPr/>
          <p:nvPr userDrawn="1"/>
        </p:nvSpPr>
        <p:spPr>
          <a:xfrm>
            <a:off x="6793218" y="3403490"/>
            <a:ext cx="352763" cy="20793"/>
          </a:xfrm>
          <a:prstGeom prst="rect">
            <a:avLst/>
          </a:prstGeom>
          <a:solidFill>
            <a:srgbClr val="F6D922"/>
          </a:solidFill>
          <a:ln>
            <a:solidFill>
              <a:srgbClr val="F6D92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0" name="Text Placeholder 8"/>
          <p:cNvSpPr>
            <a:spLocks noGrp="1"/>
          </p:cNvSpPr>
          <p:nvPr>
            <p:ph type="body" sz="quarter" idx="11" hasCustomPrompt="1"/>
          </p:nvPr>
        </p:nvSpPr>
        <p:spPr>
          <a:xfrm>
            <a:off x="5642694" y="1230458"/>
            <a:ext cx="2603080" cy="2282230"/>
          </a:xfrm>
          <a:prstGeom prst="rect">
            <a:avLst/>
          </a:prstGeom>
        </p:spPr>
        <p:txBody>
          <a:bodyPr/>
          <a:lstStyle>
            <a:lvl1pPr>
              <a:defRPr sz="1819" b="1"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3" name="Picture Placeholder 6"/>
          <p:cNvSpPr>
            <a:spLocks noGrp="1"/>
          </p:cNvSpPr>
          <p:nvPr>
            <p:ph type="pic" sz="quarter" idx="14"/>
          </p:nvPr>
        </p:nvSpPr>
        <p:spPr>
          <a:xfrm>
            <a:off x="0" y="3996"/>
            <a:ext cx="5057215" cy="4859034"/>
          </a:xfrm>
          <a:prstGeom prst="rect">
            <a:avLst/>
          </a:prstGeom>
        </p:spPr>
        <p:txBody>
          <a:bodyPr/>
          <a:lstStyle>
            <a:lvl1pPr>
              <a:defRPr sz="1637">
                <a:solidFill>
                  <a:srgbClr val="FF0000"/>
                </a:solidFill>
              </a:defRPr>
            </a:lvl1pPr>
          </a:lstStyle>
          <a:p>
            <a:endParaRPr lang="en-US"/>
          </a:p>
        </p:txBody>
      </p:sp>
    </p:spTree>
    <p:extLst>
      <p:ext uri="{BB962C8B-B14F-4D97-AF65-F5344CB8AC3E}">
        <p14:creationId xmlns:p14="http://schemas.microsoft.com/office/powerpoint/2010/main" val="17710955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0" y="3996"/>
            <a:ext cx="5057215" cy="4859034"/>
          </a:xfrm>
          <a:prstGeom prst="rect">
            <a:avLst/>
          </a:prstGeom>
        </p:spPr>
        <p:txBody>
          <a:bodyPr/>
          <a:lstStyle>
            <a:lvl1pPr>
              <a:defRPr sz="1637">
                <a:solidFill>
                  <a:srgbClr val="FF0000"/>
                </a:solidFill>
              </a:defRPr>
            </a:lvl1pPr>
          </a:lstStyle>
          <a:p>
            <a:endParaRPr lang="en-US"/>
          </a:p>
        </p:txBody>
      </p:sp>
      <p:sp>
        <p:nvSpPr>
          <p:cNvPr id="13" name="Rectangle 12"/>
          <p:cNvSpPr/>
          <p:nvPr userDrawn="1"/>
        </p:nvSpPr>
        <p:spPr>
          <a:xfrm>
            <a:off x="0" y="0"/>
            <a:ext cx="5057215" cy="485903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3" name="Footer Placeholder 2"/>
          <p:cNvSpPr>
            <a:spLocks noGrp="1"/>
          </p:cNvSpPr>
          <p:nvPr>
            <p:ph type="ftr" sz="quarter" idx="10"/>
          </p:nvPr>
        </p:nvSpPr>
        <p:spPr>
          <a:xfrm>
            <a:off x="3458341" y="2255363"/>
            <a:ext cx="228968" cy="272955"/>
          </a:xfrm>
        </p:spPr>
        <p:txBody>
          <a:body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6" name="Holder 2"/>
          <p:cNvSpPr txBox="1">
            <a:spLocks/>
          </p:cNvSpPr>
          <p:nvPr userDrawn="1"/>
        </p:nvSpPr>
        <p:spPr>
          <a:xfrm>
            <a:off x="7603546" y="4959014"/>
            <a:ext cx="503411" cy="90922"/>
          </a:xfrm>
          <a:prstGeom prst="rect">
            <a:avLst/>
          </a:prstGeom>
        </p:spPr>
        <p:txBody>
          <a:bodyPr wrap="square" lIns="0" tIns="0" rIns="0" bIns="0">
            <a:spAutoFit/>
          </a:bodyPr>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2">
                <a:solidFill>
                  <a:prstClr val="white"/>
                </a:solidFill>
              </a:rPr>
              <a:t>8</a:t>
            </a:r>
            <a:r>
              <a:rPr lang="en-US" sz="591" spc="7">
                <a:solidFill>
                  <a:prstClr val="white"/>
                </a:solidFill>
              </a:rPr>
              <a:t>0</a:t>
            </a:r>
            <a:r>
              <a:rPr lang="en-US" sz="591" spc="16">
                <a:solidFill>
                  <a:prstClr val="white"/>
                </a:solidFill>
              </a:rPr>
              <a:t>0</a:t>
            </a:r>
            <a:r>
              <a:rPr lang="en-US" sz="591" spc="-11">
                <a:solidFill>
                  <a:prstClr val="white"/>
                </a:solidFill>
              </a:rPr>
              <a:t>-</a:t>
            </a:r>
            <a:r>
              <a:rPr lang="en-US" sz="591" spc="-7">
                <a:solidFill>
                  <a:prstClr val="white"/>
                </a:solidFill>
              </a:rPr>
              <a:t>2</a:t>
            </a:r>
            <a:r>
              <a:rPr lang="en-US" sz="591" spc="-9">
                <a:solidFill>
                  <a:prstClr val="white"/>
                </a:solidFill>
              </a:rPr>
              <a:t>R</a:t>
            </a:r>
            <a:r>
              <a:rPr lang="en-US" sz="591" spc="-2">
                <a:solidFill>
                  <a:prstClr val="white"/>
                </a:solidFill>
              </a:rPr>
              <a:t>E</a:t>
            </a:r>
            <a:r>
              <a:rPr lang="en-US" sz="591" spc="-9">
                <a:solidFill>
                  <a:prstClr val="white"/>
                </a:solidFill>
              </a:rPr>
              <a:t>VI</a:t>
            </a:r>
            <a:r>
              <a:rPr lang="en-US" sz="591">
                <a:solidFill>
                  <a:prstClr val="white"/>
                </a:solidFill>
              </a:rPr>
              <a:t>E</a:t>
            </a:r>
            <a:r>
              <a:rPr lang="en-US" sz="591" spc="5">
                <a:solidFill>
                  <a:prstClr val="white"/>
                </a:solidFill>
              </a:rPr>
              <a:t>W</a:t>
            </a:r>
            <a:endParaRPr lang="en-US" sz="591" spc="5" dirty="0">
              <a:solidFill>
                <a:prstClr val="white"/>
              </a:solidFill>
            </a:endParaRPr>
          </a:p>
        </p:txBody>
      </p:sp>
      <p:sp>
        <p:nvSpPr>
          <p:cNvPr id="7" name="Holder 3"/>
          <p:cNvSpPr txBox="1">
            <a:spLocks/>
          </p:cNvSpPr>
          <p:nvPr userDrawn="1"/>
        </p:nvSpPr>
        <p:spPr>
          <a:xfrm>
            <a:off x="1603635" y="4969757"/>
            <a:ext cx="752950" cy="90922"/>
          </a:xfrm>
          <a:prstGeom prst="rect">
            <a:avLst/>
          </a:prstGeom>
        </p:spPr>
        <p:txBody>
          <a:bodyPr wrap="square" lIns="0" tIns="0" rIns="0" bIns="0">
            <a:spAutoFit/>
          </a:bodyPr>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11">
                <a:solidFill>
                  <a:prstClr val="white"/>
                </a:solidFill>
              </a:rPr>
              <a:t>P</a:t>
            </a:r>
            <a:r>
              <a:rPr lang="en-US" sz="591" spc="-5">
                <a:solidFill>
                  <a:prstClr val="white"/>
                </a:solidFill>
              </a:rPr>
              <a:t>re</a:t>
            </a:r>
            <a:r>
              <a:rPr lang="en-US" sz="591">
                <a:solidFill>
                  <a:prstClr val="white"/>
                </a:solidFill>
              </a:rPr>
              <a:t>s</a:t>
            </a:r>
            <a:r>
              <a:rPr lang="en-US" sz="591" spc="-5">
                <a:solidFill>
                  <a:prstClr val="white"/>
                </a:solidFill>
              </a:rPr>
              <a:t>en</a:t>
            </a:r>
            <a:r>
              <a:rPr lang="en-US" sz="591" spc="-9">
                <a:solidFill>
                  <a:prstClr val="white"/>
                </a:solidFill>
              </a:rPr>
              <a:t>t</a:t>
            </a:r>
            <a:r>
              <a:rPr lang="en-US" sz="591">
                <a:solidFill>
                  <a:prstClr val="white"/>
                </a:solidFill>
              </a:rPr>
              <a:t>e</a:t>
            </a:r>
            <a:r>
              <a:rPr lang="en-US" sz="591" spc="2">
                <a:solidFill>
                  <a:prstClr val="white"/>
                </a:solidFill>
              </a:rPr>
              <a:t>d </a:t>
            </a:r>
            <a:r>
              <a:rPr lang="en-US" sz="591" spc="-9">
                <a:solidFill>
                  <a:prstClr val="white"/>
                </a:solidFill>
              </a:rPr>
              <a:t>b</a:t>
            </a:r>
            <a:r>
              <a:rPr lang="en-US" sz="591" spc="-14">
                <a:solidFill>
                  <a:prstClr val="white"/>
                </a:solidFill>
              </a:rPr>
              <a:t>y</a:t>
            </a:r>
            <a:r>
              <a:rPr lang="en-US" sz="591">
                <a:solidFill>
                  <a:prstClr val="white"/>
                </a:solidFill>
              </a:rPr>
              <a:t>:</a:t>
            </a:r>
            <a:r>
              <a:rPr lang="en-US" sz="591" spc="2">
                <a:solidFill>
                  <a:prstClr val="white"/>
                </a:solidFill>
              </a:rPr>
              <a:t> </a:t>
            </a:r>
            <a:r>
              <a:rPr lang="en-US" sz="591" spc="16">
                <a:solidFill>
                  <a:prstClr val="white"/>
                </a:solidFill>
              </a:rPr>
              <a:t>xx</a:t>
            </a:r>
            <a:r>
              <a:rPr lang="en-US" sz="591" spc="2">
                <a:solidFill>
                  <a:prstClr val="white"/>
                </a:solidFill>
              </a:rPr>
              <a:t>x </a:t>
            </a:r>
            <a:r>
              <a:rPr lang="en-US" sz="591" spc="16">
                <a:solidFill>
                  <a:prstClr val="white"/>
                </a:solidFill>
              </a:rPr>
              <a:t>xxx</a:t>
            </a:r>
            <a:endParaRPr lang="en-US" sz="591" spc="16" dirty="0">
              <a:solidFill>
                <a:prstClr val="white"/>
              </a:solidFill>
            </a:endParaRPr>
          </a:p>
        </p:txBody>
      </p:sp>
      <p:sp>
        <p:nvSpPr>
          <p:cNvPr id="9" name="object 5"/>
          <p:cNvSpPr/>
          <p:nvPr userDrawn="1"/>
        </p:nvSpPr>
        <p:spPr>
          <a:xfrm>
            <a:off x="915050" y="806687"/>
            <a:ext cx="3105379" cy="3247827"/>
          </a:xfrm>
          <a:custGeom>
            <a:avLst/>
            <a:gdLst/>
            <a:ahLst/>
            <a:cxnLst/>
            <a:rect l="l" t="t" r="r" b="b"/>
            <a:pathLst>
              <a:path w="6827519" h="7141209">
                <a:moveTo>
                  <a:pt x="0" y="7141143"/>
                </a:moveTo>
                <a:lnTo>
                  <a:pt x="6827017" y="7141143"/>
                </a:lnTo>
                <a:lnTo>
                  <a:pt x="6827017" y="0"/>
                </a:lnTo>
                <a:lnTo>
                  <a:pt x="0" y="0"/>
                </a:lnTo>
                <a:lnTo>
                  <a:pt x="0" y="7141143"/>
                </a:lnTo>
                <a:close/>
              </a:path>
            </a:pathLst>
          </a:custGeom>
          <a:ln w="85725">
            <a:solidFill>
              <a:srgbClr val="FFFFFF"/>
            </a:solidFill>
          </a:ln>
        </p:spPr>
        <p:txBody>
          <a:bodyPr wrap="square" lIns="0" tIns="0" rIns="0" bIns="0" rtlCol="0"/>
          <a:lstStyle/>
          <a:p>
            <a:endParaRPr sz="372">
              <a:solidFill>
                <a:prstClr val="black"/>
              </a:solidFill>
            </a:endParaRPr>
          </a:p>
        </p:txBody>
      </p:sp>
      <p:sp>
        <p:nvSpPr>
          <p:cNvPr id="10" name="Rectangle 9"/>
          <p:cNvSpPr/>
          <p:nvPr userDrawn="1"/>
        </p:nvSpPr>
        <p:spPr>
          <a:xfrm>
            <a:off x="2291358" y="3462517"/>
            <a:ext cx="352763" cy="20793"/>
          </a:xfrm>
          <a:prstGeom prst="rect">
            <a:avLst/>
          </a:prstGeom>
          <a:solidFill>
            <a:srgbClr val="F6D922"/>
          </a:solidFill>
          <a:ln>
            <a:solidFill>
              <a:srgbClr val="F6D92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1" name="Text Placeholder 8"/>
          <p:cNvSpPr>
            <a:spLocks noGrp="1"/>
          </p:cNvSpPr>
          <p:nvPr>
            <p:ph type="body" sz="quarter" idx="13" hasCustomPrompt="1"/>
          </p:nvPr>
        </p:nvSpPr>
        <p:spPr>
          <a:xfrm>
            <a:off x="1140834" y="1289485"/>
            <a:ext cx="2603080" cy="2282230"/>
          </a:xfrm>
          <a:prstGeom prst="rect">
            <a:avLst/>
          </a:prstGeom>
        </p:spPr>
        <p:txBody>
          <a:bodyPr/>
          <a:lstStyle>
            <a:lvl1pPr>
              <a:defRPr sz="1819" b="1"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4" name="Holder 2"/>
          <p:cNvSpPr>
            <a:spLocks noGrp="1"/>
          </p:cNvSpPr>
          <p:nvPr>
            <p:ph type="title"/>
          </p:nvPr>
        </p:nvSpPr>
        <p:spPr>
          <a:xfrm>
            <a:off x="5611747" y="596369"/>
            <a:ext cx="3075053" cy="1143642"/>
          </a:xfrm>
          <a:prstGeom prst="rect">
            <a:avLst/>
          </a:prstGeom>
        </p:spPr>
        <p:txBody>
          <a:bodyPr lIns="0" tIns="0" rIns="0" bIns="0"/>
          <a:lstStyle>
            <a:lvl1pPr>
              <a:defRPr sz="3729" b="1" i="0">
                <a:solidFill>
                  <a:schemeClr val="tx1"/>
                </a:solidFill>
                <a:latin typeface="Helvetica"/>
                <a:cs typeface="Helvetica"/>
              </a:defRPr>
            </a:lvl1pPr>
          </a:lstStyle>
          <a:p>
            <a:endParaRPr lang="en-US" dirty="0"/>
          </a:p>
        </p:txBody>
      </p:sp>
      <p:sp>
        <p:nvSpPr>
          <p:cNvPr id="15" name="Text Placeholder 8"/>
          <p:cNvSpPr>
            <a:spLocks noGrp="1"/>
          </p:cNvSpPr>
          <p:nvPr>
            <p:ph type="body" sz="quarter" idx="11" hasCustomPrompt="1"/>
          </p:nvPr>
        </p:nvSpPr>
        <p:spPr>
          <a:xfrm>
            <a:off x="5611748" y="2017257"/>
            <a:ext cx="3075197" cy="2282230"/>
          </a:xfrm>
          <a:prstGeom prst="rect">
            <a:avLst/>
          </a:prstGeom>
        </p:spPr>
        <p:txBody>
          <a:bodyPr/>
          <a:lstStyle>
            <a:lvl1pPr>
              <a:defRPr sz="1273" b="1" baseline="0">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902128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p:spPr>
        <p:txBody>
          <a:body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p:spPr>
        <p:txBody>
          <a:bodyPr/>
          <a:lstStyle/>
          <a:p>
            <a:pPr marL="5776"/>
            <a:r>
              <a:rPr lang="en-US" spc="-11">
                <a:solidFill>
                  <a:prstClr val="white"/>
                </a:solidFill>
              </a:rPr>
              <a:t>P</a:t>
            </a:r>
            <a:r>
              <a:rPr lang="en-US" spc="-5">
                <a:solidFill>
                  <a:prstClr val="white"/>
                </a:solidFill>
              </a:rPr>
              <a:t>re</a:t>
            </a:r>
            <a:r>
              <a:rPr lang="en-US">
                <a:solidFill>
                  <a:prstClr val="white"/>
                </a:solidFill>
              </a:rPr>
              <a:t>s</a:t>
            </a:r>
            <a:r>
              <a:rPr lang="en-US" spc="-5">
                <a:solidFill>
                  <a:prstClr val="white"/>
                </a:solidFill>
              </a:rPr>
              <a:t>en</a:t>
            </a:r>
            <a:r>
              <a:rPr lang="en-US" spc="-9">
                <a:solidFill>
                  <a:prstClr val="white"/>
                </a:solidFill>
              </a:rPr>
              <a:t>t</a:t>
            </a:r>
            <a:r>
              <a:rPr lang="en-US">
                <a:solidFill>
                  <a:prstClr val="white"/>
                </a:solidFill>
              </a:rPr>
              <a:t>e</a:t>
            </a:r>
            <a:r>
              <a:rPr lang="en-US" spc="2">
                <a:solidFill>
                  <a:prstClr val="white"/>
                </a:solidFill>
              </a:rPr>
              <a:t>d </a:t>
            </a:r>
            <a:r>
              <a:rPr lang="en-US" spc="-9">
                <a:solidFill>
                  <a:prstClr val="white"/>
                </a:solidFill>
              </a:rPr>
              <a:t>b</a:t>
            </a:r>
            <a:r>
              <a:rPr lang="en-US" spc="-14">
                <a:solidFill>
                  <a:prstClr val="white"/>
                </a:solidFill>
              </a:rPr>
              <a:t>y</a:t>
            </a:r>
            <a:r>
              <a:rPr lang="en-US">
                <a:solidFill>
                  <a:prstClr val="white"/>
                </a:solidFill>
              </a:rPr>
              <a:t>:</a:t>
            </a:r>
            <a:r>
              <a:rPr lang="en-US" spc="2">
                <a:solidFill>
                  <a:prstClr val="white"/>
                </a:solidFill>
              </a:rPr>
              <a:t> </a:t>
            </a:r>
            <a:r>
              <a:rPr lang="en-US" spc="16">
                <a:solidFill>
                  <a:prstClr val="white"/>
                </a:solidFill>
              </a:rPr>
              <a:t>xx</a:t>
            </a:r>
            <a:r>
              <a:rPr lang="en-US" spc="2">
                <a:solidFill>
                  <a:prstClr val="white"/>
                </a:solidFill>
              </a:rPr>
              <a:t>x </a:t>
            </a:r>
            <a:r>
              <a:rPr lang="en-US" spc="16">
                <a:solidFill>
                  <a:prstClr val="white"/>
                </a:solidFill>
              </a:rPr>
              <a:t>xxx</a:t>
            </a:r>
            <a:endParaRPr lang="en-US" spc="16" dirty="0">
              <a:solidFill>
                <a:prstClr val="white"/>
              </a:solidFill>
            </a:endParaRPr>
          </a:p>
        </p:txBody>
      </p:sp>
      <p:sp>
        <p:nvSpPr>
          <p:cNvPr id="5" name="Slide Number Placeholder 4"/>
          <p:cNvSpPr>
            <a:spLocks noGrp="1"/>
          </p:cNvSpPr>
          <p:nvPr>
            <p:ph type="sldNum" sz="quarter" idx="12"/>
          </p:nvPr>
        </p:nvSpPr>
        <p:spPr>
          <a:xfrm>
            <a:off x="7010400" y="4960290"/>
            <a:ext cx="2103120" cy="126060"/>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
        <p:nvSpPr>
          <p:cNvPr id="7" name="Picture Placeholder 6"/>
          <p:cNvSpPr>
            <a:spLocks noGrp="1"/>
          </p:cNvSpPr>
          <p:nvPr>
            <p:ph type="pic" sz="quarter" idx="13"/>
          </p:nvPr>
        </p:nvSpPr>
        <p:spPr>
          <a:xfrm>
            <a:off x="626477" y="2086568"/>
            <a:ext cx="1698254" cy="1559512"/>
          </a:xfrm>
          <a:prstGeom prst="rect">
            <a:avLst/>
          </a:prstGeom>
        </p:spPr>
        <p:txBody>
          <a:bodyPr/>
          <a:lstStyle>
            <a:lvl1pPr>
              <a:defRPr sz="1455">
                <a:solidFill>
                  <a:srgbClr val="FF0000"/>
                </a:solidFill>
              </a:defRPr>
            </a:lvl1pPr>
          </a:lstStyle>
          <a:p>
            <a:endParaRPr lang="en-US"/>
          </a:p>
        </p:txBody>
      </p:sp>
      <p:sp>
        <p:nvSpPr>
          <p:cNvPr id="8" name="Picture Placeholder 6"/>
          <p:cNvSpPr>
            <a:spLocks noGrp="1"/>
          </p:cNvSpPr>
          <p:nvPr>
            <p:ph type="pic" sz="quarter" idx="14"/>
          </p:nvPr>
        </p:nvSpPr>
        <p:spPr>
          <a:xfrm>
            <a:off x="2632641" y="2086568"/>
            <a:ext cx="1698254" cy="1559512"/>
          </a:xfrm>
          <a:prstGeom prst="rect">
            <a:avLst/>
          </a:prstGeom>
        </p:spPr>
        <p:txBody>
          <a:bodyPr/>
          <a:lstStyle>
            <a:lvl1pPr>
              <a:defRPr sz="1455">
                <a:solidFill>
                  <a:srgbClr val="FF0000"/>
                </a:solidFill>
              </a:defRPr>
            </a:lvl1pPr>
          </a:lstStyle>
          <a:p>
            <a:endParaRPr lang="en-US"/>
          </a:p>
        </p:txBody>
      </p:sp>
      <p:sp>
        <p:nvSpPr>
          <p:cNvPr id="9" name="Picture Placeholder 6"/>
          <p:cNvSpPr>
            <a:spLocks noGrp="1"/>
          </p:cNvSpPr>
          <p:nvPr>
            <p:ph type="pic" sz="quarter" idx="15"/>
          </p:nvPr>
        </p:nvSpPr>
        <p:spPr>
          <a:xfrm>
            <a:off x="4577517" y="2086568"/>
            <a:ext cx="1698254" cy="1559512"/>
          </a:xfrm>
          <a:prstGeom prst="rect">
            <a:avLst/>
          </a:prstGeom>
        </p:spPr>
        <p:txBody>
          <a:bodyPr/>
          <a:lstStyle>
            <a:lvl1pPr>
              <a:defRPr sz="1455">
                <a:solidFill>
                  <a:srgbClr val="FF0000"/>
                </a:solidFill>
              </a:defRPr>
            </a:lvl1pPr>
          </a:lstStyle>
          <a:p>
            <a:endParaRPr lang="en-US"/>
          </a:p>
        </p:txBody>
      </p:sp>
      <p:sp>
        <p:nvSpPr>
          <p:cNvPr id="10" name="Picture Placeholder 6"/>
          <p:cNvSpPr>
            <a:spLocks noGrp="1"/>
          </p:cNvSpPr>
          <p:nvPr>
            <p:ph type="pic" sz="quarter" idx="16"/>
          </p:nvPr>
        </p:nvSpPr>
        <p:spPr>
          <a:xfrm>
            <a:off x="6583680" y="2086568"/>
            <a:ext cx="1698254" cy="1559512"/>
          </a:xfrm>
          <a:prstGeom prst="rect">
            <a:avLst/>
          </a:prstGeom>
        </p:spPr>
        <p:txBody>
          <a:bodyPr/>
          <a:lstStyle>
            <a:lvl1pPr>
              <a:defRPr sz="1455">
                <a:solidFill>
                  <a:srgbClr val="FF0000"/>
                </a:solidFill>
              </a:defRPr>
            </a:lvl1pPr>
          </a:lstStyle>
          <a:p>
            <a:endParaRPr lang="en-US"/>
          </a:p>
        </p:txBody>
      </p:sp>
      <p:sp>
        <p:nvSpPr>
          <p:cNvPr id="11" name="Rectangle 10"/>
          <p:cNvSpPr/>
          <p:nvPr userDrawn="1"/>
        </p:nvSpPr>
        <p:spPr>
          <a:xfrm>
            <a:off x="1758546" y="312367"/>
            <a:ext cx="5845000" cy="901051"/>
          </a:xfrm>
          <a:prstGeom prst="rect">
            <a:avLst/>
          </a:prstGeom>
          <a:noFill/>
          <a:ln w="85725">
            <a:solidFill>
              <a:srgbClr val="F6D92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5" name="Text Placeholder 14"/>
          <p:cNvSpPr>
            <a:spLocks noGrp="1"/>
          </p:cNvSpPr>
          <p:nvPr>
            <p:ph type="body" sz="quarter" idx="17" hasCustomPrompt="1"/>
          </p:nvPr>
        </p:nvSpPr>
        <p:spPr>
          <a:xfrm>
            <a:off x="1758906" y="312625"/>
            <a:ext cx="5844969" cy="901051"/>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Tree>
    <p:extLst>
      <p:ext uri="{BB962C8B-B14F-4D97-AF65-F5344CB8AC3E}">
        <p14:creationId xmlns:p14="http://schemas.microsoft.com/office/powerpoint/2010/main" val="30562301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p:spPr>
        <p:txBody>
          <a:body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p:spPr>
        <p:txBody>
          <a:bodyPr/>
          <a:lstStyle/>
          <a:p>
            <a:pPr marL="5776"/>
            <a:r>
              <a:rPr lang="en-US" spc="-11">
                <a:solidFill>
                  <a:prstClr val="white"/>
                </a:solidFill>
              </a:rPr>
              <a:t>P</a:t>
            </a:r>
            <a:r>
              <a:rPr lang="en-US" spc="-5">
                <a:solidFill>
                  <a:prstClr val="white"/>
                </a:solidFill>
              </a:rPr>
              <a:t>re</a:t>
            </a:r>
            <a:r>
              <a:rPr lang="en-US">
                <a:solidFill>
                  <a:prstClr val="white"/>
                </a:solidFill>
              </a:rPr>
              <a:t>s</a:t>
            </a:r>
            <a:r>
              <a:rPr lang="en-US" spc="-5">
                <a:solidFill>
                  <a:prstClr val="white"/>
                </a:solidFill>
              </a:rPr>
              <a:t>en</a:t>
            </a:r>
            <a:r>
              <a:rPr lang="en-US" spc="-9">
                <a:solidFill>
                  <a:prstClr val="white"/>
                </a:solidFill>
              </a:rPr>
              <a:t>t</a:t>
            </a:r>
            <a:r>
              <a:rPr lang="en-US">
                <a:solidFill>
                  <a:prstClr val="white"/>
                </a:solidFill>
              </a:rPr>
              <a:t>e</a:t>
            </a:r>
            <a:r>
              <a:rPr lang="en-US" spc="2">
                <a:solidFill>
                  <a:prstClr val="white"/>
                </a:solidFill>
              </a:rPr>
              <a:t>d </a:t>
            </a:r>
            <a:r>
              <a:rPr lang="en-US" spc="-9">
                <a:solidFill>
                  <a:prstClr val="white"/>
                </a:solidFill>
              </a:rPr>
              <a:t>b</a:t>
            </a:r>
            <a:r>
              <a:rPr lang="en-US" spc="-14">
                <a:solidFill>
                  <a:prstClr val="white"/>
                </a:solidFill>
              </a:rPr>
              <a:t>y</a:t>
            </a:r>
            <a:r>
              <a:rPr lang="en-US">
                <a:solidFill>
                  <a:prstClr val="white"/>
                </a:solidFill>
              </a:rPr>
              <a:t>:</a:t>
            </a:r>
            <a:r>
              <a:rPr lang="en-US" spc="2">
                <a:solidFill>
                  <a:prstClr val="white"/>
                </a:solidFill>
              </a:rPr>
              <a:t> </a:t>
            </a:r>
            <a:r>
              <a:rPr lang="en-US" spc="16">
                <a:solidFill>
                  <a:prstClr val="white"/>
                </a:solidFill>
              </a:rPr>
              <a:t>xx</a:t>
            </a:r>
            <a:r>
              <a:rPr lang="en-US" spc="2">
                <a:solidFill>
                  <a:prstClr val="white"/>
                </a:solidFill>
              </a:rPr>
              <a:t>x </a:t>
            </a:r>
            <a:r>
              <a:rPr lang="en-US" spc="16">
                <a:solidFill>
                  <a:prstClr val="white"/>
                </a:solidFill>
              </a:rPr>
              <a:t>xxx</a:t>
            </a:r>
            <a:endParaRPr lang="en-US" spc="16" dirty="0">
              <a:solidFill>
                <a:prstClr val="white"/>
              </a:solidFill>
            </a:endParaRPr>
          </a:p>
        </p:txBody>
      </p:sp>
      <p:sp>
        <p:nvSpPr>
          <p:cNvPr id="5" name="Slide Number Placeholder 4"/>
          <p:cNvSpPr>
            <a:spLocks noGrp="1"/>
          </p:cNvSpPr>
          <p:nvPr>
            <p:ph type="sldNum" sz="quarter" idx="12"/>
          </p:nvPr>
        </p:nvSpPr>
        <p:spPr>
          <a:xfrm>
            <a:off x="7010400" y="4960290"/>
            <a:ext cx="2103120" cy="126060"/>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
        <p:nvSpPr>
          <p:cNvPr id="7" name="object 3"/>
          <p:cNvSpPr/>
          <p:nvPr userDrawn="1"/>
        </p:nvSpPr>
        <p:spPr>
          <a:xfrm>
            <a:off x="440531" y="1550085"/>
            <a:ext cx="2190690" cy="757229"/>
          </a:xfrm>
          <a:custGeom>
            <a:avLst/>
            <a:gdLst/>
            <a:ahLst/>
            <a:cxnLst/>
            <a:rect l="l" t="t" r="r" b="b"/>
            <a:pathLst>
              <a:path w="4816475" h="1664970">
                <a:moveTo>
                  <a:pt x="0" y="1664870"/>
                </a:moveTo>
                <a:lnTo>
                  <a:pt x="4816366" y="1664870"/>
                </a:lnTo>
                <a:lnTo>
                  <a:pt x="4816366" y="0"/>
                </a:lnTo>
                <a:lnTo>
                  <a:pt x="0" y="0"/>
                </a:lnTo>
                <a:lnTo>
                  <a:pt x="0" y="1664870"/>
                </a:lnTo>
                <a:close/>
              </a:path>
            </a:pathLst>
          </a:custGeom>
          <a:solidFill>
            <a:srgbClr val="F6D923"/>
          </a:solidFill>
          <a:ln w="19050">
            <a:solidFill>
              <a:schemeClr val="tx1"/>
            </a:solidFill>
          </a:ln>
        </p:spPr>
        <p:txBody>
          <a:bodyPr wrap="square" lIns="0" tIns="0" rIns="0" bIns="0" rtlCol="0"/>
          <a:lstStyle/>
          <a:p>
            <a:endParaRPr sz="372">
              <a:solidFill>
                <a:prstClr val="black"/>
              </a:solidFill>
            </a:endParaRPr>
          </a:p>
        </p:txBody>
      </p:sp>
      <p:sp>
        <p:nvSpPr>
          <p:cNvPr id="8" name="object 7"/>
          <p:cNvSpPr/>
          <p:nvPr userDrawn="1"/>
        </p:nvSpPr>
        <p:spPr>
          <a:xfrm>
            <a:off x="3440773" y="1550085"/>
            <a:ext cx="2190690" cy="764449"/>
          </a:xfrm>
          <a:custGeom>
            <a:avLst/>
            <a:gdLst/>
            <a:ahLst/>
            <a:cxnLst/>
            <a:rect l="l" t="t" r="r" b="b"/>
            <a:pathLst>
              <a:path w="4816475" h="1680845">
                <a:moveTo>
                  <a:pt x="0" y="1680577"/>
                </a:moveTo>
                <a:lnTo>
                  <a:pt x="4816366" y="1680577"/>
                </a:lnTo>
                <a:lnTo>
                  <a:pt x="4816366" y="0"/>
                </a:lnTo>
                <a:lnTo>
                  <a:pt x="0" y="0"/>
                </a:lnTo>
                <a:lnTo>
                  <a:pt x="0" y="1680577"/>
                </a:lnTo>
                <a:close/>
              </a:path>
            </a:pathLst>
          </a:custGeom>
          <a:solidFill>
            <a:srgbClr val="F6D923"/>
          </a:solidFill>
          <a:ln w="19050">
            <a:solidFill>
              <a:schemeClr val="tx1"/>
            </a:solidFill>
          </a:ln>
        </p:spPr>
        <p:txBody>
          <a:bodyPr wrap="square" lIns="0" tIns="0" rIns="0" bIns="0" rtlCol="0"/>
          <a:lstStyle/>
          <a:p>
            <a:endParaRPr sz="372">
              <a:solidFill>
                <a:prstClr val="black"/>
              </a:solidFill>
            </a:endParaRPr>
          </a:p>
        </p:txBody>
      </p:sp>
      <p:sp>
        <p:nvSpPr>
          <p:cNvPr id="9" name="object 11"/>
          <p:cNvSpPr/>
          <p:nvPr userDrawn="1"/>
        </p:nvSpPr>
        <p:spPr>
          <a:xfrm>
            <a:off x="6431495" y="1550085"/>
            <a:ext cx="2197910" cy="757229"/>
          </a:xfrm>
          <a:custGeom>
            <a:avLst/>
            <a:gdLst/>
            <a:ahLst/>
            <a:cxnLst/>
            <a:rect l="l" t="t" r="r" b="b"/>
            <a:pathLst>
              <a:path w="4832350" h="1664970">
                <a:moveTo>
                  <a:pt x="0" y="1664870"/>
                </a:moveTo>
                <a:lnTo>
                  <a:pt x="4832072" y="1664870"/>
                </a:lnTo>
                <a:lnTo>
                  <a:pt x="4832072" y="0"/>
                </a:lnTo>
                <a:lnTo>
                  <a:pt x="0" y="0"/>
                </a:lnTo>
                <a:lnTo>
                  <a:pt x="0" y="1664870"/>
                </a:lnTo>
                <a:close/>
              </a:path>
            </a:pathLst>
          </a:custGeom>
          <a:solidFill>
            <a:srgbClr val="F6D923"/>
          </a:solidFill>
          <a:ln w="19050">
            <a:solidFill>
              <a:schemeClr val="tx1"/>
            </a:solidFill>
          </a:ln>
        </p:spPr>
        <p:txBody>
          <a:bodyPr wrap="square" lIns="0" tIns="0" rIns="0" bIns="0" rtlCol="0"/>
          <a:lstStyle/>
          <a:p>
            <a:endParaRPr sz="372">
              <a:solidFill>
                <a:prstClr val="black"/>
              </a:solidFill>
            </a:endParaRPr>
          </a:p>
        </p:txBody>
      </p:sp>
      <p:sp>
        <p:nvSpPr>
          <p:cNvPr id="15" name="object 26"/>
          <p:cNvSpPr/>
          <p:nvPr userDrawn="1"/>
        </p:nvSpPr>
        <p:spPr>
          <a:xfrm>
            <a:off x="7508958" y="1228639"/>
            <a:ext cx="4910" cy="297462"/>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16" name="object 27"/>
          <p:cNvSpPr/>
          <p:nvPr userDrawn="1"/>
        </p:nvSpPr>
        <p:spPr>
          <a:xfrm>
            <a:off x="435768" y="2307269"/>
            <a:ext cx="2197910" cy="2000218"/>
          </a:xfrm>
          <a:custGeom>
            <a:avLst/>
            <a:gdLst/>
            <a:ahLst/>
            <a:cxnLst/>
            <a:rect l="l" t="t" r="r" b="b"/>
            <a:pathLst>
              <a:path w="4832350" h="4398009">
                <a:moveTo>
                  <a:pt x="0" y="4397771"/>
                </a:moveTo>
                <a:lnTo>
                  <a:pt x="4832072" y="4397771"/>
                </a:lnTo>
                <a:lnTo>
                  <a:pt x="4832072" y="0"/>
                </a:lnTo>
                <a:lnTo>
                  <a:pt x="0" y="0"/>
                </a:lnTo>
                <a:lnTo>
                  <a:pt x="0" y="4397771"/>
                </a:lnTo>
                <a:close/>
              </a:path>
            </a:pathLst>
          </a:custGeom>
          <a:solidFill>
            <a:srgbClr val="000000"/>
          </a:solidFill>
          <a:ln w="19050">
            <a:solidFill>
              <a:schemeClr val="tx1"/>
            </a:solidFill>
          </a:ln>
        </p:spPr>
        <p:txBody>
          <a:bodyPr wrap="square" lIns="0" tIns="0" rIns="0" bIns="0" rtlCol="0"/>
          <a:lstStyle/>
          <a:p>
            <a:r>
              <a:rPr lang="en-US" sz="372" dirty="0">
                <a:solidFill>
                  <a:prstClr val="black"/>
                </a:solidFill>
              </a:rPr>
              <a:t>Z</a:t>
            </a:r>
            <a:endParaRPr sz="372" dirty="0">
              <a:solidFill>
                <a:prstClr val="black"/>
              </a:solidFill>
            </a:endParaRPr>
          </a:p>
        </p:txBody>
      </p:sp>
      <p:sp>
        <p:nvSpPr>
          <p:cNvPr id="17" name="object 42"/>
          <p:cNvSpPr/>
          <p:nvPr userDrawn="1"/>
        </p:nvSpPr>
        <p:spPr>
          <a:xfrm>
            <a:off x="3433629" y="2314412"/>
            <a:ext cx="2197910" cy="2000218"/>
          </a:xfrm>
          <a:custGeom>
            <a:avLst/>
            <a:gdLst/>
            <a:ahLst/>
            <a:cxnLst/>
            <a:rect l="l" t="t" r="r" b="b"/>
            <a:pathLst>
              <a:path w="4832350" h="4398009">
                <a:moveTo>
                  <a:pt x="0" y="4397771"/>
                </a:moveTo>
                <a:lnTo>
                  <a:pt x="4832072" y="4397771"/>
                </a:lnTo>
                <a:lnTo>
                  <a:pt x="4832072" y="0"/>
                </a:lnTo>
                <a:lnTo>
                  <a:pt x="0" y="0"/>
                </a:lnTo>
                <a:lnTo>
                  <a:pt x="0" y="4397771"/>
                </a:lnTo>
                <a:close/>
              </a:path>
            </a:pathLst>
          </a:custGeom>
          <a:solidFill>
            <a:srgbClr val="000000"/>
          </a:solidFill>
          <a:ln w="19050">
            <a:solidFill>
              <a:schemeClr val="tx1"/>
            </a:solidFill>
          </a:ln>
        </p:spPr>
        <p:txBody>
          <a:bodyPr wrap="square" lIns="0" tIns="0" rIns="0" bIns="0" rtlCol="0"/>
          <a:lstStyle/>
          <a:p>
            <a:endParaRPr sz="372">
              <a:solidFill>
                <a:prstClr val="black"/>
              </a:solidFill>
            </a:endParaRPr>
          </a:p>
        </p:txBody>
      </p:sp>
      <p:sp>
        <p:nvSpPr>
          <p:cNvPr id="18" name="object 43"/>
          <p:cNvSpPr/>
          <p:nvPr userDrawn="1"/>
        </p:nvSpPr>
        <p:spPr>
          <a:xfrm>
            <a:off x="6433876" y="2307269"/>
            <a:ext cx="2197910" cy="2000218"/>
          </a:xfrm>
          <a:custGeom>
            <a:avLst/>
            <a:gdLst/>
            <a:ahLst/>
            <a:cxnLst/>
            <a:rect l="l" t="t" r="r" b="b"/>
            <a:pathLst>
              <a:path w="4832350" h="4398009">
                <a:moveTo>
                  <a:pt x="0" y="4397771"/>
                </a:moveTo>
                <a:lnTo>
                  <a:pt x="4832072" y="4397771"/>
                </a:lnTo>
                <a:lnTo>
                  <a:pt x="4832072" y="0"/>
                </a:lnTo>
                <a:lnTo>
                  <a:pt x="0" y="0"/>
                </a:lnTo>
                <a:lnTo>
                  <a:pt x="0" y="4397771"/>
                </a:lnTo>
                <a:close/>
              </a:path>
            </a:pathLst>
          </a:custGeom>
          <a:solidFill>
            <a:srgbClr val="000000"/>
          </a:solidFill>
          <a:ln w="19050">
            <a:solidFill>
              <a:schemeClr val="tx1"/>
            </a:solidFill>
          </a:ln>
        </p:spPr>
        <p:txBody>
          <a:bodyPr wrap="square" lIns="0" tIns="0" rIns="0" bIns="0" rtlCol="0"/>
          <a:lstStyle/>
          <a:p>
            <a:endParaRPr sz="372">
              <a:solidFill>
                <a:prstClr val="black"/>
              </a:solidFill>
            </a:endParaRPr>
          </a:p>
        </p:txBody>
      </p:sp>
      <p:sp>
        <p:nvSpPr>
          <p:cNvPr id="21" name="object 26"/>
          <p:cNvSpPr/>
          <p:nvPr userDrawn="1"/>
        </p:nvSpPr>
        <p:spPr>
          <a:xfrm>
            <a:off x="4501476" y="1240710"/>
            <a:ext cx="4910" cy="297462"/>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22" name="object 26"/>
          <p:cNvSpPr/>
          <p:nvPr userDrawn="1"/>
        </p:nvSpPr>
        <p:spPr>
          <a:xfrm>
            <a:off x="1450506" y="1240710"/>
            <a:ext cx="4910" cy="297462"/>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23" name="object 26"/>
          <p:cNvSpPr/>
          <p:nvPr userDrawn="1"/>
        </p:nvSpPr>
        <p:spPr>
          <a:xfrm flipH="1" flipV="1">
            <a:off x="1270139" y="1216727"/>
            <a:ext cx="6243729" cy="20793"/>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25" name="Text Placeholder 14"/>
          <p:cNvSpPr>
            <a:spLocks noGrp="1"/>
          </p:cNvSpPr>
          <p:nvPr>
            <p:ph type="body" sz="quarter" idx="17" hasCustomPrompt="1"/>
          </p:nvPr>
        </p:nvSpPr>
        <p:spPr>
          <a:xfrm>
            <a:off x="435768" y="312625"/>
            <a:ext cx="8193636" cy="346298"/>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TEXT STYLES</a:t>
            </a:r>
          </a:p>
        </p:txBody>
      </p:sp>
      <p:sp>
        <p:nvSpPr>
          <p:cNvPr id="27" name="Text Placeholder 14"/>
          <p:cNvSpPr>
            <a:spLocks noGrp="1"/>
          </p:cNvSpPr>
          <p:nvPr>
            <p:ph type="body" sz="quarter" idx="18" hasCustomPrompt="1"/>
          </p:nvPr>
        </p:nvSpPr>
        <p:spPr>
          <a:xfrm>
            <a:off x="435768" y="788593"/>
            <a:ext cx="8193636" cy="346298"/>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TEXT STYLES</a:t>
            </a:r>
          </a:p>
        </p:txBody>
      </p:sp>
      <p:sp>
        <p:nvSpPr>
          <p:cNvPr id="28" name="Text Placeholder 14"/>
          <p:cNvSpPr>
            <a:spLocks noGrp="1"/>
          </p:cNvSpPr>
          <p:nvPr>
            <p:ph type="body" sz="quarter" idx="19" hasCustomPrompt="1"/>
          </p:nvPr>
        </p:nvSpPr>
        <p:spPr>
          <a:xfrm>
            <a:off x="440454" y="1538172"/>
            <a:ext cx="2190762" cy="776240"/>
          </a:xfrm>
          <a:prstGeom prst="rect">
            <a:avLst/>
          </a:prstGeom>
        </p:spPr>
        <p:txBody>
          <a:bodyPr/>
          <a:lstStyle>
            <a:lvl1pPr algn="ctr">
              <a:defRPr sz="1637"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29" name="Text Placeholder 14"/>
          <p:cNvSpPr>
            <a:spLocks noGrp="1"/>
          </p:cNvSpPr>
          <p:nvPr>
            <p:ph type="body" sz="quarter" idx="20" hasCustomPrompt="1"/>
          </p:nvPr>
        </p:nvSpPr>
        <p:spPr>
          <a:xfrm>
            <a:off x="3445803" y="1550084"/>
            <a:ext cx="2190762" cy="752416"/>
          </a:xfrm>
          <a:prstGeom prst="rect">
            <a:avLst/>
          </a:prstGeom>
        </p:spPr>
        <p:txBody>
          <a:bodyPr/>
          <a:lstStyle>
            <a:lvl1pPr algn="ctr">
              <a:defRPr sz="1637"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30" name="Text Placeholder 14"/>
          <p:cNvSpPr>
            <a:spLocks noGrp="1"/>
          </p:cNvSpPr>
          <p:nvPr>
            <p:ph type="body" sz="quarter" idx="21" hasCustomPrompt="1"/>
          </p:nvPr>
        </p:nvSpPr>
        <p:spPr>
          <a:xfrm>
            <a:off x="6438642" y="1538172"/>
            <a:ext cx="2190762" cy="776240"/>
          </a:xfrm>
          <a:prstGeom prst="rect">
            <a:avLst/>
          </a:prstGeom>
        </p:spPr>
        <p:txBody>
          <a:bodyPr/>
          <a:lstStyle>
            <a:lvl1pPr algn="ctr">
              <a:defRPr sz="1637"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32" name="Picture Placeholder 31"/>
          <p:cNvSpPr>
            <a:spLocks noGrp="1"/>
          </p:cNvSpPr>
          <p:nvPr>
            <p:ph type="pic" sz="quarter" idx="22"/>
          </p:nvPr>
        </p:nvSpPr>
        <p:spPr>
          <a:xfrm>
            <a:off x="436116" y="2314720"/>
            <a:ext cx="2195022" cy="1999929"/>
          </a:xfrm>
          <a:prstGeom prst="rect">
            <a:avLst/>
          </a:prstGeom>
        </p:spPr>
        <p:txBody>
          <a:bodyPr/>
          <a:lstStyle>
            <a:lvl1pPr>
              <a:defRPr sz="1273">
                <a:solidFill>
                  <a:srgbClr val="FF0000"/>
                </a:solidFill>
              </a:defRPr>
            </a:lvl1pPr>
          </a:lstStyle>
          <a:p>
            <a:endParaRPr lang="en-US" dirty="0"/>
          </a:p>
        </p:txBody>
      </p:sp>
      <p:sp>
        <p:nvSpPr>
          <p:cNvPr id="35" name="Picture Placeholder 31"/>
          <p:cNvSpPr>
            <a:spLocks noGrp="1"/>
          </p:cNvSpPr>
          <p:nvPr>
            <p:ph type="pic" sz="quarter" idx="25"/>
          </p:nvPr>
        </p:nvSpPr>
        <p:spPr>
          <a:xfrm>
            <a:off x="679207" y="2600013"/>
            <a:ext cx="1552418" cy="1414440"/>
          </a:xfrm>
          <a:prstGeom prst="rect">
            <a:avLst/>
          </a:prstGeom>
        </p:spPr>
        <p:txBody>
          <a:bodyPr/>
          <a:lstStyle>
            <a:lvl1pPr>
              <a:defRPr sz="1273">
                <a:solidFill>
                  <a:srgbClr val="FF0000"/>
                </a:solidFill>
              </a:defRPr>
            </a:lvl1pPr>
          </a:lstStyle>
          <a:p>
            <a:endParaRPr lang="en-US" dirty="0"/>
          </a:p>
        </p:txBody>
      </p:sp>
      <p:sp>
        <p:nvSpPr>
          <p:cNvPr id="36" name="Picture Placeholder 31"/>
          <p:cNvSpPr>
            <a:spLocks noGrp="1"/>
          </p:cNvSpPr>
          <p:nvPr>
            <p:ph type="pic" sz="quarter" idx="26"/>
          </p:nvPr>
        </p:nvSpPr>
        <p:spPr>
          <a:xfrm>
            <a:off x="3428527" y="2314701"/>
            <a:ext cx="2195022" cy="1999929"/>
          </a:xfrm>
          <a:prstGeom prst="rect">
            <a:avLst/>
          </a:prstGeom>
        </p:spPr>
        <p:txBody>
          <a:bodyPr/>
          <a:lstStyle>
            <a:lvl1pPr>
              <a:defRPr sz="1273">
                <a:solidFill>
                  <a:srgbClr val="FF0000"/>
                </a:solidFill>
              </a:defRPr>
            </a:lvl1pPr>
          </a:lstStyle>
          <a:p>
            <a:endParaRPr lang="en-US" dirty="0"/>
          </a:p>
        </p:txBody>
      </p:sp>
      <p:sp>
        <p:nvSpPr>
          <p:cNvPr id="37" name="Picture Placeholder 31"/>
          <p:cNvSpPr>
            <a:spLocks noGrp="1"/>
          </p:cNvSpPr>
          <p:nvPr>
            <p:ph type="pic" sz="quarter" idx="27"/>
          </p:nvPr>
        </p:nvSpPr>
        <p:spPr>
          <a:xfrm>
            <a:off x="3671618" y="2599995"/>
            <a:ext cx="1552418" cy="1414440"/>
          </a:xfrm>
          <a:prstGeom prst="rect">
            <a:avLst/>
          </a:prstGeom>
        </p:spPr>
        <p:txBody>
          <a:bodyPr/>
          <a:lstStyle>
            <a:lvl1pPr>
              <a:defRPr sz="1273">
                <a:solidFill>
                  <a:srgbClr val="FF0000"/>
                </a:solidFill>
              </a:defRPr>
            </a:lvl1pPr>
          </a:lstStyle>
          <a:p>
            <a:endParaRPr lang="en-US" dirty="0"/>
          </a:p>
        </p:txBody>
      </p:sp>
      <p:sp>
        <p:nvSpPr>
          <p:cNvPr id="38" name="Picture Placeholder 31"/>
          <p:cNvSpPr>
            <a:spLocks noGrp="1"/>
          </p:cNvSpPr>
          <p:nvPr>
            <p:ph type="pic" sz="quarter" idx="28"/>
          </p:nvPr>
        </p:nvSpPr>
        <p:spPr>
          <a:xfrm>
            <a:off x="6425815" y="2307269"/>
            <a:ext cx="2195022" cy="1999929"/>
          </a:xfrm>
          <a:prstGeom prst="rect">
            <a:avLst/>
          </a:prstGeom>
        </p:spPr>
        <p:txBody>
          <a:bodyPr/>
          <a:lstStyle>
            <a:lvl1pPr>
              <a:defRPr sz="1273">
                <a:solidFill>
                  <a:srgbClr val="FF0000"/>
                </a:solidFill>
              </a:defRPr>
            </a:lvl1pPr>
          </a:lstStyle>
          <a:p>
            <a:endParaRPr lang="en-US" dirty="0"/>
          </a:p>
        </p:txBody>
      </p:sp>
      <p:sp>
        <p:nvSpPr>
          <p:cNvPr id="39" name="Picture Placeholder 31"/>
          <p:cNvSpPr>
            <a:spLocks noGrp="1"/>
          </p:cNvSpPr>
          <p:nvPr>
            <p:ph type="pic" sz="quarter" idx="29"/>
          </p:nvPr>
        </p:nvSpPr>
        <p:spPr>
          <a:xfrm>
            <a:off x="6668906" y="2592562"/>
            <a:ext cx="1552418" cy="1414440"/>
          </a:xfrm>
          <a:prstGeom prst="rect">
            <a:avLst/>
          </a:prstGeom>
        </p:spPr>
        <p:txBody>
          <a:bodyPr/>
          <a:lstStyle>
            <a:lvl1pPr>
              <a:defRPr sz="1273">
                <a:solidFill>
                  <a:srgbClr val="FF0000"/>
                </a:solidFill>
              </a:defRPr>
            </a:lvl1pPr>
          </a:lstStyle>
          <a:p>
            <a:endParaRPr lang="en-US" dirty="0"/>
          </a:p>
        </p:txBody>
      </p:sp>
    </p:spTree>
    <p:extLst>
      <p:ext uri="{BB962C8B-B14F-4D97-AF65-F5344CB8AC3E}">
        <p14:creationId xmlns:p14="http://schemas.microsoft.com/office/powerpoint/2010/main" val="23942267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p:spPr>
        <p:txBody>
          <a:body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p:spPr>
        <p:txBody>
          <a:bodyPr/>
          <a:lstStyle/>
          <a:p>
            <a:pPr marL="5776"/>
            <a:r>
              <a:rPr lang="en-US" spc="-11">
                <a:solidFill>
                  <a:prstClr val="white"/>
                </a:solidFill>
              </a:rPr>
              <a:t>P</a:t>
            </a:r>
            <a:r>
              <a:rPr lang="en-US" spc="-5">
                <a:solidFill>
                  <a:prstClr val="white"/>
                </a:solidFill>
              </a:rPr>
              <a:t>re</a:t>
            </a:r>
            <a:r>
              <a:rPr lang="en-US">
                <a:solidFill>
                  <a:prstClr val="white"/>
                </a:solidFill>
              </a:rPr>
              <a:t>s</a:t>
            </a:r>
            <a:r>
              <a:rPr lang="en-US" spc="-5">
                <a:solidFill>
                  <a:prstClr val="white"/>
                </a:solidFill>
              </a:rPr>
              <a:t>en</a:t>
            </a:r>
            <a:r>
              <a:rPr lang="en-US" spc="-9">
                <a:solidFill>
                  <a:prstClr val="white"/>
                </a:solidFill>
              </a:rPr>
              <a:t>t</a:t>
            </a:r>
            <a:r>
              <a:rPr lang="en-US">
                <a:solidFill>
                  <a:prstClr val="white"/>
                </a:solidFill>
              </a:rPr>
              <a:t>e</a:t>
            </a:r>
            <a:r>
              <a:rPr lang="en-US" spc="2">
                <a:solidFill>
                  <a:prstClr val="white"/>
                </a:solidFill>
              </a:rPr>
              <a:t>d </a:t>
            </a:r>
            <a:r>
              <a:rPr lang="en-US" spc="-9">
                <a:solidFill>
                  <a:prstClr val="white"/>
                </a:solidFill>
              </a:rPr>
              <a:t>b</a:t>
            </a:r>
            <a:r>
              <a:rPr lang="en-US" spc="-14">
                <a:solidFill>
                  <a:prstClr val="white"/>
                </a:solidFill>
              </a:rPr>
              <a:t>y</a:t>
            </a:r>
            <a:r>
              <a:rPr lang="en-US">
                <a:solidFill>
                  <a:prstClr val="white"/>
                </a:solidFill>
              </a:rPr>
              <a:t>:</a:t>
            </a:r>
            <a:r>
              <a:rPr lang="en-US" spc="2">
                <a:solidFill>
                  <a:prstClr val="white"/>
                </a:solidFill>
              </a:rPr>
              <a:t> </a:t>
            </a:r>
            <a:r>
              <a:rPr lang="en-US" spc="16">
                <a:solidFill>
                  <a:prstClr val="white"/>
                </a:solidFill>
              </a:rPr>
              <a:t>xx</a:t>
            </a:r>
            <a:r>
              <a:rPr lang="en-US" spc="2">
                <a:solidFill>
                  <a:prstClr val="white"/>
                </a:solidFill>
              </a:rPr>
              <a:t>x </a:t>
            </a:r>
            <a:r>
              <a:rPr lang="en-US" spc="16">
                <a:solidFill>
                  <a:prstClr val="white"/>
                </a:solidFill>
              </a:rPr>
              <a:t>xxx</a:t>
            </a:r>
            <a:endParaRPr lang="en-US" spc="16" dirty="0">
              <a:solidFill>
                <a:prstClr val="white"/>
              </a:solidFill>
            </a:endParaRPr>
          </a:p>
        </p:txBody>
      </p:sp>
      <p:sp>
        <p:nvSpPr>
          <p:cNvPr id="5" name="Slide Number Placeholder 4"/>
          <p:cNvSpPr>
            <a:spLocks noGrp="1"/>
          </p:cNvSpPr>
          <p:nvPr>
            <p:ph type="sldNum" sz="quarter" idx="12"/>
          </p:nvPr>
        </p:nvSpPr>
        <p:spPr>
          <a:xfrm>
            <a:off x="7010400" y="4960290"/>
            <a:ext cx="2103120" cy="126060"/>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
        <p:nvSpPr>
          <p:cNvPr id="8" name="Text Placeholder 14"/>
          <p:cNvSpPr>
            <a:spLocks noGrp="1"/>
          </p:cNvSpPr>
          <p:nvPr>
            <p:ph type="body" sz="quarter" idx="17" hasCustomPrompt="1"/>
          </p:nvPr>
        </p:nvSpPr>
        <p:spPr>
          <a:xfrm>
            <a:off x="2965496" y="1878634"/>
            <a:ext cx="3125018" cy="901051"/>
          </a:xfrm>
          <a:prstGeom prst="rect">
            <a:avLst/>
          </a:prstGeom>
        </p:spPr>
        <p:txBody>
          <a:bodyPr/>
          <a:lstStyle>
            <a:lvl1pPr algn="ctr">
              <a:defRPr sz="2456" b="1" baseline="0">
                <a:solidFill>
                  <a:schemeClr val="bg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9" name="Picture Placeholder 6"/>
          <p:cNvSpPr>
            <a:spLocks noGrp="1"/>
          </p:cNvSpPr>
          <p:nvPr>
            <p:ph type="pic" sz="quarter" idx="18"/>
          </p:nvPr>
        </p:nvSpPr>
        <p:spPr>
          <a:xfrm>
            <a:off x="407925" y="1213675"/>
            <a:ext cx="2391419" cy="2709651"/>
          </a:xfrm>
          <a:prstGeom prst="rect">
            <a:avLst/>
          </a:prstGeom>
          <a:noFill/>
        </p:spPr>
        <p:txBody>
          <a:bodyPr/>
          <a:lstStyle>
            <a:lvl1pPr>
              <a:defRPr sz="2001">
                <a:solidFill>
                  <a:srgbClr val="FF0000"/>
                </a:solidFill>
              </a:defRPr>
            </a:lvl1pPr>
          </a:lstStyle>
          <a:p>
            <a:endParaRPr lang="en-US"/>
          </a:p>
        </p:txBody>
      </p:sp>
      <p:sp>
        <p:nvSpPr>
          <p:cNvPr id="11" name="Picture Placeholder 6"/>
          <p:cNvSpPr>
            <a:spLocks noGrp="1"/>
          </p:cNvSpPr>
          <p:nvPr>
            <p:ph type="pic" sz="quarter" idx="19"/>
          </p:nvPr>
        </p:nvSpPr>
        <p:spPr>
          <a:xfrm>
            <a:off x="6256667" y="1192150"/>
            <a:ext cx="2391419" cy="2709651"/>
          </a:xfrm>
          <a:prstGeom prst="rect">
            <a:avLst/>
          </a:prstGeom>
          <a:noFill/>
        </p:spPr>
        <p:txBody>
          <a:bodyPr/>
          <a:lstStyle>
            <a:lvl1pPr>
              <a:defRPr sz="2001">
                <a:solidFill>
                  <a:srgbClr val="FF0000"/>
                </a:solidFill>
              </a:defRPr>
            </a:lvl1pPr>
          </a:lstStyle>
          <a:p>
            <a:endParaRPr lang="en-US"/>
          </a:p>
        </p:txBody>
      </p:sp>
    </p:spTree>
    <p:extLst>
      <p:ext uri="{BB962C8B-B14F-4D97-AF65-F5344CB8AC3E}">
        <p14:creationId xmlns:p14="http://schemas.microsoft.com/office/powerpoint/2010/main" val="15267663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a:noFill/>
          <a:ln>
            <a:noFill/>
          </a:ln>
        </p:spPr>
        <p:txBody>
          <a:body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a:noFill/>
          <a:ln>
            <a:noFill/>
          </a:ln>
        </p:spPr>
        <p:txBody>
          <a:bodyPr/>
          <a:lstStyle/>
          <a:p>
            <a:pPr marL="5776"/>
            <a:r>
              <a:rPr lang="en-US" spc="-11">
                <a:solidFill>
                  <a:prstClr val="white"/>
                </a:solidFill>
              </a:rPr>
              <a:t>P</a:t>
            </a:r>
            <a:r>
              <a:rPr lang="en-US" spc="-5">
                <a:solidFill>
                  <a:prstClr val="white"/>
                </a:solidFill>
              </a:rPr>
              <a:t>re</a:t>
            </a:r>
            <a:r>
              <a:rPr lang="en-US">
                <a:solidFill>
                  <a:prstClr val="white"/>
                </a:solidFill>
              </a:rPr>
              <a:t>s</a:t>
            </a:r>
            <a:r>
              <a:rPr lang="en-US" spc="-5">
                <a:solidFill>
                  <a:prstClr val="white"/>
                </a:solidFill>
              </a:rPr>
              <a:t>en</a:t>
            </a:r>
            <a:r>
              <a:rPr lang="en-US" spc="-9">
                <a:solidFill>
                  <a:prstClr val="white"/>
                </a:solidFill>
              </a:rPr>
              <a:t>t</a:t>
            </a:r>
            <a:r>
              <a:rPr lang="en-US">
                <a:solidFill>
                  <a:prstClr val="white"/>
                </a:solidFill>
              </a:rPr>
              <a:t>e</a:t>
            </a:r>
            <a:r>
              <a:rPr lang="en-US" spc="2">
                <a:solidFill>
                  <a:prstClr val="white"/>
                </a:solidFill>
              </a:rPr>
              <a:t>d </a:t>
            </a:r>
            <a:r>
              <a:rPr lang="en-US" spc="-9">
                <a:solidFill>
                  <a:prstClr val="white"/>
                </a:solidFill>
              </a:rPr>
              <a:t>b</a:t>
            </a:r>
            <a:r>
              <a:rPr lang="en-US" spc="-14">
                <a:solidFill>
                  <a:prstClr val="white"/>
                </a:solidFill>
              </a:rPr>
              <a:t>y</a:t>
            </a:r>
            <a:r>
              <a:rPr lang="en-US">
                <a:solidFill>
                  <a:prstClr val="white"/>
                </a:solidFill>
              </a:rPr>
              <a:t>:</a:t>
            </a:r>
            <a:r>
              <a:rPr lang="en-US" spc="2">
                <a:solidFill>
                  <a:prstClr val="white"/>
                </a:solidFill>
              </a:rPr>
              <a:t> </a:t>
            </a:r>
            <a:r>
              <a:rPr lang="en-US" spc="16">
                <a:solidFill>
                  <a:prstClr val="white"/>
                </a:solidFill>
              </a:rPr>
              <a:t>xx</a:t>
            </a:r>
            <a:r>
              <a:rPr lang="en-US" spc="2">
                <a:solidFill>
                  <a:prstClr val="white"/>
                </a:solidFill>
              </a:rPr>
              <a:t>x </a:t>
            </a:r>
            <a:r>
              <a:rPr lang="en-US" spc="16">
                <a:solidFill>
                  <a:prstClr val="white"/>
                </a:solidFill>
              </a:rPr>
              <a:t>xxx</a:t>
            </a:r>
            <a:endParaRPr lang="en-US" spc="16" dirty="0">
              <a:solidFill>
                <a:prstClr val="white"/>
              </a:solidFill>
            </a:endParaRPr>
          </a:p>
        </p:txBody>
      </p:sp>
      <p:graphicFrame>
        <p:nvGraphicFramePr>
          <p:cNvPr id="6" name="Table 5"/>
          <p:cNvGraphicFramePr>
            <a:graphicFrameLocks noGrp="1"/>
          </p:cNvGraphicFramePr>
          <p:nvPr userDrawn="1"/>
        </p:nvGraphicFramePr>
        <p:xfrm>
          <a:off x="1603634" y="1428108"/>
          <a:ext cx="5845000" cy="3270801"/>
        </p:xfrm>
        <a:graphic>
          <a:graphicData uri="http://schemas.openxmlformats.org/drawingml/2006/table">
            <a:tbl>
              <a:tblPr/>
              <a:tblGrid>
                <a:gridCol w="3182192">
                  <a:extLst>
                    <a:ext uri="{9D8B030D-6E8A-4147-A177-3AD203B41FA5}">
                      <a16:colId xmlns:a16="http://schemas.microsoft.com/office/drawing/2014/main" val="20000"/>
                    </a:ext>
                  </a:extLst>
                </a:gridCol>
                <a:gridCol w="1406986">
                  <a:extLst>
                    <a:ext uri="{9D8B030D-6E8A-4147-A177-3AD203B41FA5}">
                      <a16:colId xmlns:a16="http://schemas.microsoft.com/office/drawing/2014/main" val="20001"/>
                    </a:ext>
                  </a:extLst>
                </a:gridCol>
                <a:gridCol w="1255822">
                  <a:extLst>
                    <a:ext uri="{9D8B030D-6E8A-4147-A177-3AD203B41FA5}">
                      <a16:colId xmlns:a16="http://schemas.microsoft.com/office/drawing/2014/main" val="20002"/>
                    </a:ext>
                  </a:extLst>
                </a:gridCol>
              </a:tblGrid>
              <a:tr h="435891">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D924"/>
                    </a:solidFill>
                  </a:tcPr>
                </a:tc>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D924"/>
                    </a:solidFill>
                  </a:tcPr>
                </a:tc>
                <a:extLst>
                  <a:ext uri="{0D108BD9-81ED-4DB2-BD59-A6C34878D82A}">
                    <a16:rowId xmlns:a16="http://schemas.microsoft.com/office/drawing/2014/main" val="10000"/>
                  </a:ext>
                </a:extLst>
              </a:tr>
              <a:tr h="46516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20235172"/>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3950">
                <a:tc>
                  <a:txBody>
                    <a:bodyPr/>
                    <a:lstStyle/>
                    <a:p>
                      <a:endParaRPr lang="en-US" sz="800" dirty="0"/>
                    </a:p>
                  </a:txBody>
                  <a:tcPr marL="41590" marR="41590" marT="20793" marB="207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US" sz="800" dirty="0"/>
                    </a:p>
                  </a:txBody>
                  <a:tcPr marL="41590" marR="41590" marT="20793" marB="207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7" name="Text Placeholder 8"/>
          <p:cNvSpPr>
            <a:spLocks noGrp="1"/>
          </p:cNvSpPr>
          <p:nvPr>
            <p:ph type="body" sz="quarter" idx="12" hasCustomPrompt="1"/>
          </p:nvPr>
        </p:nvSpPr>
        <p:spPr>
          <a:xfrm>
            <a:off x="1660708" y="1462764"/>
            <a:ext cx="2980609" cy="346558"/>
          </a:xfrm>
          <a:prstGeom prst="rect">
            <a:avLst/>
          </a:prstGeom>
        </p:spPr>
        <p:txBody>
          <a:bodyPr/>
          <a:lstStyle>
            <a:lvl1pPr>
              <a:defRPr sz="1092" b="1"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8" name="Text Placeholder 8"/>
          <p:cNvSpPr>
            <a:spLocks noGrp="1"/>
          </p:cNvSpPr>
          <p:nvPr>
            <p:ph type="body" sz="quarter" idx="13" hasCustomPrompt="1"/>
          </p:nvPr>
        </p:nvSpPr>
        <p:spPr>
          <a:xfrm>
            <a:off x="4779950" y="1448223"/>
            <a:ext cx="1294598" cy="346558"/>
          </a:xfrm>
          <a:prstGeom prst="rect">
            <a:avLst/>
          </a:prstGeom>
        </p:spPr>
        <p:txBody>
          <a:bodyPr/>
          <a:lstStyle>
            <a:lvl1pPr>
              <a:defRPr sz="1092" b="1" baseline="0">
                <a:solidFill>
                  <a:schemeClr val="tx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a:t>CLICK TO EDIT MASTER TEXT</a:t>
            </a:r>
            <a:endParaRPr lang="en-US" dirty="0"/>
          </a:p>
        </p:txBody>
      </p:sp>
      <p:sp>
        <p:nvSpPr>
          <p:cNvPr id="9" name="Text Placeholder 8"/>
          <p:cNvSpPr>
            <a:spLocks noGrp="1"/>
          </p:cNvSpPr>
          <p:nvPr>
            <p:ph type="body" sz="quarter" idx="14" hasCustomPrompt="1"/>
          </p:nvPr>
        </p:nvSpPr>
        <p:spPr>
          <a:xfrm>
            <a:off x="6213180" y="1448223"/>
            <a:ext cx="1235454" cy="346558"/>
          </a:xfrm>
          <a:prstGeom prst="rect">
            <a:avLst/>
          </a:prstGeom>
        </p:spPr>
        <p:txBody>
          <a:bodyPr/>
          <a:lstStyle>
            <a:lvl1pPr>
              <a:defRPr sz="1092" b="1" baseline="0">
                <a:solidFill>
                  <a:schemeClr val="tx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a:t>CLICK TO EDIT MASTER TEXT</a:t>
            </a:r>
            <a:endParaRPr lang="en-US" dirty="0"/>
          </a:p>
        </p:txBody>
      </p:sp>
      <p:sp>
        <p:nvSpPr>
          <p:cNvPr id="10" name="Text Placeholder 8"/>
          <p:cNvSpPr>
            <a:spLocks noGrp="1"/>
          </p:cNvSpPr>
          <p:nvPr>
            <p:ph type="body" sz="quarter" idx="15" hasCustomPrompt="1"/>
          </p:nvPr>
        </p:nvSpPr>
        <p:spPr>
          <a:xfrm>
            <a:off x="1660708" y="1906890"/>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1" name="Text Placeholder 8"/>
          <p:cNvSpPr>
            <a:spLocks noGrp="1"/>
          </p:cNvSpPr>
          <p:nvPr>
            <p:ph type="body" sz="quarter" idx="16" hasCustomPrompt="1"/>
          </p:nvPr>
        </p:nvSpPr>
        <p:spPr>
          <a:xfrm>
            <a:off x="1660708" y="2361556"/>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2" name="Text Placeholder 8"/>
          <p:cNvSpPr>
            <a:spLocks noGrp="1"/>
          </p:cNvSpPr>
          <p:nvPr>
            <p:ph type="body" sz="quarter" idx="17" hasCustomPrompt="1"/>
          </p:nvPr>
        </p:nvSpPr>
        <p:spPr>
          <a:xfrm>
            <a:off x="1661849" y="3362434"/>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3" name="Text Placeholder 8"/>
          <p:cNvSpPr>
            <a:spLocks noGrp="1"/>
          </p:cNvSpPr>
          <p:nvPr>
            <p:ph type="body" sz="quarter" idx="18" hasCustomPrompt="1"/>
          </p:nvPr>
        </p:nvSpPr>
        <p:spPr>
          <a:xfrm>
            <a:off x="1660708" y="4301519"/>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4" name="Text Placeholder 8"/>
          <p:cNvSpPr>
            <a:spLocks noGrp="1"/>
          </p:cNvSpPr>
          <p:nvPr>
            <p:ph type="body" sz="quarter" idx="19" hasCustomPrompt="1"/>
          </p:nvPr>
        </p:nvSpPr>
        <p:spPr>
          <a:xfrm>
            <a:off x="1660708" y="3819538"/>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5" name="Text Placeholder 8"/>
          <p:cNvSpPr>
            <a:spLocks noGrp="1"/>
          </p:cNvSpPr>
          <p:nvPr>
            <p:ph type="body" sz="quarter" idx="20" hasCustomPrompt="1"/>
          </p:nvPr>
        </p:nvSpPr>
        <p:spPr>
          <a:xfrm>
            <a:off x="1660708" y="2880453"/>
            <a:ext cx="2980609" cy="346558"/>
          </a:xfrm>
          <a:prstGeom prst="rect">
            <a:avLst/>
          </a:prstGeom>
        </p:spPr>
        <p:txBody>
          <a:bodyPr/>
          <a:lstStyle>
            <a:lvl1pPr>
              <a:defRPr sz="1273" b="0"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6" name="Text Placeholder 8"/>
          <p:cNvSpPr>
            <a:spLocks noGrp="1"/>
          </p:cNvSpPr>
          <p:nvPr>
            <p:ph type="body" sz="quarter" idx="21" hasCustomPrompt="1"/>
          </p:nvPr>
        </p:nvSpPr>
        <p:spPr>
          <a:xfrm>
            <a:off x="4806577" y="1906890"/>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17" name="Text Placeholder 8"/>
          <p:cNvSpPr>
            <a:spLocks noGrp="1"/>
          </p:cNvSpPr>
          <p:nvPr>
            <p:ph type="body" sz="quarter" idx="22" hasCustomPrompt="1"/>
          </p:nvPr>
        </p:nvSpPr>
        <p:spPr>
          <a:xfrm>
            <a:off x="6239808" y="1906890"/>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18" name="Text Placeholder 8"/>
          <p:cNvSpPr>
            <a:spLocks noGrp="1"/>
          </p:cNvSpPr>
          <p:nvPr>
            <p:ph type="body" sz="quarter" idx="23" hasCustomPrompt="1"/>
          </p:nvPr>
        </p:nvSpPr>
        <p:spPr>
          <a:xfrm>
            <a:off x="4806577" y="2361556"/>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19" name="Text Placeholder 8"/>
          <p:cNvSpPr>
            <a:spLocks noGrp="1"/>
          </p:cNvSpPr>
          <p:nvPr>
            <p:ph type="body" sz="quarter" idx="24" hasCustomPrompt="1"/>
          </p:nvPr>
        </p:nvSpPr>
        <p:spPr>
          <a:xfrm>
            <a:off x="6239808" y="2361556"/>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0" name="Text Placeholder 8"/>
          <p:cNvSpPr>
            <a:spLocks noGrp="1"/>
          </p:cNvSpPr>
          <p:nvPr>
            <p:ph type="body" sz="quarter" idx="25" hasCustomPrompt="1"/>
          </p:nvPr>
        </p:nvSpPr>
        <p:spPr>
          <a:xfrm>
            <a:off x="4819693" y="2827741"/>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1" name="Text Placeholder 8"/>
          <p:cNvSpPr>
            <a:spLocks noGrp="1"/>
          </p:cNvSpPr>
          <p:nvPr>
            <p:ph type="body" sz="quarter" idx="26" hasCustomPrompt="1"/>
          </p:nvPr>
        </p:nvSpPr>
        <p:spPr>
          <a:xfrm>
            <a:off x="6252925" y="2827741"/>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2" name="Text Placeholder 8"/>
          <p:cNvSpPr>
            <a:spLocks noGrp="1"/>
          </p:cNvSpPr>
          <p:nvPr>
            <p:ph type="body" sz="quarter" idx="27" hasCustomPrompt="1"/>
          </p:nvPr>
        </p:nvSpPr>
        <p:spPr>
          <a:xfrm>
            <a:off x="4829048" y="3306524"/>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3" name="Text Placeholder 8"/>
          <p:cNvSpPr>
            <a:spLocks noGrp="1"/>
          </p:cNvSpPr>
          <p:nvPr>
            <p:ph type="body" sz="quarter" idx="28" hasCustomPrompt="1"/>
          </p:nvPr>
        </p:nvSpPr>
        <p:spPr>
          <a:xfrm>
            <a:off x="6262280" y="3306524"/>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4" name="Text Placeholder 8"/>
          <p:cNvSpPr>
            <a:spLocks noGrp="1"/>
          </p:cNvSpPr>
          <p:nvPr>
            <p:ph type="body" sz="quarter" idx="29" hasCustomPrompt="1"/>
          </p:nvPr>
        </p:nvSpPr>
        <p:spPr>
          <a:xfrm>
            <a:off x="4838088" y="3803859"/>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5" name="Text Placeholder 8"/>
          <p:cNvSpPr>
            <a:spLocks noGrp="1"/>
          </p:cNvSpPr>
          <p:nvPr>
            <p:ph type="body" sz="quarter" idx="30" hasCustomPrompt="1"/>
          </p:nvPr>
        </p:nvSpPr>
        <p:spPr>
          <a:xfrm>
            <a:off x="6271319" y="3803859"/>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6" name="Text Placeholder 8"/>
          <p:cNvSpPr>
            <a:spLocks noGrp="1"/>
          </p:cNvSpPr>
          <p:nvPr>
            <p:ph type="body" sz="quarter" idx="31" hasCustomPrompt="1"/>
          </p:nvPr>
        </p:nvSpPr>
        <p:spPr>
          <a:xfrm>
            <a:off x="4829048" y="4254461"/>
            <a:ext cx="1307715"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7" name="Text Placeholder 8"/>
          <p:cNvSpPr>
            <a:spLocks noGrp="1"/>
          </p:cNvSpPr>
          <p:nvPr>
            <p:ph type="body" sz="quarter" idx="32" hasCustomPrompt="1"/>
          </p:nvPr>
        </p:nvSpPr>
        <p:spPr>
          <a:xfrm>
            <a:off x="6262280" y="4254461"/>
            <a:ext cx="1070193" cy="346558"/>
          </a:xfrm>
          <a:prstGeom prst="rect">
            <a:avLst/>
          </a:prstGeom>
        </p:spPr>
        <p:txBody>
          <a:bodyPr/>
          <a:lstStyle>
            <a:lvl1pPr>
              <a:defRPr sz="819" b="1" baseline="0">
                <a:solidFill>
                  <a:srgbClr val="F6D922"/>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a:t>
            </a:r>
          </a:p>
        </p:txBody>
      </p:sp>
      <p:sp>
        <p:nvSpPr>
          <p:cNvPr id="28" name="Text Placeholder 14"/>
          <p:cNvSpPr>
            <a:spLocks noGrp="1"/>
          </p:cNvSpPr>
          <p:nvPr>
            <p:ph type="body" sz="quarter" idx="33" hasCustomPrompt="1"/>
          </p:nvPr>
        </p:nvSpPr>
        <p:spPr>
          <a:xfrm>
            <a:off x="1758906" y="312625"/>
            <a:ext cx="5844969" cy="901051"/>
          </a:xfrm>
          <a:prstGeom prst="rect">
            <a:avLst/>
          </a:prstGeom>
        </p:spPr>
        <p:txBody>
          <a:bodyPr/>
          <a:lstStyle>
            <a:lvl1pPr algn="ctr">
              <a:defRPr sz="2456" b="1" baseline="0">
                <a:solidFill>
                  <a:schemeClr val="bg1"/>
                </a:solidFill>
                <a:latin typeface="Helvetica" charset="0"/>
                <a:ea typeface="Helvetica" charset="0"/>
                <a:cs typeface="Helvetica" charset="0"/>
              </a:defRPr>
            </a:lvl1pPr>
          </a:lstStyle>
          <a:p>
            <a:pPr lvl="0"/>
            <a:r>
              <a:rPr lang="en-US" dirty="0"/>
              <a:t>CLICK TO EDIT MASTER </a:t>
            </a:r>
          </a:p>
          <a:p>
            <a:pPr lvl="0"/>
            <a:r>
              <a:rPr lang="en-US" dirty="0"/>
              <a:t>TEXT STYLES</a:t>
            </a:r>
          </a:p>
        </p:txBody>
      </p:sp>
    </p:spTree>
    <p:extLst>
      <p:ext uri="{BB962C8B-B14F-4D97-AF65-F5344CB8AC3E}">
        <p14:creationId xmlns:p14="http://schemas.microsoft.com/office/powerpoint/2010/main" val="22403334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p:spPr>
        <p:txBody>
          <a:body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p:spPr>
        <p:txBody>
          <a:bodyPr/>
          <a:lstStyle/>
          <a:p>
            <a:pPr marL="5776"/>
            <a:r>
              <a:rPr lang="en-US" spc="-11">
                <a:solidFill>
                  <a:prstClr val="white"/>
                </a:solidFill>
              </a:rPr>
              <a:t>P</a:t>
            </a:r>
            <a:r>
              <a:rPr lang="en-US" spc="-5">
                <a:solidFill>
                  <a:prstClr val="white"/>
                </a:solidFill>
              </a:rPr>
              <a:t>re</a:t>
            </a:r>
            <a:r>
              <a:rPr lang="en-US">
                <a:solidFill>
                  <a:prstClr val="white"/>
                </a:solidFill>
              </a:rPr>
              <a:t>s</a:t>
            </a:r>
            <a:r>
              <a:rPr lang="en-US" spc="-5">
                <a:solidFill>
                  <a:prstClr val="white"/>
                </a:solidFill>
              </a:rPr>
              <a:t>en</a:t>
            </a:r>
            <a:r>
              <a:rPr lang="en-US" spc="-9">
                <a:solidFill>
                  <a:prstClr val="white"/>
                </a:solidFill>
              </a:rPr>
              <a:t>t</a:t>
            </a:r>
            <a:r>
              <a:rPr lang="en-US">
                <a:solidFill>
                  <a:prstClr val="white"/>
                </a:solidFill>
              </a:rPr>
              <a:t>e</a:t>
            </a:r>
            <a:r>
              <a:rPr lang="en-US" spc="2">
                <a:solidFill>
                  <a:prstClr val="white"/>
                </a:solidFill>
              </a:rPr>
              <a:t>d </a:t>
            </a:r>
            <a:r>
              <a:rPr lang="en-US" spc="-9">
                <a:solidFill>
                  <a:prstClr val="white"/>
                </a:solidFill>
              </a:rPr>
              <a:t>b</a:t>
            </a:r>
            <a:r>
              <a:rPr lang="en-US" spc="-14">
                <a:solidFill>
                  <a:prstClr val="white"/>
                </a:solidFill>
              </a:rPr>
              <a:t>y</a:t>
            </a:r>
            <a:r>
              <a:rPr lang="en-US">
                <a:solidFill>
                  <a:prstClr val="white"/>
                </a:solidFill>
              </a:rPr>
              <a:t>:</a:t>
            </a:r>
            <a:r>
              <a:rPr lang="en-US" spc="2">
                <a:solidFill>
                  <a:prstClr val="white"/>
                </a:solidFill>
              </a:rPr>
              <a:t> </a:t>
            </a:r>
            <a:r>
              <a:rPr lang="en-US" spc="16">
                <a:solidFill>
                  <a:prstClr val="white"/>
                </a:solidFill>
              </a:rPr>
              <a:t>xx</a:t>
            </a:r>
            <a:r>
              <a:rPr lang="en-US" spc="2">
                <a:solidFill>
                  <a:prstClr val="white"/>
                </a:solidFill>
              </a:rPr>
              <a:t>x </a:t>
            </a:r>
            <a:r>
              <a:rPr lang="en-US" spc="16">
                <a:solidFill>
                  <a:prstClr val="white"/>
                </a:solidFill>
              </a:rPr>
              <a:t>xxx</a:t>
            </a:r>
            <a:endParaRPr lang="en-US" spc="16" dirty="0">
              <a:solidFill>
                <a:prstClr val="white"/>
              </a:solidFill>
            </a:endParaRPr>
          </a:p>
        </p:txBody>
      </p:sp>
      <p:sp>
        <p:nvSpPr>
          <p:cNvPr id="172" name="Text Placeholder 14"/>
          <p:cNvSpPr>
            <a:spLocks noGrp="1"/>
          </p:cNvSpPr>
          <p:nvPr>
            <p:ph type="body" sz="quarter" idx="33" hasCustomPrompt="1"/>
          </p:nvPr>
        </p:nvSpPr>
        <p:spPr>
          <a:xfrm>
            <a:off x="1758906" y="312625"/>
            <a:ext cx="5844969" cy="901051"/>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pic>
        <p:nvPicPr>
          <p:cNvPr id="173" name="Picture 172"/>
          <p:cNvPicPr>
            <a:picLocks noChangeAspect="1"/>
          </p:cNvPicPr>
          <p:nvPr userDrawn="1"/>
        </p:nvPicPr>
        <p:blipFill rotWithShape="1">
          <a:blip r:embed="rId2" cstate="email">
            <a:extLst>
              <a:ext uri="{28A0092B-C50C-407E-A947-70E740481C1C}">
                <a14:useLocalDpi xmlns:a14="http://schemas.microsoft.com/office/drawing/2010/main"/>
              </a:ext>
            </a:extLst>
          </a:blip>
          <a:srcRect r="52776"/>
          <a:stretch/>
        </p:blipFill>
        <p:spPr>
          <a:xfrm>
            <a:off x="958044" y="1269636"/>
            <a:ext cx="1950360" cy="3483800"/>
          </a:xfrm>
          <a:prstGeom prst="rect">
            <a:avLst/>
          </a:prstGeom>
        </p:spPr>
      </p:pic>
      <p:pic>
        <p:nvPicPr>
          <p:cNvPr id="174" name="Picture 173"/>
          <p:cNvPicPr>
            <a:picLocks noChangeAspect="1"/>
          </p:cNvPicPr>
          <p:nvPr userDrawn="1"/>
        </p:nvPicPr>
        <p:blipFill rotWithShape="1">
          <a:blip r:embed="rId2" cstate="email">
            <a:extLst>
              <a:ext uri="{28A0092B-C50C-407E-A947-70E740481C1C}">
                <a14:useLocalDpi xmlns:a14="http://schemas.microsoft.com/office/drawing/2010/main"/>
              </a:ext>
            </a:extLst>
          </a:blip>
          <a:srcRect r="52776"/>
          <a:stretch/>
        </p:blipFill>
        <p:spPr>
          <a:xfrm>
            <a:off x="3706210" y="1269636"/>
            <a:ext cx="1950360" cy="3483800"/>
          </a:xfrm>
          <a:prstGeom prst="rect">
            <a:avLst/>
          </a:prstGeom>
        </p:spPr>
      </p:pic>
      <p:pic>
        <p:nvPicPr>
          <p:cNvPr id="175" name="Picture 174"/>
          <p:cNvPicPr>
            <a:picLocks noChangeAspect="1"/>
          </p:cNvPicPr>
          <p:nvPr userDrawn="1"/>
        </p:nvPicPr>
        <p:blipFill rotWithShape="1">
          <a:blip r:embed="rId2" cstate="email">
            <a:extLst>
              <a:ext uri="{28A0092B-C50C-407E-A947-70E740481C1C}">
                <a14:useLocalDpi xmlns:a14="http://schemas.microsoft.com/office/drawing/2010/main"/>
              </a:ext>
            </a:extLst>
          </a:blip>
          <a:srcRect r="52776"/>
          <a:stretch/>
        </p:blipFill>
        <p:spPr>
          <a:xfrm>
            <a:off x="6304912" y="1242931"/>
            <a:ext cx="1950360" cy="3483800"/>
          </a:xfrm>
          <a:prstGeom prst="rect">
            <a:avLst/>
          </a:prstGeom>
        </p:spPr>
      </p:pic>
      <p:sp>
        <p:nvSpPr>
          <p:cNvPr id="177" name="Picture Placeholder 176"/>
          <p:cNvSpPr>
            <a:spLocks noGrp="1"/>
          </p:cNvSpPr>
          <p:nvPr>
            <p:ph type="pic" sz="quarter" idx="34"/>
          </p:nvPr>
        </p:nvSpPr>
        <p:spPr>
          <a:xfrm>
            <a:off x="1279467" y="1843978"/>
            <a:ext cx="1282355" cy="2321939"/>
          </a:xfrm>
          <a:prstGeom prst="rect">
            <a:avLst/>
          </a:prstGeom>
        </p:spPr>
        <p:txBody>
          <a:bodyPr/>
          <a:lstStyle>
            <a:lvl1pPr>
              <a:defRPr sz="2729">
                <a:solidFill>
                  <a:srgbClr val="FF0000"/>
                </a:solidFill>
              </a:defRPr>
            </a:lvl1pPr>
          </a:lstStyle>
          <a:p>
            <a:endParaRPr lang="en-US" dirty="0"/>
          </a:p>
        </p:txBody>
      </p:sp>
      <p:sp>
        <p:nvSpPr>
          <p:cNvPr id="178" name="Picture Placeholder 176"/>
          <p:cNvSpPr>
            <a:spLocks noGrp="1"/>
          </p:cNvSpPr>
          <p:nvPr>
            <p:ph type="pic" sz="quarter" idx="35"/>
          </p:nvPr>
        </p:nvSpPr>
        <p:spPr>
          <a:xfrm>
            <a:off x="4040212" y="1854422"/>
            <a:ext cx="1282355" cy="2321939"/>
          </a:xfrm>
          <a:prstGeom prst="rect">
            <a:avLst/>
          </a:prstGeom>
        </p:spPr>
        <p:txBody>
          <a:bodyPr/>
          <a:lstStyle>
            <a:lvl1pPr>
              <a:defRPr sz="2729">
                <a:solidFill>
                  <a:srgbClr val="FF0000"/>
                </a:solidFill>
              </a:defRPr>
            </a:lvl1pPr>
          </a:lstStyle>
          <a:p>
            <a:endParaRPr lang="en-US" dirty="0"/>
          </a:p>
        </p:txBody>
      </p:sp>
      <p:sp>
        <p:nvSpPr>
          <p:cNvPr id="179" name="Picture Placeholder 176"/>
          <p:cNvSpPr>
            <a:spLocks noGrp="1"/>
          </p:cNvSpPr>
          <p:nvPr>
            <p:ph type="pic" sz="quarter" idx="36"/>
          </p:nvPr>
        </p:nvSpPr>
        <p:spPr>
          <a:xfrm>
            <a:off x="6638915" y="1823861"/>
            <a:ext cx="1282355" cy="2321939"/>
          </a:xfrm>
          <a:prstGeom prst="rect">
            <a:avLst/>
          </a:prstGeom>
        </p:spPr>
        <p:txBody>
          <a:bodyPr/>
          <a:lstStyle>
            <a:lvl1pPr>
              <a:defRPr sz="2729">
                <a:solidFill>
                  <a:srgbClr val="FF0000"/>
                </a:solidFill>
              </a:defRPr>
            </a:lvl1pPr>
          </a:lstStyle>
          <a:p>
            <a:endParaRPr lang="en-US" dirty="0"/>
          </a:p>
        </p:txBody>
      </p:sp>
    </p:spTree>
    <p:extLst>
      <p:ext uri="{BB962C8B-B14F-4D97-AF65-F5344CB8AC3E}">
        <p14:creationId xmlns:p14="http://schemas.microsoft.com/office/powerpoint/2010/main" val="2429649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p:spPr>
        <p:txBody>
          <a:bodyPr/>
          <a:lstStyle/>
          <a:p>
            <a:pPr marL="5776"/>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p:spPr>
        <p:txBody>
          <a:bodyPr/>
          <a:lstStyle/>
          <a:p>
            <a:pPr marL="5776"/>
            <a:endParaRPr lang="en-US" spc="16" dirty="0">
              <a:solidFill>
                <a:prstClr val="white"/>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7" name="object 3"/>
          <p:cNvSpPr/>
          <p:nvPr userDrawn="1"/>
        </p:nvSpPr>
        <p:spPr>
          <a:xfrm>
            <a:off x="440531" y="1550085"/>
            <a:ext cx="2190690" cy="757229"/>
          </a:xfrm>
          <a:custGeom>
            <a:avLst/>
            <a:gdLst/>
            <a:ahLst/>
            <a:cxnLst/>
            <a:rect l="l" t="t" r="r" b="b"/>
            <a:pathLst>
              <a:path w="4816475" h="1664970">
                <a:moveTo>
                  <a:pt x="0" y="1664870"/>
                </a:moveTo>
                <a:lnTo>
                  <a:pt x="4816366" y="1664870"/>
                </a:lnTo>
                <a:lnTo>
                  <a:pt x="4816366" y="0"/>
                </a:lnTo>
                <a:lnTo>
                  <a:pt x="0" y="0"/>
                </a:lnTo>
                <a:lnTo>
                  <a:pt x="0" y="1664870"/>
                </a:lnTo>
                <a:close/>
              </a:path>
            </a:pathLst>
          </a:custGeom>
          <a:solidFill>
            <a:srgbClr val="F6D923"/>
          </a:solidFill>
          <a:ln w="19050">
            <a:solidFill>
              <a:schemeClr val="tx1"/>
            </a:solidFill>
          </a:ln>
        </p:spPr>
        <p:txBody>
          <a:bodyPr wrap="square" lIns="0" tIns="0" rIns="0" bIns="0" rtlCol="0"/>
          <a:lstStyle/>
          <a:p>
            <a:endParaRPr sz="372">
              <a:solidFill>
                <a:prstClr val="black"/>
              </a:solidFill>
            </a:endParaRPr>
          </a:p>
        </p:txBody>
      </p:sp>
      <p:sp>
        <p:nvSpPr>
          <p:cNvPr id="8" name="object 7"/>
          <p:cNvSpPr/>
          <p:nvPr userDrawn="1"/>
        </p:nvSpPr>
        <p:spPr>
          <a:xfrm>
            <a:off x="3440773" y="1550085"/>
            <a:ext cx="2190690" cy="764449"/>
          </a:xfrm>
          <a:custGeom>
            <a:avLst/>
            <a:gdLst/>
            <a:ahLst/>
            <a:cxnLst/>
            <a:rect l="l" t="t" r="r" b="b"/>
            <a:pathLst>
              <a:path w="4816475" h="1680845">
                <a:moveTo>
                  <a:pt x="0" y="1680577"/>
                </a:moveTo>
                <a:lnTo>
                  <a:pt x="4816366" y="1680577"/>
                </a:lnTo>
                <a:lnTo>
                  <a:pt x="4816366" y="0"/>
                </a:lnTo>
                <a:lnTo>
                  <a:pt x="0" y="0"/>
                </a:lnTo>
                <a:lnTo>
                  <a:pt x="0" y="1680577"/>
                </a:lnTo>
                <a:close/>
              </a:path>
            </a:pathLst>
          </a:custGeom>
          <a:solidFill>
            <a:srgbClr val="F6D923"/>
          </a:solidFill>
          <a:ln w="19050">
            <a:solidFill>
              <a:schemeClr val="tx1"/>
            </a:solidFill>
          </a:ln>
        </p:spPr>
        <p:txBody>
          <a:bodyPr wrap="square" lIns="0" tIns="0" rIns="0" bIns="0" rtlCol="0"/>
          <a:lstStyle/>
          <a:p>
            <a:endParaRPr sz="372">
              <a:solidFill>
                <a:prstClr val="black"/>
              </a:solidFill>
            </a:endParaRPr>
          </a:p>
        </p:txBody>
      </p:sp>
      <p:sp>
        <p:nvSpPr>
          <p:cNvPr id="9" name="object 11"/>
          <p:cNvSpPr/>
          <p:nvPr userDrawn="1"/>
        </p:nvSpPr>
        <p:spPr>
          <a:xfrm>
            <a:off x="6431495" y="1550085"/>
            <a:ext cx="2197910" cy="757229"/>
          </a:xfrm>
          <a:custGeom>
            <a:avLst/>
            <a:gdLst/>
            <a:ahLst/>
            <a:cxnLst/>
            <a:rect l="l" t="t" r="r" b="b"/>
            <a:pathLst>
              <a:path w="4832350" h="1664970">
                <a:moveTo>
                  <a:pt x="0" y="1664870"/>
                </a:moveTo>
                <a:lnTo>
                  <a:pt x="4832072" y="1664870"/>
                </a:lnTo>
                <a:lnTo>
                  <a:pt x="4832072" y="0"/>
                </a:lnTo>
                <a:lnTo>
                  <a:pt x="0" y="0"/>
                </a:lnTo>
                <a:lnTo>
                  <a:pt x="0" y="1664870"/>
                </a:lnTo>
                <a:close/>
              </a:path>
            </a:pathLst>
          </a:custGeom>
          <a:solidFill>
            <a:srgbClr val="F6D923"/>
          </a:solidFill>
          <a:ln w="19050">
            <a:solidFill>
              <a:schemeClr val="tx1"/>
            </a:solidFill>
          </a:ln>
        </p:spPr>
        <p:txBody>
          <a:bodyPr wrap="square" lIns="0" tIns="0" rIns="0" bIns="0" rtlCol="0"/>
          <a:lstStyle/>
          <a:p>
            <a:endParaRPr sz="372">
              <a:solidFill>
                <a:prstClr val="black"/>
              </a:solidFill>
            </a:endParaRPr>
          </a:p>
        </p:txBody>
      </p:sp>
      <p:sp>
        <p:nvSpPr>
          <p:cNvPr id="15" name="object 26"/>
          <p:cNvSpPr/>
          <p:nvPr userDrawn="1"/>
        </p:nvSpPr>
        <p:spPr>
          <a:xfrm>
            <a:off x="7508958" y="1228639"/>
            <a:ext cx="4910" cy="297462"/>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16" name="object 27"/>
          <p:cNvSpPr/>
          <p:nvPr userDrawn="1"/>
        </p:nvSpPr>
        <p:spPr>
          <a:xfrm>
            <a:off x="435768" y="2307269"/>
            <a:ext cx="2197910" cy="2000218"/>
          </a:xfrm>
          <a:custGeom>
            <a:avLst/>
            <a:gdLst/>
            <a:ahLst/>
            <a:cxnLst/>
            <a:rect l="l" t="t" r="r" b="b"/>
            <a:pathLst>
              <a:path w="4832350" h="4398009">
                <a:moveTo>
                  <a:pt x="0" y="4397771"/>
                </a:moveTo>
                <a:lnTo>
                  <a:pt x="4832072" y="4397771"/>
                </a:lnTo>
                <a:lnTo>
                  <a:pt x="4832072" y="0"/>
                </a:lnTo>
                <a:lnTo>
                  <a:pt x="0" y="0"/>
                </a:lnTo>
                <a:lnTo>
                  <a:pt x="0" y="4397771"/>
                </a:lnTo>
                <a:close/>
              </a:path>
            </a:pathLst>
          </a:custGeom>
          <a:solidFill>
            <a:srgbClr val="000000"/>
          </a:solidFill>
          <a:ln w="19050">
            <a:solidFill>
              <a:schemeClr val="tx1"/>
            </a:solidFill>
          </a:ln>
        </p:spPr>
        <p:txBody>
          <a:bodyPr wrap="square" lIns="0" tIns="0" rIns="0" bIns="0" rtlCol="0"/>
          <a:lstStyle/>
          <a:p>
            <a:r>
              <a:rPr lang="en-US" sz="372" dirty="0">
                <a:solidFill>
                  <a:prstClr val="black"/>
                </a:solidFill>
              </a:rPr>
              <a:t>Z</a:t>
            </a:r>
            <a:endParaRPr sz="372" dirty="0">
              <a:solidFill>
                <a:prstClr val="black"/>
              </a:solidFill>
            </a:endParaRPr>
          </a:p>
        </p:txBody>
      </p:sp>
      <p:sp>
        <p:nvSpPr>
          <p:cNvPr id="17" name="object 42"/>
          <p:cNvSpPr/>
          <p:nvPr userDrawn="1"/>
        </p:nvSpPr>
        <p:spPr>
          <a:xfrm>
            <a:off x="3433629" y="2314412"/>
            <a:ext cx="2197910" cy="2000218"/>
          </a:xfrm>
          <a:custGeom>
            <a:avLst/>
            <a:gdLst/>
            <a:ahLst/>
            <a:cxnLst/>
            <a:rect l="l" t="t" r="r" b="b"/>
            <a:pathLst>
              <a:path w="4832350" h="4398009">
                <a:moveTo>
                  <a:pt x="0" y="4397771"/>
                </a:moveTo>
                <a:lnTo>
                  <a:pt x="4832072" y="4397771"/>
                </a:lnTo>
                <a:lnTo>
                  <a:pt x="4832072" y="0"/>
                </a:lnTo>
                <a:lnTo>
                  <a:pt x="0" y="0"/>
                </a:lnTo>
                <a:lnTo>
                  <a:pt x="0" y="4397771"/>
                </a:lnTo>
                <a:close/>
              </a:path>
            </a:pathLst>
          </a:custGeom>
          <a:solidFill>
            <a:srgbClr val="000000"/>
          </a:solidFill>
          <a:ln w="19050">
            <a:solidFill>
              <a:schemeClr val="tx1"/>
            </a:solidFill>
          </a:ln>
        </p:spPr>
        <p:txBody>
          <a:bodyPr wrap="square" lIns="0" tIns="0" rIns="0" bIns="0" rtlCol="0"/>
          <a:lstStyle/>
          <a:p>
            <a:endParaRPr sz="372">
              <a:solidFill>
                <a:prstClr val="black"/>
              </a:solidFill>
            </a:endParaRPr>
          </a:p>
        </p:txBody>
      </p:sp>
      <p:sp>
        <p:nvSpPr>
          <p:cNvPr id="18" name="object 43"/>
          <p:cNvSpPr/>
          <p:nvPr userDrawn="1"/>
        </p:nvSpPr>
        <p:spPr>
          <a:xfrm>
            <a:off x="6433876" y="2307269"/>
            <a:ext cx="2197910" cy="2000218"/>
          </a:xfrm>
          <a:custGeom>
            <a:avLst/>
            <a:gdLst/>
            <a:ahLst/>
            <a:cxnLst/>
            <a:rect l="l" t="t" r="r" b="b"/>
            <a:pathLst>
              <a:path w="4832350" h="4398009">
                <a:moveTo>
                  <a:pt x="0" y="4397771"/>
                </a:moveTo>
                <a:lnTo>
                  <a:pt x="4832072" y="4397771"/>
                </a:lnTo>
                <a:lnTo>
                  <a:pt x="4832072" y="0"/>
                </a:lnTo>
                <a:lnTo>
                  <a:pt x="0" y="0"/>
                </a:lnTo>
                <a:lnTo>
                  <a:pt x="0" y="4397771"/>
                </a:lnTo>
                <a:close/>
              </a:path>
            </a:pathLst>
          </a:custGeom>
          <a:solidFill>
            <a:srgbClr val="000000"/>
          </a:solidFill>
          <a:ln w="19050">
            <a:solidFill>
              <a:schemeClr val="tx1"/>
            </a:solidFill>
          </a:ln>
        </p:spPr>
        <p:txBody>
          <a:bodyPr wrap="square" lIns="0" tIns="0" rIns="0" bIns="0" rtlCol="0"/>
          <a:lstStyle/>
          <a:p>
            <a:endParaRPr sz="372">
              <a:solidFill>
                <a:prstClr val="black"/>
              </a:solidFill>
            </a:endParaRPr>
          </a:p>
        </p:txBody>
      </p:sp>
      <p:sp>
        <p:nvSpPr>
          <p:cNvPr id="21" name="object 26"/>
          <p:cNvSpPr/>
          <p:nvPr userDrawn="1"/>
        </p:nvSpPr>
        <p:spPr>
          <a:xfrm>
            <a:off x="4501476" y="1240710"/>
            <a:ext cx="4910" cy="297462"/>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22" name="object 26"/>
          <p:cNvSpPr/>
          <p:nvPr userDrawn="1"/>
        </p:nvSpPr>
        <p:spPr>
          <a:xfrm>
            <a:off x="1450506" y="1240710"/>
            <a:ext cx="4910" cy="297462"/>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23" name="object 26"/>
          <p:cNvSpPr/>
          <p:nvPr userDrawn="1"/>
        </p:nvSpPr>
        <p:spPr>
          <a:xfrm flipH="1" flipV="1">
            <a:off x="1270139" y="1216727"/>
            <a:ext cx="6243729" cy="20793"/>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25" name="Text Placeholder 14"/>
          <p:cNvSpPr>
            <a:spLocks noGrp="1"/>
          </p:cNvSpPr>
          <p:nvPr>
            <p:ph type="body" sz="quarter" idx="17" hasCustomPrompt="1"/>
          </p:nvPr>
        </p:nvSpPr>
        <p:spPr>
          <a:xfrm>
            <a:off x="435768" y="312625"/>
            <a:ext cx="8193636" cy="346298"/>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TEXT STYLES</a:t>
            </a:r>
          </a:p>
        </p:txBody>
      </p:sp>
      <p:sp>
        <p:nvSpPr>
          <p:cNvPr id="27" name="Text Placeholder 14"/>
          <p:cNvSpPr>
            <a:spLocks noGrp="1"/>
          </p:cNvSpPr>
          <p:nvPr>
            <p:ph type="body" sz="quarter" idx="18" hasCustomPrompt="1"/>
          </p:nvPr>
        </p:nvSpPr>
        <p:spPr>
          <a:xfrm>
            <a:off x="435768" y="788593"/>
            <a:ext cx="8193636" cy="346298"/>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TEXT STYLES</a:t>
            </a:r>
          </a:p>
        </p:txBody>
      </p:sp>
      <p:sp>
        <p:nvSpPr>
          <p:cNvPr id="28" name="Text Placeholder 14"/>
          <p:cNvSpPr>
            <a:spLocks noGrp="1"/>
          </p:cNvSpPr>
          <p:nvPr>
            <p:ph type="body" sz="quarter" idx="19" hasCustomPrompt="1"/>
          </p:nvPr>
        </p:nvSpPr>
        <p:spPr>
          <a:xfrm>
            <a:off x="440454" y="1538172"/>
            <a:ext cx="2190762" cy="776240"/>
          </a:xfrm>
          <a:prstGeom prst="rect">
            <a:avLst/>
          </a:prstGeom>
        </p:spPr>
        <p:txBody>
          <a:bodyPr/>
          <a:lstStyle>
            <a:lvl1pPr algn="ctr">
              <a:defRPr sz="1637"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29" name="Text Placeholder 14"/>
          <p:cNvSpPr>
            <a:spLocks noGrp="1"/>
          </p:cNvSpPr>
          <p:nvPr>
            <p:ph type="body" sz="quarter" idx="20" hasCustomPrompt="1"/>
          </p:nvPr>
        </p:nvSpPr>
        <p:spPr>
          <a:xfrm>
            <a:off x="3445803" y="1550084"/>
            <a:ext cx="2190762" cy="752416"/>
          </a:xfrm>
          <a:prstGeom prst="rect">
            <a:avLst/>
          </a:prstGeom>
        </p:spPr>
        <p:txBody>
          <a:bodyPr/>
          <a:lstStyle>
            <a:lvl1pPr algn="ctr">
              <a:defRPr sz="1637"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30" name="Text Placeholder 14"/>
          <p:cNvSpPr>
            <a:spLocks noGrp="1"/>
          </p:cNvSpPr>
          <p:nvPr>
            <p:ph type="body" sz="quarter" idx="21" hasCustomPrompt="1"/>
          </p:nvPr>
        </p:nvSpPr>
        <p:spPr>
          <a:xfrm>
            <a:off x="6438642" y="1538172"/>
            <a:ext cx="2190762" cy="776240"/>
          </a:xfrm>
          <a:prstGeom prst="rect">
            <a:avLst/>
          </a:prstGeom>
        </p:spPr>
        <p:txBody>
          <a:bodyPr/>
          <a:lstStyle>
            <a:lvl1pPr algn="ctr">
              <a:defRPr sz="1637"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32" name="Picture Placeholder 31"/>
          <p:cNvSpPr>
            <a:spLocks noGrp="1"/>
          </p:cNvSpPr>
          <p:nvPr>
            <p:ph type="pic" sz="quarter" idx="22"/>
          </p:nvPr>
        </p:nvSpPr>
        <p:spPr>
          <a:xfrm>
            <a:off x="436116" y="2314720"/>
            <a:ext cx="2195022" cy="1999929"/>
          </a:xfrm>
          <a:prstGeom prst="rect">
            <a:avLst/>
          </a:prstGeom>
        </p:spPr>
        <p:txBody>
          <a:bodyPr/>
          <a:lstStyle>
            <a:lvl1pPr>
              <a:defRPr sz="1273">
                <a:solidFill>
                  <a:srgbClr val="FF0000"/>
                </a:solidFill>
              </a:defRPr>
            </a:lvl1pPr>
          </a:lstStyle>
          <a:p>
            <a:endParaRPr lang="en-US" dirty="0"/>
          </a:p>
        </p:txBody>
      </p:sp>
      <p:sp>
        <p:nvSpPr>
          <p:cNvPr id="35" name="Picture Placeholder 31"/>
          <p:cNvSpPr>
            <a:spLocks noGrp="1"/>
          </p:cNvSpPr>
          <p:nvPr>
            <p:ph type="pic" sz="quarter" idx="25"/>
          </p:nvPr>
        </p:nvSpPr>
        <p:spPr>
          <a:xfrm>
            <a:off x="679207" y="2600013"/>
            <a:ext cx="1552418" cy="1414440"/>
          </a:xfrm>
          <a:prstGeom prst="rect">
            <a:avLst/>
          </a:prstGeom>
        </p:spPr>
        <p:txBody>
          <a:bodyPr/>
          <a:lstStyle>
            <a:lvl1pPr>
              <a:defRPr sz="1273">
                <a:solidFill>
                  <a:srgbClr val="FF0000"/>
                </a:solidFill>
              </a:defRPr>
            </a:lvl1pPr>
          </a:lstStyle>
          <a:p>
            <a:endParaRPr lang="en-US" dirty="0"/>
          </a:p>
        </p:txBody>
      </p:sp>
      <p:sp>
        <p:nvSpPr>
          <p:cNvPr id="36" name="Picture Placeholder 31"/>
          <p:cNvSpPr>
            <a:spLocks noGrp="1"/>
          </p:cNvSpPr>
          <p:nvPr>
            <p:ph type="pic" sz="quarter" idx="26"/>
          </p:nvPr>
        </p:nvSpPr>
        <p:spPr>
          <a:xfrm>
            <a:off x="3428527" y="2314701"/>
            <a:ext cx="2195022" cy="1999929"/>
          </a:xfrm>
          <a:prstGeom prst="rect">
            <a:avLst/>
          </a:prstGeom>
        </p:spPr>
        <p:txBody>
          <a:bodyPr/>
          <a:lstStyle>
            <a:lvl1pPr>
              <a:defRPr sz="1273">
                <a:solidFill>
                  <a:srgbClr val="FF0000"/>
                </a:solidFill>
              </a:defRPr>
            </a:lvl1pPr>
          </a:lstStyle>
          <a:p>
            <a:endParaRPr lang="en-US" dirty="0"/>
          </a:p>
        </p:txBody>
      </p:sp>
      <p:sp>
        <p:nvSpPr>
          <p:cNvPr id="37" name="Picture Placeholder 31"/>
          <p:cNvSpPr>
            <a:spLocks noGrp="1"/>
          </p:cNvSpPr>
          <p:nvPr>
            <p:ph type="pic" sz="quarter" idx="27"/>
          </p:nvPr>
        </p:nvSpPr>
        <p:spPr>
          <a:xfrm>
            <a:off x="3671618" y="2599995"/>
            <a:ext cx="1552418" cy="1414440"/>
          </a:xfrm>
          <a:prstGeom prst="rect">
            <a:avLst/>
          </a:prstGeom>
        </p:spPr>
        <p:txBody>
          <a:bodyPr/>
          <a:lstStyle>
            <a:lvl1pPr>
              <a:defRPr sz="1273">
                <a:solidFill>
                  <a:srgbClr val="FF0000"/>
                </a:solidFill>
              </a:defRPr>
            </a:lvl1pPr>
          </a:lstStyle>
          <a:p>
            <a:endParaRPr lang="en-US" dirty="0"/>
          </a:p>
        </p:txBody>
      </p:sp>
      <p:sp>
        <p:nvSpPr>
          <p:cNvPr id="38" name="Picture Placeholder 31"/>
          <p:cNvSpPr>
            <a:spLocks noGrp="1"/>
          </p:cNvSpPr>
          <p:nvPr>
            <p:ph type="pic" sz="quarter" idx="28"/>
          </p:nvPr>
        </p:nvSpPr>
        <p:spPr>
          <a:xfrm>
            <a:off x="6425815" y="2307269"/>
            <a:ext cx="2195022" cy="1999929"/>
          </a:xfrm>
          <a:prstGeom prst="rect">
            <a:avLst/>
          </a:prstGeom>
        </p:spPr>
        <p:txBody>
          <a:bodyPr/>
          <a:lstStyle>
            <a:lvl1pPr>
              <a:defRPr sz="1273">
                <a:solidFill>
                  <a:srgbClr val="FF0000"/>
                </a:solidFill>
              </a:defRPr>
            </a:lvl1pPr>
          </a:lstStyle>
          <a:p>
            <a:endParaRPr lang="en-US" dirty="0"/>
          </a:p>
        </p:txBody>
      </p:sp>
      <p:sp>
        <p:nvSpPr>
          <p:cNvPr id="39" name="Picture Placeholder 31"/>
          <p:cNvSpPr>
            <a:spLocks noGrp="1"/>
          </p:cNvSpPr>
          <p:nvPr>
            <p:ph type="pic" sz="quarter" idx="29"/>
          </p:nvPr>
        </p:nvSpPr>
        <p:spPr>
          <a:xfrm>
            <a:off x="6668906" y="2592562"/>
            <a:ext cx="1552418" cy="1414440"/>
          </a:xfrm>
          <a:prstGeom prst="rect">
            <a:avLst/>
          </a:prstGeom>
        </p:spPr>
        <p:txBody>
          <a:bodyPr/>
          <a:lstStyle>
            <a:lvl1pPr>
              <a:defRPr sz="1273">
                <a:solidFill>
                  <a:srgbClr val="FF0000"/>
                </a:solidFill>
              </a:defRPr>
            </a:lvl1pPr>
          </a:lstStyle>
          <a:p>
            <a:endParaRPr lang="en-US" dirty="0"/>
          </a:p>
        </p:txBody>
      </p:sp>
    </p:spTree>
    <p:extLst>
      <p:ext uri="{BB962C8B-B14F-4D97-AF65-F5344CB8AC3E}">
        <p14:creationId xmlns:p14="http://schemas.microsoft.com/office/powerpoint/2010/main" val="4615944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object 38"/>
          <p:cNvSpPr/>
          <p:nvPr userDrawn="1"/>
        </p:nvSpPr>
        <p:spPr>
          <a:xfrm>
            <a:off x="3592660" y="2574994"/>
            <a:ext cx="2164119" cy="895564"/>
          </a:xfrm>
          <a:custGeom>
            <a:avLst/>
            <a:gdLst/>
            <a:ahLst/>
            <a:cxnLst/>
            <a:rect l="l" t="t" r="r" b="b"/>
            <a:pathLst>
              <a:path w="4758055" h="1969134">
                <a:moveTo>
                  <a:pt x="0" y="1968526"/>
                </a:moveTo>
                <a:lnTo>
                  <a:pt x="4757813" y="1968526"/>
                </a:lnTo>
                <a:lnTo>
                  <a:pt x="4757813" y="0"/>
                </a:lnTo>
                <a:lnTo>
                  <a:pt x="0" y="0"/>
                </a:lnTo>
                <a:lnTo>
                  <a:pt x="0" y="1968526"/>
                </a:lnTo>
                <a:close/>
              </a:path>
            </a:pathLst>
          </a:custGeom>
          <a:ln w="85725">
            <a:solidFill>
              <a:srgbClr val="FAE200"/>
            </a:solidFill>
          </a:ln>
        </p:spPr>
        <p:txBody>
          <a:bodyPr wrap="square" lIns="0" tIns="0" rIns="0" bIns="0" rtlCol="0"/>
          <a:lstStyle/>
          <a:p>
            <a:endParaRPr sz="372">
              <a:solidFill>
                <a:prstClr val="black"/>
              </a:solidFill>
            </a:endParaRPr>
          </a:p>
        </p:txBody>
      </p:sp>
      <p:sp>
        <p:nvSpPr>
          <p:cNvPr id="14" name="Text Placeholder 17"/>
          <p:cNvSpPr>
            <a:spLocks noGrp="1"/>
          </p:cNvSpPr>
          <p:nvPr>
            <p:ph type="body" sz="quarter" idx="15"/>
          </p:nvPr>
        </p:nvSpPr>
        <p:spPr>
          <a:xfrm>
            <a:off x="3458341" y="1726182"/>
            <a:ext cx="2473426" cy="238307"/>
          </a:xfrm>
          <a:prstGeom prst="rect">
            <a:avLst/>
          </a:prstGeom>
        </p:spPr>
        <p:txBody>
          <a:bodyPr/>
          <a:lstStyle>
            <a:lvl1pPr algn="ctr">
              <a:defRPr sz="1092" b="1" i="0">
                <a:latin typeface="Helvetica" charset="0"/>
                <a:ea typeface="Helvetica" charset="0"/>
                <a:cs typeface="Helvetica" charset="0"/>
              </a:defRPr>
            </a:lvl1pPr>
          </a:lstStyle>
          <a:p>
            <a:pPr lvl="0"/>
            <a:r>
              <a:rPr lang="en-US" dirty="0"/>
              <a:t>Click to edit Master text styles</a:t>
            </a:r>
          </a:p>
        </p:txBody>
      </p:sp>
      <p:sp>
        <p:nvSpPr>
          <p:cNvPr id="17" name="Text Placeholder 17"/>
          <p:cNvSpPr>
            <a:spLocks noGrp="1"/>
          </p:cNvSpPr>
          <p:nvPr>
            <p:ph type="body" sz="quarter" idx="17"/>
          </p:nvPr>
        </p:nvSpPr>
        <p:spPr>
          <a:xfrm>
            <a:off x="3751618" y="2690512"/>
            <a:ext cx="1846201" cy="664528"/>
          </a:xfrm>
          <a:prstGeom prst="rect">
            <a:avLst/>
          </a:prstGeom>
        </p:spPr>
        <p:txBody>
          <a:bodyPr/>
          <a:lstStyle>
            <a:lvl1pPr>
              <a:defRPr sz="910" b="1" i="0">
                <a:latin typeface="Helvetica" charset="0"/>
                <a:ea typeface="Helvetica" charset="0"/>
                <a:cs typeface="Helvetica" charset="0"/>
              </a:defRPr>
            </a:lvl1pPr>
          </a:lstStyle>
          <a:p>
            <a:pPr lvl="0"/>
            <a:r>
              <a:rPr lang="en-US" dirty="0"/>
              <a:t>Click to edit Master text styles</a:t>
            </a:r>
          </a:p>
        </p:txBody>
      </p:sp>
      <p:sp>
        <p:nvSpPr>
          <p:cNvPr id="18" name="Text Placeholder 17"/>
          <p:cNvSpPr>
            <a:spLocks noGrp="1"/>
          </p:cNvSpPr>
          <p:nvPr>
            <p:ph type="body" sz="quarter" idx="18" hasCustomPrompt="1"/>
          </p:nvPr>
        </p:nvSpPr>
        <p:spPr>
          <a:xfrm>
            <a:off x="1714357" y="898724"/>
            <a:ext cx="5889189" cy="380359"/>
          </a:xfrm>
          <a:prstGeom prst="rect">
            <a:avLst/>
          </a:prstGeom>
        </p:spPr>
        <p:txBody>
          <a:bodyPr/>
          <a:lstStyle>
            <a:lvl1pPr algn="ctr">
              <a:defRPr sz="3002" b="1" i="0">
                <a:latin typeface="Helvetica" charset="0"/>
                <a:ea typeface="Helvetica" charset="0"/>
                <a:cs typeface="Helvetica" charset="0"/>
              </a:defRPr>
            </a:lvl1pPr>
          </a:lstStyle>
          <a:p>
            <a:pPr lvl="0"/>
            <a:r>
              <a:rPr lang="en-US" dirty="0"/>
              <a:t>Click to edit master text styles</a:t>
            </a:r>
          </a:p>
        </p:txBody>
      </p:sp>
      <p:sp>
        <p:nvSpPr>
          <p:cNvPr id="19" name="Text Placeholder 17"/>
          <p:cNvSpPr>
            <a:spLocks noGrp="1"/>
          </p:cNvSpPr>
          <p:nvPr>
            <p:ph type="body" sz="quarter" idx="19"/>
          </p:nvPr>
        </p:nvSpPr>
        <p:spPr>
          <a:xfrm>
            <a:off x="3458341" y="2165765"/>
            <a:ext cx="2473426" cy="238307"/>
          </a:xfrm>
          <a:prstGeom prst="rect">
            <a:avLst/>
          </a:prstGeom>
        </p:spPr>
        <p:txBody>
          <a:bodyPr/>
          <a:lstStyle>
            <a:lvl1pPr algn="ctr">
              <a:defRPr sz="728" b="1" i="0">
                <a:latin typeface="Helvetica" charset="0"/>
                <a:ea typeface="Helvetica" charset="0"/>
                <a:cs typeface="Helvetica" charset="0"/>
              </a:defRPr>
            </a:lvl1pPr>
          </a:lstStyle>
          <a:p>
            <a:pPr lvl="0"/>
            <a:r>
              <a:rPr lang="en-US" dirty="0"/>
              <a:t>Click to edit Master text styles</a:t>
            </a:r>
          </a:p>
        </p:txBody>
      </p:sp>
      <p:sp>
        <p:nvSpPr>
          <p:cNvPr id="20" name="Text Placeholder 17"/>
          <p:cNvSpPr>
            <a:spLocks noGrp="1"/>
          </p:cNvSpPr>
          <p:nvPr>
            <p:ph type="body" sz="quarter" idx="20"/>
          </p:nvPr>
        </p:nvSpPr>
        <p:spPr>
          <a:xfrm>
            <a:off x="283132" y="3943350"/>
            <a:ext cx="2473426" cy="238307"/>
          </a:xfrm>
          <a:prstGeom prst="rect">
            <a:avLst/>
          </a:prstGeom>
        </p:spPr>
        <p:txBody>
          <a:bodyPr/>
          <a:lstStyle>
            <a:lvl1pPr algn="ctr">
              <a:defRPr sz="728" b="0" i="0">
                <a:latin typeface="Helvetica" charset="0"/>
                <a:ea typeface="Helvetica" charset="0"/>
                <a:cs typeface="Helvetica" charset="0"/>
              </a:defRPr>
            </a:lvl1pPr>
          </a:lstStyle>
          <a:p>
            <a:pPr lvl="0"/>
            <a:r>
              <a:rPr lang="en-US" dirty="0"/>
              <a:t>Click to edit Master text styles</a:t>
            </a:r>
          </a:p>
        </p:txBody>
      </p:sp>
      <p:sp>
        <p:nvSpPr>
          <p:cNvPr id="21" name="Text Placeholder 17"/>
          <p:cNvSpPr>
            <a:spLocks noGrp="1"/>
          </p:cNvSpPr>
          <p:nvPr>
            <p:ph type="body" sz="quarter" idx="21"/>
          </p:nvPr>
        </p:nvSpPr>
        <p:spPr>
          <a:xfrm>
            <a:off x="5867400" y="3943350"/>
            <a:ext cx="2473426" cy="238307"/>
          </a:xfrm>
          <a:prstGeom prst="rect">
            <a:avLst/>
          </a:prstGeom>
        </p:spPr>
        <p:txBody>
          <a:bodyPr/>
          <a:lstStyle>
            <a:lvl1pPr algn="ctr">
              <a:defRPr sz="728" b="0" i="0">
                <a:latin typeface="Helvetica" charset="0"/>
                <a:ea typeface="Helvetica" charset="0"/>
                <a:cs typeface="Helvetica" charset="0"/>
              </a:defRPr>
            </a:lvl1pPr>
          </a:lstStyle>
          <a:p>
            <a:pPr lvl="0"/>
            <a:r>
              <a:rPr lang="en-US" dirty="0"/>
              <a:t>Click to edit Master text styles</a:t>
            </a:r>
          </a:p>
        </p:txBody>
      </p:sp>
      <p:sp>
        <p:nvSpPr>
          <p:cNvPr id="22" name="Text Placeholder 17"/>
          <p:cNvSpPr>
            <a:spLocks noGrp="1"/>
          </p:cNvSpPr>
          <p:nvPr>
            <p:ph type="body" sz="quarter" idx="22"/>
          </p:nvPr>
        </p:nvSpPr>
        <p:spPr>
          <a:xfrm>
            <a:off x="3143478" y="3943350"/>
            <a:ext cx="2473426" cy="238307"/>
          </a:xfrm>
          <a:prstGeom prst="rect">
            <a:avLst/>
          </a:prstGeom>
        </p:spPr>
        <p:txBody>
          <a:bodyPr/>
          <a:lstStyle>
            <a:lvl1pPr algn="ctr">
              <a:defRPr sz="728" b="0" i="0">
                <a:latin typeface="Helvetica" charset="0"/>
                <a:ea typeface="Helvetica" charset="0"/>
                <a:cs typeface="Helvetica" charset="0"/>
              </a:defRPr>
            </a:lvl1pPr>
          </a:lstStyle>
          <a:p>
            <a:pPr lvl="0"/>
            <a:r>
              <a:rPr lang="en-US" dirty="0"/>
              <a:t>Click to edit Master text styles</a:t>
            </a: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76392" y="3943350"/>
            <a:ext cx="344427" cy="238307"/>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3132" y="3943351"/>
            <a:ext cx="254039" cy="254140"/>
          </a:xfrm>
          <a:prstGeom prst="rect">
            <a:avLst/>
          </a:prstGeom>
        </p:spPr>
      </p:pic>
      <p:pic>
        <p:nvPicPr>
          <p:cNvPr id="25" name="Picture 2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671680" y="3915362"/>
            <a:ext cx="282149" cy="282129"/>
          </a:xfrm>
          <a:prstGeom prst="rect">
            <a:avLst/>
          </a:prstGeom>
        </p:spPr>
      </p:pic>
    </p:spTree>
    <p:extLst>
      <p:ext uri="{BB962C8B-B14F-4D97-AF65-F5344CB8AC3E}">
        <p14:creationId xmlns:p14="http://schemas.microsoft.com/office/powerpoint/2010/main" val="450007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6970" y="521659"/>
            <a:ext cx="4149172" cy="2208895"/>
          </a:xfrm>
          <a:prstGeom prst="rect">
            <a:avLst/>
          </a:prstGeom>
        </p:spPr>
      </p:pic>
      <p:sp>
        <p:nvSpPr>
          <p:cNvPr id="3" name="Holder 3"/>
          <p:cNvSpPr>
            <a:spLocks noGrp="1"/>
          </p:cNvSpPr>
          <p:nvPr>
            <p:ph type="subTitle" idx="4"/>
          </p:nvPr>
        </p:nvSpPr>
        <p:spPr>
          <a:xfrm>
            <a:off x="2287268" y="3611424"/>
            <a:ext cx="4516423" cy="223907"/>
          </a:xfrm>
          <a:prstGeom prst="rect">
            <a:avLst/>
          </a:prstGeom>
        </p:spPr>
        <p:txBody>
          <a:bodyPr wrap="square" lIns="0" tIns="0" rIns="0" bIns="0">
            <a:spAutoFit/>
          </a:bodyPr>
          <a:lstStyle>
            <a:lvl1pPr algn="ctr">
              <a:defRPr sz="1455" b="1">
                <a:solidFill>
                  <a:schemeClr val="bg1"/>
                </a:solidFill>
                <a:latin typeface="Helvetica" charset="0"/>
                <a:ea typeface="Helvetica" charset="0"/>
                <a:cs typeface="Helvetica" charset="0"/>
              </a:defRPr>
            </a:lvl1pPr>
          </a:lstStyle>
          <a:p>
            <a:endParaRPr lang="en-US" dirty="0"/>
          </a:p>
        </p:txBody>
      </p:sp>
      <p:sp>
        <p:nvSpPr>
          <p:cNvPr id="15" name="Rectangle 14"/>
          <p:cNvSpPr/>
          <p:nvPr userDrawn="1"/>
        </p:nvSpPr>
        <p:spPr>
          <a:xfrm>
            <a:off x="2287268" y="3611424"/>
            <a:ext cx="4516423" cy="38775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3" name="Picture Placeholder 12"/>
          <p:cNvSpPr>
            <a:spLocks noGrp="1"/>
          </p:cNvSpPr>
          <p:nvPr>
            <p:ph type="pic" sz="quarter" idx="10"/>
          </p:nvPr>
        </p:nvSpPr>
        <p:spPr>
          <a:xfrm>
            <a:off x="0" y="-1"/>
            <a:ext cx="9144000" cy="4857751"/>
          </a:xfrm>
          <a:prstGeom prst="rect">
            <a:avLst/>
          </a:prstGeom>
        </p:spPr>
        <p:txBody>
          <a:bodyPr/>
          <a:lstStyle>
            <a:lvl1pPr>
              <a:defRPr sz="1819" b="0" i="0">
                <a:solidFill>
                  <a:srgbClr val="FF0000"/>
                </a:solidFill>
                <a:latin typeface="Helvetica" charset="0"/>
                <a:ea typeface="Helvetica" charset="0"/>
                <a:cs typeface="Helvetica" charset="0"/>
              </a:defRPr>
            </a:lvl1pPr>
          </a:lstStyle>
          <a:p>
            <a:endParaRPr lang="en-US" dirty="0"/>
          </a:p>
        </p:txBody>
      </p:sp>
    </p:spTree>
    <p:extLst>
      <p:ext uri="{BB962C8B-B14F-4D97-AF65-F5344CB8AC3E}">
        <p14:creationId xmlns:p14="http://schemas.microsoft.com/office/powerpoint/2010/main" val="78996233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object 29"/>
          <p:cNvSpPr/>
          <p:nvPr userDrawn="1"/>
        </p:nvSpPr>
        <p:spPr>
          <a:xfrm>
            <a:off x="2584579" y="1313660"/>
            <a:ext cx="872521" cy="871594"/>
          </a:xfrm>
          <a:custGeom>
            <a:avLst/>
            <a:gdLst/>
            <a:ahLst/>
            <a:cxnLst/>
            <a:rect l="l" t="t" r="r" b="b"/>
            <a:pathLst>
              <a:path w="1918334" h="1916429">
                <a:moveTo>
                  <a:pt x="1916172" y="0"/>
                </a:moveTo>
                <a:lnTo>
                  <a:pt x="0" y="1916172"/>
                </a:lnTo>
                <a:lnTo>
                  <a:pt x="1917924" y="1916172"/>
                </a:lnTo>
                <a:lnTo>
                  <a:pt x="1916172" y="0"/>
                </a:lnTo>
              </a:path>
            </a:pathLst>
          </a:custGeom>
          <a:solidFill>
            <a:srgbClr val="F6D923"/>
          </a:solidFill>
        </p:spPr>
        <p:txBody>
          <a:bodyPr wrap="square" lIns="0" tIns="0" rIns="0" bIns="0" rtlCol="0"/>
          <a:lstStyle/>
          <a:p>
            <a:endParaRPr sz="372">
              <a:solidFill>
                <a:prstClr val="black"/>
              </a:solidFill>
            </a:endParaRPr>
          </a:p>
        </p:txBody>
      </p:sp>
      <p:sp>
        <p:nvSpPr>
          <p:cNvPr id="5" name="Holder 5"/>
          <p:cNvSpPr>
            <a:spLocks noGrp="1"/>
          </p:cNvSpPr>
          <p:nvPr>
            <p:ph type="dt" sz="half" idx="6"/>
          </p:nvPr>
        </p:nvSpPr>
        <p:spPr/>
        <p:txBody>
          <a:bodyPr lIns="0" tIns="0" rIns="0" bIns="0"/>
          <a:lstStyle>
            <a:lvl1pPr>
              <a:defRPr sz="591" b="0" i="0">
                <a:solidFill>
                  <a:schemeClr val="bg1"/>
                </a:solidFill>
                <a:latin typeface="Helvetica"/>
                <a:cs typeface="Helvetica"/>
              </a:defRPr>
            </a:lvl1pPr>
          </a:lstStyle>
          <a:p>
            <a:pPr marL="5776"/>
            <a:r>
              <a:rPr lang="en-US" spc="-11">
                <a:solidFill>
                  <a:prstClr val="white"/>
                </a:solidFill>
              </a:rPr>
              <a:t>Presented by: xxx xxx</a:t>
            </a:r>
            <a:endParaRPr lang="en-US" spc="16" dirty="0">
              <a:solidFill>
                <a:prstClr val="white"/>
              </a:solidFill>
            </a:endParaRPr>
          </a:p>
        </p:txBody>
      </p:sp>
      <p:sp>
        <p:nvSpPr>
          <p:cNvPr id="7" name="object 30"/>
          <p:cNvSpPr/>
          <p:nvPr userDrawn="1"/>
        </p:nvSpPr>
        <p:spPr>
          <a:xfrm>
            <a:off x="2926829" y="1645435"/>
            <a:ext cx="530271" cy="530523"/>
          </a:xfrm>
          <a:custGeom>
            <a:avLst/>
            <a:gdLst/>
            <a:ahLst/>
            <a:cxnLst/>
            <a:rect l="l" t="t" r="r" b="b"/>
            <a:pathLst>
              <a:path w="1165859" h="1166495">
                <a:moveTo>
                  <a:pt x="1165849" y="0"/>
                </a:moveTo>
                <a:lnTo>
                  <a:pt x="0" y="1165954"/>
                </a:lnTo>
                <a:lnTo>
                  <a:pt x="1165849" y="1165954"/>
                </a:lnTo>
                <a:lnTo>
                  <a:pt x="1165849" y="0"/>
                </a:lnTo>
                <a:close/>
              </a:path>
            </a:pathLst>
          </a:custGeom>
          <a:solidFill>
            <a:srgbClr val="F5D924"/>
          </a:solidFill>
        </p:spPr>
        <p:txBody>
          <a:bodyPr wrap="square" lIns="0" tIns="0" rIns="0" bIns="0" rtlCol="0"/>
          <a:lstStyle/>
          <a:p>
            <a:endParaRPr sz="372">
              <a:solidFill>
                <a:prstClr val="black"/>
              </a:solidFill>
            </a:endParaRPr>
          </a:p>
        </p:txBody>
      </p:sp>
      <p:sp>
        <p:nvSpPr>
          <p:cNvPr id="9" name="object 32"/>
          <p:cNvSpPr txBox="1"/>
          <p:nvPr userDrawn="1"/>
        </p:nvSpPr>
        <p:spPr>
          <a:xfrm>
            <a:off x="4862512" y="1133005"/>
            <a:ext cx="324921" cy="230832"/>
          </a:xfrm>
          <a:prstGeom prst="rect">
            <a:avLst/>
          </a:prstGeom>
          <a:ln w="20941">
            <a:solidFill>
              <a:srgbClr val="F6D923"/>
            </a:solidFill>
          </a:ln>
        </p:spPr>
        <p:txBody>
          <a:bodyPr vert="horz" wrap="square" lIns="0" tIns="0" rIns="0" bIns="0" rtlCol="0">
            <a:spAutoFit/>
          </a:bodyPr>
          <a:lstStyle/>
          <a:p>
            <a:pPr marL="866" algn="ctr"/>
            <a:r>
              <a:rPr sz="1500" dirty="0">
                <a:solidFill>
                  <a:srgbClr val="000101"/>
                </a:solidFill>
                <a:latin typeface="Helvetica" charset="0"/>
                <a:ea typeface="Helvetica" charset="0"/>
                <a:cs typeface="Helvetica" charset="0"/>
              </a:rPr>
              <a:t>1</a:t>
            </a:r>
            <a:endParaRPr sz="1500" dirty="0">
              <a:solidFill>
                <a:prstClr val="black"/>
              </a:solidFill>
              <a:latin typeface="Helvetica" charset="0"/>
              <a:ea typeface="Helvetica" charset="0"/>
              <a:cs typeface="Helvetica" charset="0"/>
            </a:endParaRPr>
          </a:p>
        </p:txBody>
      </p:sp>
      <p:sp>
        <p:nvSpPr>
          <p:cNvPr id="10" name="object 33"/>
          <p:cNvSpPr txBox="1"/>
          <p:nvPr userDrawn="1"/>
        </p:nvSpPr>
        <p:spPr>
          <a:xfrm>
            <a:off x="4862512" y="1859778"/>
            <a:ext cx="324921" cy="230961"/>
          </a:xfrm>
          <a:prstGeom prst="rect">
            <a:avLst/>
          </a:prstGeom>
          <a:ln w="20941">
            <a:solidFill>
              <a:srgbClr val="F6D923"/>
            </a:solidFill>
          </a:ln>
        </p:spPr>
        <p:txBody>
          <a:bodyPr vert="horz" wrap="square" lIns="0" tIns="0" rIns="0" bIns="0" rtlCol="0">
            <a:spAutoFit/>
          </a:bodyPr>
          <a:lstStyle/>
          <a:p>
            <a:pPr marL="110609"/>
            <a:r>
              <a:rPr sz="1501" spc="-9" dirty="0">
                <a:solidFill>
                  <a:srgbClr val="000101"/>
                </a:solidFill>
                <a:latin typeface="Helvetica"/>
                <a:cs typeface="Helvetica"/>
              </a:rPr>
              <a:t>2</a:t>
            </a:r>
            <a:endParaRPr sz="1501" dirty="0">
              <a:solidFill>
                <a:prstClr val="black"/>
              </a:solidFill>
              <a:latin typeface="Helvetica"/>
              <a:cs typeface="Helvetica"/>
            </a:endParaRPr>
          </a:p>
        </p:txBody>
      </p:sp>
      <p:sp>
        <p:nvSpPr>
          <p:cNvPr id="11" name="object 34"/>
          <p:cNvSpPr txBox="1"/>
          <p:nvPr userDrawn="1"/>
        </p:nvSpPr>
        <p:spPr>
          <a:xfrm>
            <a:off x="4862512" y="2586680"/>
            <a:ext cx="324921" cy="230961"/>
          </a:xfrm>
          <a:prstGeom prst="rect">
            <a:avLst/>
          </a:prstGeom>
          <a:ln w="20941">
            <a:solidFill>
              <a:srgbClr val="F6D923"/>
            </a:solidFill>
          </a:ln>
        </p:spPr>
        <p:txBody>
          <a:bodyPr vert="horz" wrap="square" lIns="0" tIns="0" rIns="0" bIns="0" rtlCol="0">
            <a:spAutoFit/>
          </a:bodyPr>
          <a:lstStyle/>
          <a:p>
            <a:pPr marL="2888" algn="ctr"/>
            <a:r>
              <a:rPr sz="1501" spc="-9" dirty="0">
                <a:solidFill>
                  <a:srgbClr val="000101"/>
                </a:solidFill>
                <a:latin typeface="Brandon Grotesque"/>
                <a:cs typeface="Brandon Grotesque"/>
              </a:rPr>
              <a:t>3</a:t>
            </a:r>
            <a:endParaRPr sz="1501">
              <a:solidFill>
                <a:prstClr val="black"/>
              </a:solidFill>
              <a:latin typeface="Brandon Grotesque"/>
              <a:cs typeface="Brandon Grotesque"/>
            </a:endParaRPr>
          </a:p>
        </p:txBody>
      </p:sp>
      <p:sp>
        <p:nvSpPr>
          <p:cNvPr id="15" name="object 38"/>
          <p:cNvSpPr/>
          <p:nvPr userDrawn="1"/>
        </p:nvSpPr>
        <p:spPr>
          <a:xfrm>
            <a:off x="5566460" y="3440545"/>
            <a:ext cx="2164119" cy="895564"/>
          </a:xfrm>
          <a:custGeom>
            <a:avLst/>
            <a:gdLst/>
            <a:ahLst/>
            <a:cxnLst/>
            <a:rect l="l" t="t" r="r" b="b"/>
            <a:pathLst>
              <a:path w="4758055" h="1969134">
                <a:moveTo>
                  <a:pt x="0" y="1968526"/>
                </a:moveTo>
                <a:lnTo>
                  <a:pt x="4757813" y="1968526"/>
                </a:lnTo>
                <a:lnTo>
                  <a:pt x="4757813" y="0"/>
                </a:lnTo>
                <a:lnTo>
                  <a:pt x="0" y="0"/>
                </a:lnTo>
                <a:lnTo>
                  <a:pt x="0" y="1968526"/>
                </a:lnTo>
                <a:close/>
              </a:path>
            </a:pathLst>
          </a:custGeom>
          <a:ln w="88900">
            <a:solidFill>
              <a:srgbClr val="FAE200"/>
            </a:solidFill>
          </a:ln>
        </p:spPr>
        <p:txBody>
          <a:bodyPr wrap="square" lIns="0" tIns="0" rIns="0" bIns="0" rtlCol="0"/>
          <a:lstStyle/>
          <a:p>
            <a:endParaRPr sz="372">
              <a:solidFill>
                <a:prstClr val="black"/>
              </a:solidFill>
            </a:endParaRPr>
          </a:p>
        </p:txBody>
      </p:sp>
      <p:sp>
        <p:nvSpPr>
          <p:cNvPr id="18" name="Text Placeholder 17"/>
          <p:cNvSpPr>
            <a:spLocks noGrp="1"/>
          </p:cNvSpPr>
          <p:nvPr>
            <p:ph type="body" sz="quarter" idx="10"/>
          </p:nvPr>
        </p:nvSpPr>
        <p:spPr>
          <a:xfrm>
            <a:off x="5411807" y="1133521"/>
            <a:ext cx="2473426" cy="238307"/>
          </a:xfrm>
          <a:prstGeom prst="rect">
            <a:avLst/>
          </a:prstGeom>
        </p:spPr>
        <p:txBody>
          <a:bodyPr/>
          <a:lstStyle>
            <a:lvl1pPr>
              <a:defRPr sz="1092" b="1" i="0">
                <a:latin typeface="Helvetica" charset="0"/>
                <a:ea typeface="Helvetica" charset="0"/>
                <a:cs typeface="Helvetica" charset="0"/>
              </a:defRPr>
            </a:lvl1pPr>
          </a:lstStyle>
          <a:p>
            <a:pPr lvl="0"/>
            <a:r>
              <a:rPr lang="en-US" dirty="0"/>
              <a:t>Click to edit Master text styles</a:t>
            </a:r>
          </a:p>
        </p:txBody>
      </p:sp>
      <p:sp>
        <p:nvSpPr>
          <p:cNvPr id="19" name="Text Placeholder 17"/>
          <p:cNvSpPr>
            <a:spLocks noGrp="1"/>
          </p:cNvSpPr>
          <p:nvPr>
            <p:ph type="body" sz="quarter" idx="11"/>
          </p:nvPr>
        </p:nvSpPr>
        <p:spPr>
          <a:xfrm>
            <a:off x="5411807" y="1859803"/>
            <a:ext cx="2473426" cy="238307"/>
          </a:xfrm>
          <a:prstGeom prst="rect">
            <a:avLst/>
          </a:prstGeom>
        </p:spPr>
        <p:txBody>
          <a:bodyPr/>
          <a:lstStyle>
            <a:lvl1pPr>
              <a:defRPr sz="1092" b="1" i="0">
                <a:latin typeface="Helvetica" charset="0"/>
                <a:ea typeface="Helvetica" charset="0"/>
                <a:cs typeface="Helvetica" charset="0"/>
              </a:defRPr>
            </a:lvl1pPr>
          </a:lstStyle>
          <a:p>
            <a:pPr lvl="0"/>
            <a:r>
              <a:rPr lang="en-US" dirty="0"/>
              <a:t>Click to edit Master text styles</a:t>
            </a:r>
          </a:p>
        </p:txBody>
      </p:sp>
      <p:sp>
        <p:nvSpPr>
          <p:cNvPr id="20" name="Text Placeholder 17"/>
          <p:cNvSpPr>
            <a:spLocks noGrp="1"/>
          </p:cNvSpPr>
          <p:nvPr>
            <p:ph type="body" sz="quarter" idx="12"/>
          </p:nvPr>
        </p:nvSpPr>
        <p:spPr>
          <a:xfrm>
            <a:off x="5441708" y="2579334"/>
            <a:ext cx="2473426" cy="238307"/>
          </a:xfrm>
          <a:prstGeom prst="rect">
            <a:avLst/>
          </a:prstGeom>
        </p:spPr>
        <p:txBody>
          <a:bodyPr/>
          <a:lstStyle>
            <a:lvl1pPr>
              <a:defRPr sz="1092" b="1" i="0">
                <a:latin typeface="Helvetica" charset="0"/>
                <a:ea typeface="Helvetica" charset="0"/>
                <a:cs typeface="Helvetica" charset="0"/>
              </a:defRPr>
            </a:lvl1pPr>
          </a:lstStyle>
          <a:p>
            <a:pPr lvl="0"/>
            <a:r>
              <a:rPr lang="en-US" dirty="0"/>
              <a:t>Click to edit Master text styles</a:t>
            </a:r>
          </a:p>
        </p:txBody>
      </p:sp>
      <p:sp>
        <p:nvSpPr>
          <p:cNvPr id="21" name="Text Placeholder 17"/>
          <p:cNvSpPr>
            <a:spLocks noGrp="1"/>
          </p:cNvSpPr>
          <p:nvPr>
            <p:ph type="body" sz="quarter" idx="13" hasCustomPrompt="1"/>
          </p:nvPr>
        </p:nvSpPr>
        <p:spPr>
          <a:xfrm>
            <a:off x="1039137" y="1176589"/>
            <a:ext cx="2473426" cy="238307"/>
          </a:xfrm>
          <a:prstGeom prst="rect">
            <a:avLst/>
          </a:prstGeom>
        </p:spPr>
        <p:txBody>
          <a:bodyPr/>
          <a:lstStyle>
            <a:lvl1pPr>
              <a:defRPr sz="5230" b="1" i="0">
                <a:latin typeface="Helvetica" charset="0"/>
                <a:ea typeface="Helvetica" charset="0"/>
                <a:cs typeface="Helvetica" charset="0"/>
              </a:defRPr>
            </a:lvl1pPr>
          </a:lstStyle>
          <a:p>
            <a:pPr lvl="0"/>
            <a:r>
              <a:rPr lang="en-US" dirty="0"/>
              <a:t>TEXT</a:t>
            </a:r>
          </a:p>
        </p:txBody>
      </p:sp>
      <p:sp>
        <p:nvSpPr>
          <p:cNvPr id="22" name="Rectangle 21"/>
          <p:cNvSpPr/>
          <p:nvPr userDrawn="1"/>
        </p:nvSpPr>
        <p:spPr>
          <a:xfrm>
            <a:off x="620960" y="942927"/>
            <a:ext cx="2836140" cy="1242327"/>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24" name="Text Placeholder 17"/>
          <p:cNvSpPr>
            <a:spLocks noGrp="1"/>
          </p:cNvSpPr>
          <p:nvPr>
            <p:ph type="body" sz="quarter" idx="14"/>
          </p:nvPr>
        </p:nvSpPr>
        <p:spPr>
          <a:xfrm>
            <a:off x="5757345" y="3567216"/>
            <a:ext cx="1846201" cy="664528"/>
          </a:xfrm>
          <a:prstGeom prst="rect">
            <a:avLst/>
          </a:prstGeom>
        </p:spPr>
        <p:txBody>
          <a:bodyPr/>
          <a:lstStyle>
            <a:lvl1pPr>
              <a:defRPr sz="910" b="1" i="0">
                <a:latin typeface="Helvetica" charset="0"/>
                <a:ea typeface="Helvetica" charset="0"/>
                <a:cs typeface="Helvetica" charset="0"/>
              </a:defRPr>
            </a:lvl1pPr>
          </a:lstStyle>
          <a:p>
            <a:pPr lvl="0"/>
            <a:r>
              <a:rPr lang="en-US" dirty="0"/>
              <a:t>Click to edit Master text styles</a:t>
            </a:r>
          </a:p>
        </p:txBody>
      </p:sp>
    </p:spTree>
    <p:extLst>
      <p:ext uri="{BB962C8B-B14F-4D97-AF65-F5344CB8AC3E}">
        <p14:creationId xmlns:p14="http://schemas.microsoft.com/office/powerpoint/2010/main" val="2754181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1"/>
            <a:ext cx="9144000" cy="4843439"/>
          </a:xfrm>
          <a:prstGeom prst="rect">
            <a:avLst/>
          </a:prstGeom>
        </p:spPr>
        <p:txBody>
          <a:bodyPr/>
          <a:lstStyle>
            <a:lvl1pPr>
              <a:defRPr sz="1819" b="0" i="0">
                <a:solidFill>
                  <a:srgbClr val="FF0000"/>
                </a:solidFill>
                <a:latin typeface="Helvetica" charset="0"/>
                <a:ea typeface="Helvetica" charset="0"/>
                <a:cs typeface="Helvetica" charset="0"/>
              </a:defRPr>
            </a:lvl1pPr>
          </a:lstStyle>
          <a:p>
            <a:endParaRPr lang="en-US"/>
          </a:p>
        </p:txBody>
      </p:sp>
      <p:sp>
        <p:nvSpPr>
          <p:cNvPr id="6" name="Holder 6"/>
          <p:cNvSpPr>
            <a:spLocks noGrp="1"/>
          </p:cNvSpPr>
          <p:nvPr>
            <p:ph type="dt" sz="half" idx="6"/>
          </p:nvPr>
        </p:nvSpPr>
        <p:spPr/>
        <p:txBody>
          <a:bodyPr lIns="0" tIns="0" rIns="0" bIns="0"/>
          <a:lstStyle>
            <a:lvl1pPr>
              <a:defRPr sz="591" b="0" i="0">
                <a:solidFill>
                  <a:schemeClr val="bg1"/>
                </a:solidFill>
                <a:latin typeface="Helvetica"/>
                <a:cs typeface="Helvetica"/>
              </a:defRPr>
            </a:lvl1pPr>
          </a:lstStyle>
          <a:p>
            <a:pPr marL="5776"/>
            <a:r>
              <a:rPr lang="en-US" spc="-11">
                <a:solidFill>
                  <a:prstClr val="white"/>
                </a:solidFill>
              </a:rPr>
              <a:t>Presented by: xxx xxx</a:t>
            </a:r>
            <a:endParaRPr lang="en-US" spc="16" dirty="0">
              <a:solidFill>
                <a:prstClr val="white"/>
              </a:solidFill>
            </a:endParaRPr>
          </a:p>
        </p:txBody>
      </p:sp>
      <p:sp>
        <p:nvSpPr>
          <p:cNvPr id="9" name="Holder 3"/>
          <p:cNvSpPr>
            <a:spLocks noGrp="1"/>
          </p:cNvSpPr>
          <p:nvPr>
            <p:ph type="subTitle" idx="4"/>
          </p:nvPr>
        </p:nvSpPr>
        <p:spPr>
          <a:xfrm>
            <a:off x="2284556" y="2294503"/>
            <a:ext cx="4516423" cy="335945"/>
          </a:xfrm>
          <a:prstGeom prst="rect">
            <a:avLst/>
          </a:prstGeom>
        </p:spPr>
        <p:txBody>
          <a:bodyPr wrap="square" lIns="0" tIns="0" rIns="0" bIns="0">
            <a:spAutoFit/>
          </a:bodyPr>
          <a:lstStyle>
            <a:lvl1pPr algn="ctr">
              <a:defRPr sz="2183" b="1">
                <a:solidFill>
                  <a:schemeClr val="bg1"/>
                </a:solidFill>
                <a:latin typeface="Helvetica" charset="0"/>
                <a:ea typeface="Helvetica" charset="0"/>
                <a:cs typeface="Helvetica" charset="0"/>
              </a:defRPr>
            </a:lvl1pPr>
          </a:lstStyle>
          <a:p>
            <a:endParaRPr lang="en-US" dirty="0"/>
          </a:p>
        </p:txBody>
      </p:sp>
    </p:spTree>
    <p:extLst>
      <p:ext uri="{BB962C8B-B14F-4D97-AF65-F5344CB8AC3E}">
        <p14:creationId xmlns:p14="http://schemas.microsoft.com/office/powerpoint/2010/main" val="38417307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Holder 6"/>
          <p:cNvSpPr>
            <a:spLocks noGrp="1"/>
          </p:cNvSpPr>
          <p:nvPr>
            <p:ph type="dt" sz="half" idx="6"/>
          </p:nvPr>
        </p:nvSpPr>
        <p:spPr/>
        <p:txBody>
          <a:bodyPr lIns="0" tIns="0" rIns="0" bIns="0"/>
          <a:lstStyle>
            <a:lvl1pPr>
              <a:defRPr sz="591" b="0" i="0">
                <a:solidFill>
                  <a:schemeClr val="bg1"/>
                </a:solidFill>
                <a:latin typeface="Helvetica"/>
                <a:cs typeface="Helvetica"/>
              </a:defRPr>
            </a:lvl1pPr>
          </a:lstStyle>
          <a:p>
            <a:pPr marL="5776"/>
            <a:r>
              <a:rPr lang="en-US" spc="-11">
                <a:solidFill>
                  <a:prstClr val="white"/>
                </a:solidFill>
              </a:rPr>
              <a:t>Presented by: xxx xxx</a:t>
            </a:r>
            <a:endParaRPr lang="en-US" spc="16" dirty="0">
              <a:solidFill>
                <a:prstClr val="white"/>
              </a:solidFill>
            </a:endParaRPr>
          </a:p>
        </p:txBody>
      </p:sp>
    </p:spTree>
    <p:extLst>
      <p:ext uri="{BB962C8B-B14F-4D97-AF65-F5344CB8AC3E}">
        <p14:creationId xmlns:p14="http://schemas.microsoft.com/office/powerpoint/2010/main" val="88044579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5611747" y="596369"/>
            <a:ext cx="3075053" cy="1143642"/>
          </a:xfrm>
          <a:prstGeom prst="rect">
            <a:avLst/>
          </a:prstGeom>
        </p:spPr>
        <p:txBody>
          <a:bodyPr lIns="0" tIns="0" rIns="0" bIns="0"/>
          <a:lstStyle>
            <a:lvl1pPr>
              <a:defRPr sz="3729" b="1" i="0">
                <a:solidFill>
                  <a:schemeClr val="tx1"/>
                </a:solidFill>
                <a:latin typeface="Helvetica"/>
                <a:cs typeface="Helvetica"/>
              </a:defRPr>
            </a:lvl1pPr>
          </a:lstStyle>
          <a:p>
            <a:endParaRPr lang="en-US" dirty="0"/>
          </a:p>
        </p:txBody>
      </p:sp>
      <p:sp>
        <p:nvSpPr>
          <p:cNvPr id="4" name="Holder 4"/>
          <p:cNvSpPr>
            <a:spLocks noGrp="1"/>
          </p:cNvSpPr>
          <p:nvPr>
            <p:ph type="dt" sz="half" idx="6"/>
          </p:nvPr>
        </p:nvSpPr>
        <p:spPr/>
        <p:txBody>
          <a:bodyPr lIns="0" tIns="0" rIns="0" bIns="0"/>
          <a:lstStyle>
            <a:lvl1pPr>
              <a:defRPr sz="591" b="0" i="0">
                <a:solidFill>
                  <a:schemeClr val="bg1"/>
                </a:solidFill>
                <a:latin typeface="Helvetica"/>
                <a:cs typeface="Helvetica"/>
              </a:defRPr>
            </a:lvl1pPr>
          </a:lstStyle>
          <a:p>
            <a:pPr marL="5776"/>
            <a:r>
              <a:rPr lang="en-US" spc="-11">
                <a:solidFill>
                  <a:prstClr val="white"/>
                </a:solidFill>
              </a:rPr>
              <a:t>Presented by: xxx xxx</a:t>
            </a:r>
            <a:endParaRPr lang="en-US" spc="16" dirty="0">
              <a:solidFill>
                <a:prstClr val="white"/>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
        <p:nvSpPr>
          <p:cNvPr id="9" name="Text Placeholder 8"/>
          <p:cNvSpPr>
            <a:spLocks noGrp="1"/>
          </p:cNvSpPr>
          <p:nvPr>
            <p:ph type="body" sz="quarter" idx="11" hasCustomPrompt="1"/>
          </p:nvPr>
        </p:nvSpPr>
        <p:spPr>
          <a:xfrm>
            <a:off x="5611748" y="2017257"/>
            <a:ext cx="3075197" cy="2282230"/>
          </a:xfrm>
          <a:prstGeom prst="rect">
            <a:avLst/>
          </a:prstGeom>
        </p:spPr>
        <p:txBody>
          <a:bodyPr/>
          <a:lstStyle>
            <a:lvl1pPr>
              <a:defRPr sz="1273" b="1" baseline="0">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6"/>
          <p:cNvSpPr>
            <a:spLocks noGrp="1"/>
          </p:cNvSpPr>
          <p:nvPr>
            <p:ph type="pic" sz="quarter" idx="14"/>
          </p:nvPr>
        </p:nvSpPr>
        <p:spPr>
          <a:xfrm>
            <a:off x="0" y="3996"/>
            <a:ext cx="5057215" cy="4859034"/>
          </a:xfrm>
          <a:prstGeom prst="rect">
            <a:avLst/>
          </a:prstGeom>
        </p:spPr>
        <p:txBody>
          <a:bodyPr/>
          <a:lstStyle>
            <a:lvl1pPr>
              <a:defRPr sz="1637">
                <a:solidFill>
                  <a:srgbClr val="FF0000"/>
                </a:solidFill>
              </a:defRPr>
            </a:lvl1pPr>
          </a:lstStyle>
          <a:p>
            <a:endParaRPr lang="en-US"/>
          </a:p>
        </p:txBody>
      </p:sp>
    </p:spTree>
    <p:extLst>
      <p:ext uri="{BB962C8B-B14F-4D97-AF65-F5344CB8AC3E}">
        <p14:creationId xmlns:p14="http://schemas.microsoft.com/office/powerpoint/2010/main" val="19597218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Holder 3"/>
          <p:cNvSpPr>
            <a:spLocks noGrp="1"/>
          </p:cNvSpPr>
          <p:nvPr>
            <p:ph type="dt" sz="half" idx="6"/>
          </p:nvPr>
        </p:nvSpPr>
        <p:spPr/>
        <p:txBody>
          <a:bodyPr lIns="0" tIns="0" rIns="0" bIns="0"/>
          <a:lstStyle>
            <a:lvl1pPr>
              <a:defRPr sz="591" b="0" i="0">
                <a:solidFill>
                  <a:schemeClr val="bg1"/>
                </a:solidFill>
                <a:latin typeface="Helvetica"/>
                <a:cs typeface="Helvetica"/>
              </a:defRPr>
            </a:lvl1pPr>
          </a:lstStyle>
          <a:p>
            <a:pPr marL="5776"/>
            <a:r>
              <a:rPr lang="en-US" spc="-11">
                <a:solidFill>
                  <a:prstClr val="white"/>
                </a:solidFill>
              </a:rPr>
              <a:t>Presented by: xxx xxx</a:t>
            </a:r>
            <a:endParaRPr lang="en-US" spc="16" dirty="0">
              <a:solidFill>
                <a:prstClr val="white"/>
              </a:solidFill>
            </a:endParaRPr>
          </a:p>
        </p:txBody>
      </p:sp>
      <p:sp>
        <p:nvSpPr>
          <p:cNvPr id="5" name="object 2"/>
          <p:cNvSpPr/>
          <p:nvPr userDrawn="1"/>
        </p:nvSpPr>
        <p:spPr>
          <a:xfrm>
            <a:off x="5286509" y="616690"/>
            <a:ext cx="3366182" cy="3509767"/>
          </a:xfrm>
          <a:custGeom>
            <a:avLst/>
            <a:gdLst/>
            <a:ahLst/>
            <a:cxnLst/>
            <a:rect l="l" t="t" r="r" b="b"/>
            <a:pathLst>
              <a:path w="7400925" h="7717155">
                <a:moveTo>
                  <a:pt x="0" y="7717042"/>
                </a:moveTo>
                <a:lnTo>
                  <a:pt x="7400769" y="7717042"/>
                </a:lnTo>
                <a:lnTo>
                  <a:pt x="7400769" y="0"/>
                </a:lnTo>
                <a:lnTo>
                  <a:pt x="0" y="0"/>
                </a:lnTo>
                <a:lnTo>
                  <a:pt x="0" y="7717042"/>
                </a:lnTo>
                <a:close/>
              </a:path>
            </a:pathLst>
          </a:custGeom>
          <a:solidFill>
            <a:srgbClr val="000000"/>
          </a:solidFill>
        </p:spPr>
        <p:txBody>
          <a:bodyPr wrap="square" lIns="0" tIns="0" rIns="0" bIns="0" rtlCol="0"/>
          <a:lstStyle/>
          <a:p>
            <a:endParaRPr sz="372">
              <a:solidFill>
                <a:prstClr val="black"/>
              </a:solidFill>
            </a:endParaRPr>
          </a:p>
        </p:txBody>
      </p:sp>
      <p:sp>
        <p:nvSpPr>
          <p:cNvPr id="6" name="object 5"/>
          <p:cNvSpPr/>
          <p:nvPr userDrawn="1"/>
        </p:nvSpPr>
        <p:spPr>
          <a:xfrm>
            <a:off x="5416910" y="747660"/>
            <a:ext cx="3105379" cy="3247827"/>
          </a:xfrm>
          <a:custGeom>
            <a:avLst/>
            <a:gdLst/>
            <a:ahLst/>
            <a:cxnLst/>
            <a:rect l="l" t="t" r="r" b="b"/>
            <a:pathLst>
              <a:path w="6827519" h="7141209">
                <a:moveTo>
                  <a:pt x="0" y="7141143"/>
                </a:moveTo>
                <a:lnTo>
                  <a:pt x="6827017" y="7141143"/>
                </a:lnTo>
                <a:lnTo>
                  <a:pt x="6827017" y="0"/>
                </a:lnTo>
                <a:lnTo>
                  <a:pt x="0" y="0"/>
                </a:lnTo>
                <a:lnTo>
                  <a:pt x="0" y="7141143"/>
                </a:lnTo>
                <a:close/>
              </a:path>
            </a:pathLst>
          </a:custGeom>
          <a:ln w="85725">
            <a:solidFill>
              <a:srgbClr val="FFFFFF"/>
            </a:solidFill>
          </a:ln>
        </p:spPr>
        <p:txBody>
          <a:bodyPr wrap="square" lIns="0" tIns="0" rIns="0" bIns="0" rtlCol="0"/>
          <a:lstStyle/>
          <a:p>
            <a:endParaRPr sz="372">
              <a:solidFill>
                <a:prstClr val="black"/>
              </a:solidFill>
            </a:endParaRPr>
          </a:p>
        </p:txBody>
      </p:sp>
      <p:sp>
        <p:nvSpPr>
          <p:cNvPr id="9" name="Rectangle 8"/>
          <p:cNvSpPr/>
          <p:nvPr userDrawn="1"/>
        </p:nvSpPr>
        <p:spPr>
          <a:xfrm>
            <a:off x="6793218" y="3403490"/>
            <a:ext cx="352763" cy="20793"/>
          </a:xfrm>
          <a:prstGeom prst="rect">
            <a:avLst/>
          </a:prstGeom>
          <a:solidFill>
            <a:srgbClr val="F6D922"/>
          </a:solidFill>
          <a:ln>
            <a:solidFill>
              <a:srgbClr val="F6D92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0" name="Text Placeholder 8"/>
          <p:cNvSpPr>
            <a:spLocks noGrp="1"/>
          </p:cNvSpPr>
          <p:nvPr>
            <p:ph type="body" sz="quarter" idx="11" hasCustomPrompt="1"/>
          </p:nvPr>
        </p:nvSpPr>
        <p:spPr>
          <a:xfrm>
            <a:off x="5642694" y="1230458"/>
            <a:ext cx="2603080" cy="2282230"/>
          </a:xfrm>
          <a:prstGeom prst="rect">
            <a:avLst/>
          </a:prstGeom>
        </p:spPr>
        <p:txBody>
          <a:bodyPr/>
          <a:lstStyle>
            <a:lvl1pPr>
              <a:defRPr sz="1819" b="1"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3" name="Picture Placeholder 6"/>
          <p:cNvSpPr>
            <a:spLocks noGrp="1"/>
          </p:cNvSpPr>
          <p:nvPr>
            <p:ph type="pic" sz="quarter" idx="14"/>
          </p:nvPr>
        </p:nvSpPr>
        <p:spPr>
          <a:xfrm>
            <a:off x="0" y="3996"/>
            <a:ext cx="5057215" cy="4859034"/>
          </a:xfrm>
          <a:prstGeom prst="rect">
            <a:avLst/>
          </a:prstGeom>
        </p:spPr>
        <p:txBody>
          <a:bodyPr/>
          <a:lstStyle>
            <a:lvl1pPr>
              <a:defRPr sz="1637">
                <a:solidFill>
                  <a:srgbClr val="FF0000"/>
                </a:solidFill>
              </a:defRPr>
            </a:lvl1pPr>
          </a:lstStyle>
          <a:p>
            <a:endParaRPr lang="en-US"/>
          </a:p>
        </p:txBody>
      </p:sp>
    </p:spTree>
    <p:extLst>
      <p:ext uri="{BB962C8B-B14F-4D97-AF65-F5344CB8AC3E}">
        <p14:creationId xmlns:p14="http://schemas.microsoft.com/office/powerpoint/2010/main" val="39415184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0" y="3996"/>
            <a:ext cx="5057215" cy="4859034"/>
          </a:xfrm>
          <a:prstGeom prst="rect">
            <a:avLst/>
          </a:prstGeom>
        </p:spPr>
        <p:txBody>
          <a:bodyPr/>
          <a:lstStyle>
            <a:lvl1pPr>
              <a:defRPr sz="1637">
                <a:solidFill>
                  <a:srgbClr val="FF0000"/>
                </a:solidFill>
              </a:defRPr>
            </a:lvl1pPr>
          </a:lstStyle>
          <a:p>
            <a:endParaRPr lang="en-US"/>
          </a:p>
        </p:txBody>
      </p:sp>
      <p:sp>
        <p:nvSpPr>
          <p:cNvPr id="13" name="Rectangle 12"/>
          <p:cNvSpPr/>
          <p:nvPr userDrawn="1"/>
        </p:nvSpPr>
        <p:spPr>
          <a:xfrm>
            <a:off x="0" y="0"/>
            <a:ext cx="5057215" cy="485903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3" name="Footer Placeholder 2"/>
          <p:cNvSpPr>
            <a:spLocks noGrp="1"/>
          </p:cNvSpPr>
          <p:nvPr>
            <p:ph type="ftr" sz="quarter" idx="10"/>
          </p:nvPr>
        </p:nvSpPr>
        <p:spPr>
          <a:xfrm>
            <a:off x="3458341" y="2255363"/>
            <a:ext cx="228968" cy="272955"/>
          </a:xfrm>
        </p:spPr>
        <p:txBody>
          <a:body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7" name="Holder 3"/>
          <p:cNvSpPr txBox="1">
            <a:spLocks/>
          </p:cNvSpPr>
          <p:nvPr userDrawn="1"/>
        </p:nvSpPr>
        <p:spPr>
          <a:xfrm>
            <a:off x="1603635" y="4969757"/>
            <a:ext cx="752950" cy="90922"/>
          </a:xfrm>
          <a:prstGeom prst="rect">
            <a:avLst/>
          </a:prstGeom>
        </p:spPr>
        <p:txBody>
          <a:bodyPr wrap="square" lIns="0" tIns="0" rIns="0" bIns="0">
            <a:spAutoFit/>
          </a:bodyPr>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11">
                <a:solidFill>
                  <a:prstClr val="white"/>
                </a:solidFill>
              </a:rPr>
              <a:t>P</a:t>
            </a:r>
            <a:r>
              <a:rPr lang="en-US" sz="591" spc="-5">
                <a:solidFill>
                  <a:prstClr val="white"/>
                </a:solidFill>
              </a:rPr>
              <a:t>re</a:t>
            </a:r>
            <a:r>
              <a:rPr lang="en-US" sz="591">
                <a:solidFill>
                  <a:prstClr val="white"/>
                </a:solidFill>
              </a:rPr>
              <a:t>s</a:t>
            </a:r>
            <a:r>
              <a:rPr lang="en-US" sz="591" spc="-5">
                <a:solidFill>
                  <a:prstClr val="white"/>
                </a:solidFill>
              </a:rPr>
              <a:t>en</a:t>
            </a:r>
            <a:r>
              <a:rPr lang="en-US" sz="591" spc="-9">
                <a:solidFill>
                  <a:prstClr val="white"/>
                </a:solidFill>
              </a:rPr>
              <a:t>t</a:t>
            </a:r>
            <a:r>
              <a:rPr lang="en-US" sz="591">
                <a:solidFill>
                  <a:prstClr val="white"/>
                </a:solidFill>
              </a:rPr>
              <a:t>e</a:t>
            </a:r>
            <a:r>
              <a:rPr lang="en-US" sz="591" spc="2">
                <a:solidFill>
                  <a:prstClr val="white"/>
                </a:solidFill>
              </a:rPr>
              <a:t>d </a:t>
            </a:r>
            <a:r>
              <a:rPr lang="en-US" sz="591" spc="-9">
                <a:solidFill>
                  <a:prstClr val="white"/>
                </a:solidFill>
              </a:rPr>
              <a:t>b</a:t>
            </a:r>
            <a:r>
              <a:rPr lang="en-US" sz="591" spc="-14">
                <a:solidFill>
                  <a:prstClr val="white"/>
                </a:solidFill>
              </a:rPr>
              <a:t>y</a:t>
            </a:r>
            <a:r>
              <a:rPr lang="en-US" sz="591">
                <a:solidFill>
                  <a:prstClr val="white"/>
                </a:solidFill>
              </a:rPr>
              <a:t>:</a:t>
            </a:r>
            <a:r>
              <a:rPr lang="en-US" sz="591" spc="2">
                <a:solidFill>
                  <a:prstClr val="white"/>
                </a:solidFill>
              </a:rPr>
              <a:t> </a:t>
            </a:r>
            <a:r>
              <a:rPr lang="en-US" sz="591" spc="16">
                <a:solidFill>
                  <a:prstClr val="white"/>
                </a:solidFill>
              </a:rPr>
              <a:t>xx</a:t>
            </a:r>
            <a:r>
              <a:rPr lang="en-US" sz="591" spc="2">
                <a:solidFill>
                  <a:prstClr val="white"/>
                </a:solidFill>
              </a:rPr>
              <a:t>x </a:t>
            </a:r>
            <a:r>
              <a:rPr lang="en-US" sz="591" spc="16">
                <a:solidFill>
                  <a:prstClr val="white"/>
                </a:solidFill>
              </a:rPr>
              <a:t>xxx</a:t>
            </a:r>
            <a:endParaRPr lang="en-US" sz="591" spc="16" dirty="0">
              <a:solidFill>
                <a:prstClr val="white"/>
              </a:solidFill>
            </a:endParaRPr>
          </a:p>
        </p:txBody>
      </p:sp>
      <p:sp>
        <p:nvSpPr>
          <p:cNvPr id="9" name="object 5"/>
          <p:cNvSpPr/>
          <p:nvPr userDrawn="1"/>
        </p:nvSpPr>
        <p:spPr>
          <a:xfrm>
            <a:off x="915050" y="806687"/>
            <a:ext cx="3105379" cy="3247827"/>
          </a:xfrm>
          <a:custGeom>
            <a:avLst/>
            <a:gdLst/>
            <a:ahLst/>
            <a:cxnLst/>
            <a:rect l="l" t="t" r="r" b="b"/>
            <a:pathLst>
              <a:path w="6827519" h="7141209">
                <a:moveTo>
                  <a:pt x="0" y="7141143"/>
                </a:moveTo>
                <a:lnTo>
                  <a:pt x="6827017" y="7141143"/>
                </a:lnTo>
                <a:lnTo>
                  <a:pt x="6827017" y="0"/>
                </a:lnTo>
                <a:lnTo>
                  <a:pt x="0" y="0"/>
                </a:lnTo>
                <a:lnTo>
                  <a:pt x="0" y="7141143"/>
                </a:lnTo>
                <a:close/>
              </a:path>
            </a:pathLst>
          </a:custGeom>
          <a:ln w="85725">
            <a:solidFill>
              <a:srgbClr val="FFFFFF"/>
            </a:solidFill>
          </a:ln>
        </p:spPr>
        <p:txBody>
          <a:bodyPr wrap="square" lIns="0" tIns="0" rIns="0" bIns="0" rtlCol="0"/>
          <a:lstStyle/>
          <a:p>
            <a:endParaRPr sz="372">
              <a:solidFill>
                <a:prstClr val="black"/>
              </a:solidFill>
            </a:endParaRPr>
          </a:p>
        </p:txBody>
      </p:sp>
      <p:sp>
        <p:nvSpPr>
          <p:cNvPr id="10" name="Rectangle 9"/>
          <p:cNvSpPr/>
          <p:nvPr userDrawn="1"/>
        </p:nvSpPr>
        <p:spPr>
          <a:xfrm>
            <a:off x="2291358" y="3462517"/>
            <a:ext cx="352763" cy="20793"/>
          </a:xfrm>
          <a:prstGeom prst="rect">
            <a:avLst/>
          </a:prstGeom>
          <a:solidFill>
            <a:srgbClr val="F6D922"/>
          </a:solidFill>
          <a:ln>
            <a:solidFill>
              <a:srgbClr val="F6D92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1" name="Text Placeholder 8"/>
          <p:cNvSpPr>
            <a:spLocks noGrp="1"/>
          </p:cNvSpPr>
          <p:nvPr>
            <p:ph type="body" sz="quarter" idx="13" hasCustomPrompt="1"/>
          </p:nvPr>
        </p:nvSpPr>
        <p:spPr>
          <a:xfrm>
            <a:off x="1140834" y="1289485"/>
            <a:ext cx="2603080" cy="2282230"/>
          </a:xfrm>
          <a:prstGeom prst="rect">
            <a:avLst/>
          </a:prstGeom>
        </p:spPr>
        <p:txBody>
          <a:bodyPr/>
          <a:lstStyle>
            <a:lvl1pPr>
              <a:defRPr sz="1819" b="1" baseline="0">
                <a:solidFill>
                  <a:schemeClr val="bg1"/>
                </a:solidFill>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p:txBody>
      </p:sp>
      <p:sp>
        <p:nvSpPr>
          <p:cNvPr id="14" name="Holder 2"/>
          <p:cNvSpPr>
            <a:spLocks noGrp="1"/>
          </p:cNvSpPr>
          <p:nvPr>
            <p:ph type="title"/>
          </p:nvPr>
        </p:nvSpPr>
        <p:spPr>
          <a:xfrm>
            <a:off x="5611747" y="596369"/>
            <a:ext cx="3075053" cy="1143642"/>
          </a:xfrm>
          <a:prstGeom prst="rect">
            <a:avLst/>
          </a:prstGeom>
        </p:spPr>
        <p:txBody>
          <a:bodyPr lIns="0" tIns="0" rIns="0" bIns="0"/>
          <a:lstStyle>
            <a:lvl1pPr>
              <a:defRPr sz="3729" b="1" i="0">
                <a:solidFill>
                  <a:schemeClr val="tx1"/>
                </a:solidFill>
                <a:latin typeface="Helvetica"/>
                <a:cs typeface="Helvetica"/>
              </a:defRPr>
            </a:lvl1pPr>
          </a:lstStyle>
          <a:p>
            <a:endParaRPr lang="en-US" dirty="0"/>
          </a:p>
        </p:txBody>
      </p:sp>
      <p:sp>
        <p:nvSpPr>
          <p:cNvPr id="15" name="Text Placeholder 8"/>
          <p:cNvSpPr>
            <a:spLocks noGrp="1"/>
          </p:cNvSpPr>
          <p:nvPr>
            <p:ph type="body" sz="quarter" idx="11" hasCustomPrompt="1"/>
          </p:nvPr>
        </p:nvSpPr>
        <p:spPr>
          <a:xfrm>
            <a:off x="5611748" y="2017257"/>
            <a:ext cx="3075197" cy="2282230"/>
          </a:xfrm>
          <a:prstGeom prst="rect">
            <a:avLst/>
          </a:prstGeom>
        </p:spPr>
        <p:txBody>
          <a:bodyPr/>
          <a:lstStyle>
            <a:lvl1pPr>
              <a:defRPr sz="1273" b="1" baseline="0">
                <a:latin typeface="Helvetica Neue" charset="0"/>
                <a:ea typeface="Helvetica Neue" charset="0"/>
                <a:cs typeface="Helvetica Neue" charset="0"/>
              </a:defRPr>
            </a:lvl1pPr>
            <a:lvl2pPr>
              <a:defRPr sz="1273"/>
            </a:lvl2pPr>
            <a:lvl3pPr>
              <a:defRPr sz="1273"/>
            </a:lvl3pPr>
            <a:lvl4pPr>
              <a:defRPr sz="1273"/>
            </a:lvl4pPr>
            <a:lvl5pPr>
              <a:defRPr sz="127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11713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3661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458341" y="2255363"/>
            <a:ext cx="228968" cy="272955"/>
          </a:xfrm>
        </p:spPr>
        <p:txBody>
          <a:body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4" name="Date Placeholder 3"/>
          <p:cNvSpPr>
            <a:spLocks noGrp="1"/>
          </p:cNvSpPr>
          <p:nvPr>
            <p:ph type="dt" sz="half" idx="11"/>
          </p:nvPr>
        </p:nvSpPr>
        <p:spPr>
          <a:xfrm>
            <a:off x="729386" y="2260249"/>
            <a:ext cx="342466" cy="272955"/>
          </a:xfrm>
        </p:spPr>
        <p:txBody>
          <a:bodyPr/>
          <a:lstStyle/>
          <a:p>
            <a:pPr marL="5776"/>
            <a:r>
              <a:rPr lang="en-US" spc="-11">
                <a:solidFill>
                  <a:prstClr val="white"/>
                </a:solidFill>
              </a:rPr>
              <a:t>Presented by: xxx xxx</a:t>
            </a:r>
            <a:endParaRPr lang="en-US" spc="16" dirty="0">
              <a:solidFill>
                <a:prstClr val="white"/>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7" name="object 3"/>
          <p:cNvSpPr/>
          <p:nvPr userDrawn="1"/>
        </p:nvSpPr>
        <p:spPr>
          <a:xfrm>
            <a:off x="440531" y="1550085"/>
            <a:ext cx="2190690" cy="757229"/>
          </a:xfrm>
          <a:custGeom>
            <a:avLst/>
            <a:gdLst/>
            <a:ahLst/>
            <a:cxnLst/>
            <a:rect l="l" t="t" r="r" b="b"/>
            <a:pathLst>
              <a:path w="4816475" h="1664970">
                <a:moveTo>
                  <a:pt x="0" y="1664870"/>
                </a:moveTo>
                <a:lnTo>
                  <a:pt x="4816366" y="1664870"/>
                </a:lnTo>
                <a:lnTo>
                  <a:pt x="4816366" y="0"/>
                </a:lnTo>
                <a:lnTo>
                  <a:pt x="0" y="0"/>
                </a:lnTo>
                <a:lnTo>
                  <a:pt x="0" y="1664870"/>
                </a:lnTo>
                <a:close/>
              </a:path>
            </a:pathLst>
          </a:custGeom>
          <a:solidFill>
            <a:srgbClr val="F6D923"/>
          </a:solidFill>
          <a:ln w="19050">
            <a:solidFill>
              <a:schemeClr val="tx1"/>
            </a:solidFill>
          </a:ln>
        </p:spPr>
        <p:txBody>
          <a:bodyPr wrap="square" lIns="0" tIns="0" rIns="0" bIns="0" rtlCol="0"/>
          <a:lstStyle/>
          <a:p>
            <a:endParaRPr sz="372">
              <a:solidFill>
                <a:prstClr val="black"/>
              </a:solidFill>
            </a:endParaRPr>
          </a:p>
        </p:txBody>
      </p:sp>
      <p:sp>
        <p:nvSpPr>
          <p:cNvPr id="8" name="object 7"/>
          <p:cNvSpPr/>
          <p:nvPr userDrawn="1"/>
        </p:nvSpPr>
        <p:spPr>
          <a:xfrm>
            <a:off x="3440773" y="1550085"/>
            <a:ext cx="2190690" cy="764449"/>
          </a:xfrm>
          <a:custGeom>
            <a:avLst/>
            <a:gdLst/>
            <a:ahLst/>
            <a:cxnLst/>
            <a:rect l="l" t="t" r="r" b="b"/>
            <a:pathLst>
              <a:path w="4816475" h="1680845">
                <a:moveTo>
                  <a:pt x="0" y="1680577"/>
                </a:moveTo>
                <a:lnTo>
                  <a:pt x="4816366" y="1680577"/>
                </a:lnTo>
                <a:lnTo>
                  <a:pt x="4816366" y="0"/>
                </a:lnTo>
                <a:lnTo>
                  <a:pt x="0" y="0"/>
                </a:lnTo>
                <a:lnTo>
                  <a:pt x="0" y="1680577"/>
                </a:lnTo>
                <a:close/>
              </a:path>
            </a:pathLst>
          </a:custGeom>
          <a:solidFill>
            <a:srgbClr val="F6D923"/>
          </a:solidFill>
          <a:ln w="19050">
            <a:solidFill>
              <a:schemeClr val="tx1"/>
            </a:solidFill>
          </a:ln>
        </p:spPr>
        <p:txBody>
          <a:bodyPr wrap="square" lIns="0" tIns="0" rIns="0" bIns="0" rtlCol="0"/>
          <a:lstStyle/>
          <a:p>
            <a:endParaRPr sz="372">
              <a:solidFill>
                <a:prstClr val="black"/>
              </a:solidFill>
            </a:endParaRPr>
          </a:p>
        </p:txBody>
      </p:sp>
      <p:sp>
        <p:nvSpPr>
          <p:cNvPr id="9" name="object 11"/>
          <p:cNvSpPr/>
          <p:nvPr userDrawn="1"/>
        </p:nvSpPr>
        <p:spPr>
          <a:xfrm>
            <a:off x="6431495" y="1550085"/>
            <a:ext cx="2197910" cy="757229"/>
          </a:xfrm>
          <a:custGeom>
            <a:avLst/>
            <a:gdLst/>
            <a:ahLst/>
            <a:cxnLst/>
            <a:rect l="l" t="t" r="r" b="b"/>
            <a:pathLst>
              <a:path w="4832350" h="1664970">
                <a:moveTo>
                  <a:pt x="0" y="1664870"/>
                </a:moveTo>
                <a:lnTo>
                  <a:pt x="4832072" y="1664870"/>
                </a:lnTo>
                <a:lnTo>
                  <a:pt x="4832072" y="0"/>
                </a:lnTo>
                <a:lnTo>
                  <a:pt x="0" y="0"/>
                </a:lnTo>
                <a:lnTo>
                  <a:pt x="0" y="1664870"/>
                </a:lnTo>
                <a:close/>
              </a:path>
            </a:pathLst>
          </a:custGeom>
          <a:solidFill>
            <a:srgbClr val="F6D923"/>
          </a:solidFill>
          <a:ln w="19050">
            <a:solidFill>
              <a:schemeClr val="tx1"/>
            </a:solidFill>
          </a:ln>
        </p:spPr>
        <p:txBody>
          <a:bodyPr wrap="square" lIns="0" tIns="0" rIns="0" bIns="0" rtlCol="0"/>
          <a:lstStyle/>
          <a:p>
            <a:endParaRPr sz="372">
              <a:solidFill>
                <a:prstClr val="black"/>
              </a:solidFill>
            </a:endParaRPr>
          </a:p>
        </p:txBody>
      </p:sp>
      <p:sp>
        <p:nvSpPr>
          <p:cNvPr id="15" name="object 26"/>
          <p:cNvSpPr/>
          <p:nvPr userDrawn="1"/>
        </p:nvSpPr>
        <p:spPr>
          <a:xfrm>
            <a:off x="7508958" y="1228639"/>
            <a:ext cx="4910" cy="297462"/>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16" name="object 27"/>
          <p:cNvSpPr/>
          <p:nvPr userDrawn="1"/>
        </p:nvSpPr>
        <p:spPr>
          <a:xfrm>
            <a:off x="435768" y="2307269"/>
            <a:ext cx="2197910" cy="2000218"/>
          </a:xfrm>
          <a:custGeom>
            <a:avLst/>
            <a:gdLst/>
            <a:ahLst/>
            <a:cxnLst/>
            <a:rect l="l" t="t" r="r" b="b"/>
            <a:pathLst>
              <a:path w="4832350" h="4398009">
                <a:moveTo>
                  <a:pt x="0" y="4397771"/>
                </a:moveTo>
                <a:lnTo>
                  <a:pt x="4832072" y="4397771"/>
                </a:lnTo>
                <a:lnTo>
                  <a:pt x="4832072" y="0"/>
                </a:lnTo>
                <a:lnTo>
                  <a:pt x="0" y="0"/>
                </a:lnTo>
                <a:lnTo>
                  <a:pt x="0" y="4397771"/>
                </a:lnTo>
                <a:close/>
              </a:path>
            </a:pathLst>
          </a:custGeom>
          <a:solidFill>
            <a:srgbClr val="000000"/>
          </a:solidFill>
          <a:ln w="19050">
            <a:solidFill>
              <a:schemeClr val="tx1"/>
            </a:solidFill>
          </a:ln>
        </p:spPr>
        <p:txBody>
          <a:bodyPr wrap="square" lIns="0" tIns="0" rIns="0" bIns="0" rtlCol="0"/>
          <a:lstStyle/>
          <a:p>
            <a:r>
              <a:rPr lang="en-US" sz="372" dirty="0">
                <a:solidFill>
                  <a:prstClr val="black"/>
                </a:solidFill>
              </a:rPr>
              <a:t>Z</a:t>
            </a:r>
            <a:endParaRPr sz="372" dirty="0">
              <a:solidFill>
                <a:prstClr val="black"/>
              </a:solidFill>
            </a:endParaRPr>
          </a:p>
        </p:txBody>
      </p:sp>
      <p:sp>
        <p:nvSpPr>
          <p:cNvPr id="17" name="object 42"/>
          <p:cNvSpPr/>
          <p:nvPr userDrawn="1"/>
        </p:nvSpPr>
        <p:spPr>
          <a:xfrm>
            <a:off x="3433629" y="2314412"/>
            <a:ext cx="2197910" cy="2000218"/>
          </a:xfrm>
          <a:custGeom>
            <a:avLst/>
            <a:gdLst/>
            <a:ahLst/>
            <a:cxnLst/>
            <a:rect l="l" t="t" r="r" b="b"/>
            <a:pathLst>
              <a:path w="4832350" h="4398009">
                <a:moveTo>
                  <a:pt x="0" y="4397771"/>
                </a:moveTo>
                <a:lnTo>
                  <a:pt x="4832072" y="4397771"/>
                </a:lnTo>
                <a:lnTo>
                  <a:pt x="4832072" y="0"/>
                </a:lnTo>
                <a:lnTo>
                  <a:pt x="0" y="0"/>
                </a:lnTo>
                <a:lnTo>
                  <a:pt x="0" y="4397771"/>
                </a:lnTo>
                <a:close/>
              </a:path>
            </a:pathLst>
          </a:custGeom>
          <a:solidFill>
            <a:srgbClr val="000000"/>
          </a:solidFill>
          <a:ln w="19050">
            <a:solidFill>
              <a:schemeClr val="tx1"/>
            </a:solidFill>
          </a:ln>
        </p:spPr>
        <p:txBody>
          <a:bodyPr wrap="square" lIns="0" tIns="0" rIns="0" bIns="0" rtlCol="0"/>
          <a:lstStyle/>
          <a:p>
            <a:endParaRPr sz="372">
              <a:solidFill>
                <a:prstClr val="black"/>
              </a:solidFill>
            </a:endParaRPr>
          </a:p>
        </p:txBody>
      </p:sp>
      <p:sp>
        <p:nvSpPr>
          <p:cNvPr id="18" name="object 43"/>
          <p:cNvSpPr/>
          <p:nvPr userDrawn="1"/>
        </p:nvSpPr>
        <p:spPr>
          <a:xfrm>
            <a:off x="6433876" y="2307269"/>
            <a:ext cx="2197910" cy="2000218"/>
          </a:xfrm>
          <a:custGeom>
            <a:avLst/>
            <a:gdLst/>
            <a:ahLst/>
            <a:cxnLst/>
            <a:rect l="l" t="t" r="r" b="b"/>
            <a:pathLst>
              <a:path w="4832350" h="4398009">
                <a:moveTo>
                  <a:pt x="0" y="4397771"/>
                </a:moveTo>
                <a:lnTo>
                  <a:pt x="4832072" y="4397771"/>
                </a:lnTo>
                <a:lnTo>
                  <a:pt x="4832072" y="0"/>
                </a:lnTo>
                <a:lnTo>
                  <a:pt x="0" y="0"/>
                </a:lnTo>
                <a:lnTo>
                  <a:pt x="0" y="4397771"/>
                </a:lnTo>
                <a:close/>
              </a:path>
            </a:pathLst>
          </a:custGeom>
          <a:solidFill>
            <a:srgbClr val="000000"/>
          </a:solidFill>
          <a:ln w="19050">
            <a:solidFill>
              <a:schemeClr val="tx1"/>
            </a:solidFill>
          </a:ln>
        </p:spPr>
        <p:txBody>
          <a:bodyPr wrap="square" lIns="0" tIns="0" rIns="0" bIns="0" rtlCol="0"/>
          <a:lstStyle/>
          <a:p>
            <a:endParaRPr sz="372">
              <a:solidFill>
                <a:prstClr val="black"/>
              </a:solidFill>
            </a:endParaRPr>
          </a:p>
        </p:txBody>
      </p:sp>
      <p:sp>
        <p:nvSpPr>
          <p:cNvPr id="21" name="object 26"/>
          <p:cNvSpPr/>
          <p:nvPr userDrawn="1"/>
        </p:nvSpPr>
        <p:spPr>
          <a:xfrm>
            <a:off x="4501476" y="1240710"/>
            <a:ext cx="4910" cy="297462"/>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22" name="object 26"/>
          <p:cNvSpPr/>
          <p:nvPr userDrawn="1"/>
        </p:nvSpPr>
        <p:spPr>
          <a:xfrm>
            <a:off x="1450506" y="1240710"/>
            <a:ext cx="4910" cy="297462"/>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23" name="object 26"/>
          <p:cNvSpPr/>
          <p:nvPr userDrawn="1"/>
        </p:nvSpPr>
        <p:spPr>
          <a:xfrm flipH="1" flipV="1">
            <a:off x="1270139" y="1216727"/>
            <a:ext cx="6243729" cy="20793"/>
          </a:xfrm>
          <a:custGeom>
            <a:avLst/>
            <a:gdLst/>
            <a:ahLst/>
            <a:cxnLst/>
            <a:rect l="l" t="t" r="r" b="b"/>
            <a:pathLst>
              <a:path w="10794" h="654050">
                <a:moveTo>
                  <a:pt x="0" y="653927"/>
                </a:moveTo>
                <a:lnTo>
                  <a:pt x="10470" y="653927"/>
                </a:lnTo>
                <a:lnTo>
                  <a:pt x="10470" y="0"/>
                </a:lnTo>
                <a:lnTo>
                  <a:pt x="0" y="0"/>
                </a:lnTo>
                <a:lnTo>
                  <a:pt x="0" y="653927"/>
                </a:lnTo>
                <a:close/>
              </a:path>
            </a:pathLst>
          </a:custGeom>
          <a:ln w="62825">
            <a:solidFill>
              <a:srgbClr val="000000"/>
            </a:solidFill>
          </a:ln>
        </p:spPr>
        <p:txBody>
          <a:bodyPr wrap="square" lIns="0" tIns="0" rIns="0" bIns="0" rtlCol="0"/>
          <a:lstStyle/>
          <a:p>
            <a:endParaRPr sz="372">
              <a:solidFill>
                <a:prstClr val="black"/>
              </a:solidFill>
            </a:endParaRPr>
          </a:p>
        </p:txBody>
      </p:sp>
      <p:sp>
        <p:nvSpPr>
          <p:cNvPr id="25" name="Text Placeholder 14"/>
          <p:cNvSpPr>
            <a:spLocks noGrp="1"/>
          </p:cNvSpPr>
          <p:nvPr>
            <p:ph type="body" sz="quarter" idx="17" hasCustomPrompt="1"/>
          </p:nvPr>
        </p:nvSpPr>
        <p:spPr>
          <a:xfrm>
            <a:off x="435768" y="312625"/>
            <a:ext cx="8193636" cy="346298"/>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TEXT STYLES</a:t>
            </a:r>
          </a:p>
        </p:txBody>
      </p:sp>
      <p:sp>
        <p:nvSpPr>
          <p:cNvPr id="27" name="Text Placeholder 14"/>
          <p:cNvSpPr>
            <a:spLocks noGrp="1"/>
          </p:cNvSpPr>
          <p:nvPr>
            <p:ph type="body" sz="quarter" idx="18" hasCustomPrompt="1"/>
          </p:nvPr>
        </p:nvSpPr>
        <p:spPr>
          <a:xfrm>
            <a:off x="435768" y="788593"/>
            <a:ext cx="8193636" cy="346298"/>
          </a:xfrm>
          <a:prstGeom prst="rect">
            <a:avLst/>
          </a:prstGeom>
        </p:spPr>
        <p:txBody>
          <a:bodyPr/>
          <a:lstStyle>
            <a:lvl1pPr algn="ctr">
              <a:defRPr sz="2456" b="1" baseline="0">
                <a:solidFill>
                  <a:schemeClr val="tx1"/>
                </a:solidFill>
                <a:latin typeface="Helvetica" charset="0"/>
                <a:ea typeface="Helvetica" charset="0"/>
                <a:cs typeface="Helvetica" charset="0"/>
              </a:defRPr>
            </a:lvl1pPr>
          </a:lstStyle>
          <a:p>
            <a:pPr lvl="0"/>
            <a:r>
              <a:rPr lang="en-US" dirty="0"/>
              <a:t>CLICK TO EDIT MASTER  TEXT STYLES</a:t>
            </a:r>
          </a:p>
        </p:txBody>
      </p:sp>
      <p:sp>
        <p:nvSpPr>
          <p:cNvPr id="28" name="Text Placeholder 14"/>
          <p:cNvSpPr>
            <a:spLocks noGrp="1"/>
          </p:cNvSpPr>
          <p:nvPr>
            <p:ph type="body" sz="quarter" idx="19" hasCustomPrompt="1"/>
          </p:nvPr>
        </p:nvSpPr>
        <p:spPr>
          <a:xfrm>
            <a:off x="440454" y="1538172"/>
            <a:ext cx="2190762" cy="776240"/>
          </a:xfrm>
          <a:prstGeom prst="rect">
            <a:avLst/>
          </a:prstGeom>
        </p:spPr>
        <p:txBody>
          <a:bodyPr/>
          <a:lstStyle>
            <a:lvl1pPr algn="ctr">
              <a:defRPr sz="1637"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29" name="Text Placeholder 14"/>
          <p:cNvSpPr>
            <a:spLocks noGrp="1"/>
          </p:cNvSpPr>
          <p:nvPr>
            <p:ph type="body" sz="quarter" idx="20" hasCustomPrompt="1"/>
          </p:nvPr>
        </p:nvSpPr>
        <p:spPr>
          <a:xfrm>
            <a:off x="3445803" y="1550084"/>
            <a:ext cx="2190762" cy="752416"/>
          </a:xfrm>
          <a:prstGeom prst="rect">
            <a:avLst/>
          </a:prstGeom>
        </p:spPr>
        <p:txBody>
          <a:bodyPr/>
          <a:lstStyle>
            <a:lvl1pPr algn="ctr">
              <a:defRPr sz="1637"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30" name="Text Placeholder 14"/>
          <p:cNvSpPr>
            <a:spLocks noGrp="1"/>
          </p:cNvSpPr>
          <p:nvPr>
            <p:ph type="body" sz="quarter" idx="21" hasCustomPrompt="1"/>
          </p:nvPr>
        </p:nvSpPr>
        <p:spPr>
          <a:xfrm>
            <a:off x="6438642" y="1538172"/>
            <a:ext cx="2190762" cy="776240"/>
          </a:xfrm>
          <a:prstGeom prst="rect">
            <a:avLst/>
          </a:prstGeom>
        </p:spPr>
        <p:txBody>
          <a:bodyPr/>
          <a:lstStyle>
            <a:lvl1pPr algn="ctr">
              <a:defRPr sz="1637" b="1" baseline="0">
                <a:solidFill>
                  <a:schemeClr val="tx1"/>
                </a:solidFill>
                <a:latin typeface="Helvetica" charset="0"/>
                <a:ea typeface="Helvetica" charset="0"/>
                <a:cs typeface="Helvetica" charset="0"/>
              </a:defRPr>
            </a:lvl1pPr>
          </a:lstStyle>
          <a:p>
            <a:pPr lvl="0"/>
            <a:r>
              <a:rPr lang="en-US" dirty="0"/>
              <a:t>CLICK TO EDIT MASTER </a:t>
            </a:r>
          </a:p>
          <a:p>
            <a:pPr lvl="0"/>
            <a:r>
              <a:rPr lang="en-US" dirty="0"/>
              <a:t>TEXT STYLES</a:t>
            </a:r>
          </a:p>
        </p:txBody>
      </p:sp>
      <p:sp>
        <p:nvSpPr>
          <p:cNvPr id="32" name="Picture Placeholder 31"/>
          <p:cNvSpPr>
            <a:spLocks noGrp="1"/>
          </p:cNvSpPr>
          <p:nvPr>
            <p:ph type="pic" sz="quarter" idx="22"/>
          </p:nvPr>
        </p:nvSpPr>
        <p:spPr>
          <a:xfrm>
            <a:off x="436116" y="2314720"/>
            <a:ext cx="2195022" cy="1999929"/>
          </a:xfrm>
          <a:prstGeom prst="rect">
            <a:avLst/>
          </a:prstGeom>
        </p:spPr>
        <p:txBody>
          <a:bodyPr/>
          <a:lstStyle>
            <a:lvl1pPr>
              <a:defRPr sz="1273">
                <a:solidFill>
                  <a:srgbClr val="FF0000"/>
                </a:solidFill>
              </a:defRPr>
            </a:lvl1pPr>
          </a:lstStyle>
          <a:p>
            <a:endParaRPr lang="en-US" dirty="0"/>
          </a:p>
        </p:txBody>
      </p:sp>
      <p:sp>
        <p:nvSpPr>
          <p:cNvPr id="35" name="Picture Placeholder 31"/>
          <p:cNvSpPr>
            <a:spLocks noGrp="1"/>
          </p:cNvSpPr>
          <p:nvPr>
            <p:ph type="pic" sz="quarter" idx="25"/>
          </p:nvPr>
        </p:nvSpPr>
        <p:spPr>
          <a:xfrm>
            <a:off x="679207" y="2600013"/>
            <a:ext cx="1552418" cy="1414440"/>
          </a:xfrm>
          <a:prstGeom prst="rect">
            <a:avLst/>
          </a:prstGeom>
        </p:spPr>
        <p:txBody>
          <a:bodyPr/>
          <a:lstStyle>
            <a:lvl1pPr>
              <a:defRPr sz="1273">
                <a:solidFill>
                  <a:srgbClr val="FF0000"/>
                </a:solidFill>
              </a:defRPr>
            </a:lvl1pPr>
          </a:lstStyle>
          <a:p>
            <a:endParaRPr lang="en-US" dirty="0"/>
          </a:p>
        </p:txBody>
      </p:sp>
      <p:sp>
        <p:nvSpPr>
          <p:cNvPr id="36" name="Picture Placeholder 31"/>
          <p:cNvSpPr>
            <a:spLocks noGrp="1"/>
          </p:cNvSpPr>
          <p:nvPr>
            <p:ph type="pic" sz="quarter" idx="26"/>
          </p:nvPr>
        </p:nvSpPr>
        <p:spPr>
          <a:xfrm>
            <a:off x="3428527" y="2314701"/>
            <a:ext cx="2195022" cy="1999929"/>
          </a:xfrm>
          <a:prstGeom prst="rect">
            <a:avLst/>
          </a:prstGeom>
        </p:spPr>
        <p:txBody>
          <a:bodyPr/>
          <a:lstStyle>
            <a:lvl1pPr>
              <a:defRPr sz="1273">
                <a:solidFill>
                  <a:srgbClr val="FF0000"/>
                </a:solidFill>
              </a:defRPr>
            </a:lvl1pPr>
          </a:lstStyle>
          <a:p>
            <a:endParaRPr lang="en-US" dirty="0"/>
          </a:p>
        </p:txBody>
      </p:sp>
      <p:sp>
        <p:nvSpPr>
          <p:cNvPr id="37" name="Picture Placeholder 31"/>
          <p:cNvSpPr>
            <a:spLocks noGrp="1"/>
          </p:cNvSpPr>
          <p:nvPr>
            <p:ph type="pic" sz="quarter" idx="27"/>
          </p:nvPr>
        </p:nvSpPr>
        <p:spPr>
          <a:xfrm>
            <a:off x="3671618" y="2599995"/>
            <a:ext cx="1552418" cy="1414440"/>
          </a:xfrm>
          <a:prstGeom prst="rect">
            <a:avLst/>
          </a:prstGeom>
        </p:spPr>
        <p:txBody>
          <a:bodyPr/>
          <a:lstStyle>
            <a:lvl1pPr>
              <a:defRPr sz="1273">
                <a:solidFill>
                  <a:srgbClr val="FF0000"/>
                </a:solidFill>
              </a:defRPr>
            </a:lvl1pPr>
          </a:lstStyle>
          <a:p>
            <a:endParaRPr lang="en-US" dirty="0"/>
          </a:p>
        </p:txBody>
      </p:sp>
      <p:sp>
        <p:nvSpPr>
          <p:cNvPr id="38" name="Picture Placeholder 31"/>
          <p:cNvSpPr>
            <a:spLocks noGrp="1"/>
          </p:cNvSpPr>
          <p:nvPr>
            <p:ph type="pic" sz="quarter" idx="28"/>
          </p:nvPr>
        </p:nvSpPr>
        <p:spPr>
          <a:xfrm>
            <a:off x="6425815" y="2307269"/>
            <a:ext cx="2195022" cy="1999929"/>
          </a:xfrm>
          <a:prstGeom prst="rect">
            <a:avLst/>
          </a:prstGeom>
        </p:spPr>
        <p:txBody>
          <a:bodyPr/>
          <a:lstStyle>
            <a:lvl1pPr>
              <a:defRPr sz="1273">
                <a:solidFill>
                  <a:srgbClr val="FF0000"/>
                </a:solidFill>
              </a:defRPr>
            </a:lvl1pPr>
          </a:lstStyle>
          <a:p>
            <a:endParaRPr lang="en-US" dirty="0"/>
          </a:p>
        </p:txBody>
      </p:sp>
      <p:sp>
        <p:nvSpPr>
          <p:cNvPr id="39" name="Picture Placeholder 31"/>
          <p:cNvSpPr>
            <a:spLocks noGrp="1"/>
          </p:cNvSpPr>
          <p:nvPr>
            <p:ph type="pic" sz="quarter" idx="29"/>
          </p:nvPr>
        </p:nvSpPr>
        <p:spPr>
          <a:xfrm>
            <a:off x="6668906" y="2592562"/>
            <a:ext cx="1552418" cy="1414440"/>
          </a:xfrm>
          <a:prstGeom prst="rect">
            <a:avLst/>
          </a:prstGeom>
        </p:spPr>
        <p:txBody>
          <a:bodyPr/>
          <a:lstStyle>
            <a:lvl1pPr>
              <a:defRPr sz="1273">
                <a:solidFill>
                  <a:srgbClr val="FF0000"/>
                </a:solidFill>
              </a:defRPr>
            </a:lvl1pPr>
          </a:lstStyle>
          <a:p>
            <a:endParaRPr lang="en-US" dirty="0"/>
          </a:p>
        </p:txBody>
      </p:sp>
    </p:spTree>
    <p:extLst>
      <p:ext uri="{BB962C8B-B14F-4D97-AF65-F5344CB8AC3E}">
        <p14:creationId xmlns:p14="http://schemas.microsoft.com/office/powerpoint/2010/main" val="1899970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18" Type="http://schemas.openxmlformats.org/officeDocument/2006/relationships/image" Target="../media/image2.emf"/><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17" Type="http://schemas.openxmlformats.org/officeDocument/2006/relationships/image" Target="../media/image1.emf"/><Relationship Id="rId2" Type="http://schemas.openxmlformats.org/officeDocument/2006/relationships/slideLayout" Target="../slideLayouts/slideLayout137.xml"/><Relationship Id="rId16" Type="http://schemas.openxmlformats.org/officeDocument/2006/relationships/theme" Target="../theme/theme10.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slideLayout" Target="../slideLayouts/slideLayout15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18" Type="http://schemas.openxmlformats.org/officeDocument/2006/relationships/image" Target="../media/image2.emf"/><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image" Target="../media/image1.emf"/><Relationship Id="rId2" Type="http://schemas.openxmlformats.org/officeDocument/2006/relationships/slideLayout" Target="../slideLayouts/slideLayout152.xml"/><Relationship Id="rId16" Type="http://schemas.openxmlformats.org/officeDocument/2006/relationships/theme" Target="../theme/theme11.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image" Target="../media/image2.emf"/><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1.emf"/><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emf"/><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2.emf"/><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emf"/><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image" Target="../media/image2.emf"/><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6" Type="http://schemas.openxmlformats.org/officeDocument/2006/relationships/image" Target="../media/image2.emf"/><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image" Target="../media/image1.emf"/><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6" Type="http://schemas.openxmlformats.org/officeDocument/2006/relationships/image" Target="../media/image2.emf"/><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1.emf"/><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image" Target="../media/image2.emf"/><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image" Target="../media/image1.emf"/><Relationship Id="rId2" Type="http://schemas.openxmlformats.org/officeDocument/2006/relationships/slideLayout" Target="../slideLayouts/slideLayout92.xml"/><Relationship Id="rId16" Type="http://schemas.openxmlformats.org/officeDocument/2006/relationships/theme" Target="../theme/theme7.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image" Target="../media/image2.emf"/><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image" Target="../media/image1.emf"/><Relationship Id="rId2" Type="http://schemas.openxmlformats.org/officeDocument/2006/relationships/slideLayout" Target="../slideLayouts/slideLayout107.xml"/><Relationship Id="rId16" Type="http://schemas.openxmlformats.org/officeDocument/2006/relationships/theme" Target="../theme/theme8.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image" Target="../media/image2.emf"/><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image" Target="../media/image1.emf"/><Relationship Id="rId2" Type="http://schemas.openxmlformats.org/officeDocument/2006/relationships/slideLayout" Target="../slideLayouts/slideLayout122.xml"/><Relationship Id="rId16" Type="http://schemas.openxmlformats.org/officeDocument/2006/relationships/theme" Target="../theme/theme9.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7603546" y="4959014"/>
            <a:ext cx="503411" cy="90922"/>
          </a:xfrm>
          <a:prstGeom prst="rect">
            <a:avLst/>
          </a:prstGeom>
        </p:spPr>
        <p:txBody>
          <a:bodyPr wrap="square" lIns="0" tIns="0" rIns="0" bIns="0">
            <a:spAutoFit/>
          </a:bodyPr>
          <a:lstStyle>
            <a:lvl1pPr>
              <a:defRPr sz="591" b="0" i="0">
                <a:solidFill>
                  <a:schemeClr val="bg1"/>
                </a:solidFill>
                <a:latin typeface="Helvetica"/>
                <a:cs typeface="Helvetica"/>
              </a:defRPr>
            </a:lvl1pPr>
          </a:lstStyle>
          <a:p>
            <a:pPr marL="5776"/>
            <a:endParaRPr lang="en-US" spc="5" dirty="0">
              <a:solidFill>
                <a:prstClr val="white"/>
              </a:solidFill>
            </a:endParaRPr>
          </a:p>
        </p:txBody>
      </p:sp>
      <p:sp>
        <p:nvSpPr>
          <p:cNvPr id="5" name="Holder 5"/>
          <p:cNvSpPr>
            <a:spLocks noGrp="1"/>
          </p:cNvSpPr>
          <p:nvPr>
            <p:ph type="dt" sz="half" idx="6"/>
          </p:nvPr>
        </p:nvSpPr>
        <p:spPr>
          <a:xfrm>
            <a:off x="1603635" y="4969757"/>
            <a:ext cx="752950" cy="90922"/>
          </a:xfrm>
          <a:prstGeom prst="rect">
            <a:avLst/>
          </a:prstGeom>
        </p:spPr>
        <p:txBody>
          <a:bodyPr wrap="square" lIns="0" tIns="0" rIns="0" bIns="0">
            <a:spAutoFit/>
          </a:bodyPr>
          <a:lstStyle>
            <a:lvl1pPr>
              <a:defRPr sz="591" b="0" i="0">
                <a:solidFill>
                  <a:schemeClr val="bg1"/>
                </a:solidFill>
                <a:latin typeface="Helvetica"/>
                <a:cs typeface="Helvetica"/>
              </a:defRPr>
            </a:lvl1pPr>
          </a:lstStyle>
          <a:p>
            <a:pPr marL="5776"/>
            <a:endParaRPr lang="en-US" spc="16" dirty="0">
              <a:solidFill>
                <a:prstClr val="white"/>
              </a:solidFill>
            </a:endParaRPr>
          </a:p>
        </p:txBody>
      </p:sp>
      <p:sp>
        <p:nvSpPr>
          <p:cNvPr id="7" name="Holder 4"/>
          <p:cNvSpPr txBox="1">
            <a:spLocks/>
          </p:cNvSpPr>
          <p:nvPr userDrawn="1"/>
        </p:nvSpPr>
        <p:spPr>
          <a:xfrm>
            <a:off x="7534230" y="4890018"/>
            <a:ext cx="503411" cy="87795"/>
          </a:xfrm>
          <a:prstGeom prst="rect">
            <a:avLst/>
          </a:prstGeom>
        </p:spPr>
        <p:txBody>
          <a:bodyPr lIns="0" tIns="0" rIns="0" bIns="0"/>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2">
                <a:solidFill>
                  <a:prstClr val="white"/>
                </a:solidFill>
              </a:rPr>
              <a:t>8</a:t>
            </a:r>
            <a:r>
              <a:rPr lang="en-US" sz="591" spc="7">
                <a:solidFill>
                  <a:prstClr val="white"/>
                </a:solidFill>
              </a:rPr>
              <a:t>0</a:t>
            </a:r>
            <a:r>
              <a:rPr lang="en-US" sz="591" spc="16">
                <a:solidFill>
                  <a:prstClr val="white"/>
                </a:solidFill>
              </a:rPr>
              <a:t>0</a:t>
            </a:r>
            <a:r>
              <a:rPr lang="en-US" sz="591" spc="-11">
                <a:solidFill>
                  <a:prstClr val="white"/>
                </a:solidFill>
              </a:rPr>
              <a:t>-</a:t>
            </a:r>
            <a:r>
              <a:rPr lang="en-US" sz="591" spc="-7">
                <a:solidFill>
                  <a:prstClr val="white"/>
                </a:solidFill>
              </a:rPr>
              <a:t>2</a:t>
            </a:r>
            <a:r>
              <a:rPr lang="en-US" sz="591" spc="-9">
                <a:solidFill>
                  <a:prstClr val="white"/>
                </a:solidFill>
              </a:rPr>
              <a:t>R</a:t>
            </a:r>
            <a:r>
              <a:rPr lang="en-US" sz="591" spc="-2">
                <a:solidFill>
                  <a:prstClr val="white"/>
                </a:solidFill>
              </a:rPr>
              <a:t>E</a:t>
            </a:r>
            <a:r>
              <a:rPr lang="en-US" sz="591" spc="-9">
                <a:solidFill>
                  <a:prstClr val="white"/>
                </a:solidFill>
              </a:rPr>
              <a:t>VI</a:t>
            </a:r>
            <a:r>
              <a:rPr lang="en-US" sz="591">
                <a:solidFill>
                  <a:prstClr val="white"/>
                </a:solidFill>
              </a:rPr>
              <a:t>E</a:t>
            </a:r>
            <a:r>
              <a:rPr lang="en-US" sz="591" spc="5">
                <a:solidFill>
                  <a:prstClr val="white"/>
                </a:solidFill>
              </a:rPr>
              <a:t>W</a:t>
            </a:r>
            <a:endParaRPr lang="en-US" sz="591" spc="5" dirty="0">
              <a:solidFill>
                <a:prstClr val="white"/>
              </a:solidFill>
            </a:endParaRPr>
          </a:p>
        </p:txBody>
      </p:sp>
      <p:sp>
        <p:nvSpPr>
          <p:cNvPr id="8" name="Holder 5"/>
          <p:cNvSpPr txBox="1">
            <a:spLocks/>
          </p:cNvSpPr>
          <p:nvPr userDrawn="1"/>
        </p:nvSpPr>
        <p:spPr>
          <a:xfrm>
            <a:off x="1534318" y="4900761"/>
            <a:ext cx="752950" cy="87795"/>
          </a:xfrm>
          <a:prstGeom prst="rect">
            <a:avLst/>
          </a:prstGeom>
        </p:spPr>
        <p:txBody>
          <a:bodyPr lIns="0" tIns="0" rIns="0" bIns="0"/>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11">
                <a:solidFill>
                  <a:prstClr val="white"/>
                </a:solidFill>
              </a:rPr>
              <a:t>P</a:t>
            </a:r>
            <a:r>
              <a:rPr lang="en-US" sz="591" spc="-5">
                <a:solidFill>
                  <a:prstClr val="white"/>
                </a:solidFill>
              </a:rPr>
              <a:t>re</a:t>
            </a:r>
            <a:r>
              <a:rPr lang="en-US" sz="591">
                <a:solidFill>
                  <a:prstClr val="white"/>
                </a:solidFill>
              </a:rPr>
              <a:t>s</a:t>
            </a:r>
            <a:r>
              <a:rPr lang="en-US" sz="591" spc="-5">
                <a:solidFill>
                  <a:prstClr val="white"/>
                </a:solidFill>
              </a:rPr>
              <a:t>en</a:t>
            </a:r>
            <a:r>
              <a:rPr lang="en-US" sz="591" spc="-9">
                <a:solidFill>
                  <a:prstClr val="white"/>
                </a:solidFill>
              </a:rPr>
              <a:t>t</a:t>
            </a:r>
            <a:r>
              <a:rPr lang="en-US" sz="591">
                <a:solidFill>
                  <a:prstClr val="white"/>
                </a:solidFill>
              </a:rPr>
              <a:t>e</a:t>
            </a:r>
            <a:r>
              <a:rPr lang="en-US" sz="591" spc="2">
                <a:solidFill>
                  <a:prstClr val="white"/>
                </a:solidFill>
              </a:rPr>
              <a:t>d </a:t>
            </a:r>
            <a:r>
              <a:rPr lang="en-US" sz="591" spc="-9">
                <a:solidFill>
                  <a:prstClr val="white"/>
                </a:solidFill>
              </a:rPr>
              <a:t>b</a:t>
            </a:r>
            <a:r>
              <a:rPr lang="en-US" sz="591" spc="-14">
                <a:solidFill>
                  <a:prstClr val="white"/>
                </a:solidFill>
              </a:rPr>
              <a:t>y</a:t>
            </a:r>
            <a:r>
              <a:rPr lang="en-US" sz="591">
                <a:solidFill>
                  <a:prstClr val="white"/>
                </a:solidFill>
              </a:rPr>
              <a:t>:</a:t>
            </a:r>
            <a:r>
              <a:rPr lang="en-US" sz="591" spc="2">
                <a:solidFill>
                  <a:prstClr val="white"/>
                </a:solidFill>
              </a:rPr>
              <a:t> </a:t>
            </a:r>
            <a:r>
              <a:rPr lang="en-US" sz="591" spc="16">
                <a:solidFill>
                  <a:prstClr val="white"/>
                </a:solidFill>
              </a:rPr>
              <a:t>xx</a:t>
            </a:r>
            <a:r>
              <a:rPr lang="en-US" sz="591" spc="2">
                <a:solidFill>
                  <a:prstClr val="white"/>
                </a:solidFill>
              </a:rPr>
              <a:t>x </a:t>
            </a:r>
            <a:r>
              <a:rPr lang="en-US" sz="591" spc="16">
                <a:solidFill>
                  <a:prstClr val="white"/>
                </a:solidFill>
              </a:rPr>
              <a:t>xxx</a:t>
            </a:r>
            <a:endParaRPr lang="en-US" sz="591" spc="16" dirty="0">
              <a:solidFill>
                <a:prstClr val="white"/>
              </a:solidFill>
            </a:endParaRPr>
          </a:p>
        </p:txBody>
      </p:sp>
      <p:sp>
        <p:nvSpPr>
          <p:cNvPr id="9" name="object 2"/>
          <p:cNvSpPr/>
          <p:nvPr userDrawn="1"/>
        </p:nvSpPr>
        <p:spPr>
          <a:xfrm>
            <a:off x="0" y="4843438"/>
            <a:ext cx="9144000" cy="300062"/>
          </a:xfrm>
          <a:custGeom>
            <a:avLst/>
            <a:gdLst/>
            <a:ahLst/>
            <a:cxnLst/>
            <a:rect l="l" t="t" r="r" b="b"/>
            <a:pathLst>
              <a:path w="20104100" h="659765">
                <a:moveTo>
                  <a:pt x="0" y="659665"/>
                </a:moveTo>
                <a:lnTo>
                  <a:pt x="20104099" y="659665"/>
                </a:lnTo>
                <a:lnTo>
                  <a:pt x="20104099" y="0"/>
                </a:lnTo>
                <a:lnTo>
                  <a:pt x="0" y="0"/>
                </a:lnTo>
                <a:lnTo>
                  <a:pt x="0" y="659665"/>
                </a:lnTo>
                <a:close/>
              </a:path>
            </a:pathLst>
          </a:custGeom>
          <a:solidFill>
            <a:srgbClr val="000000"/>
          </a:solidFill>
        </p:spPr>
        <p:txBody>
          <a:bodyPr wrap="square" lIns="0" tIns="0" rIns="0" bIns="0" rtlCol="0"/>
          <a:lstStyle/>
          <a:p>
            <a:endParaRPr sz="372">
              <a:solidFill>
                <a:prstClr val="black"/>
              </a:solidFill>
            </a:endParaRPr>
          </a:p>
        </p:txBody>
      </p:sp>
      <p:sp>
        <p:nvSpPr>
          <p:cNvPr id="14" name="Holder 6"/>
          <p:cNvSpPr txBox="1">
            <a:spLocks/>
          </p:cNvSpPr>
          <p:nvPr userDrawn="1"/>
        </p:nvSpPr>
        <p:spPr>
          <a:xfrm>
            <a:off x="6803691" y="4874640"/>
            <a:ext cx="2103120" cy="125979"/>
          </a:xfrm>
          <a:prstGeom prst="rect">
            <a:avLst/>
          </a:prstGeom>
        </p:spPr>
        <p:txBody>
          <a:bodyPr lIns="0" tIns="0" rIns="0" bIns="0"/>
          <a:lstStyle>
            <a:defPPr>
              <a:defRPr lang="en-US"/>
            </a:defPPr>
            <a:lvl1pPr marL="0" algn="r" defTabSz="914400" rtl="0" eaLnBrk="1" latinLnBrk="0" hangingPunct="1">
              <a:defRPr sz="1800" kern="1200">
                <a:solidFill>
                  <a:schemeClr val="tx1"/>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819" smtClean="0">
                <a:solidFill>
                  <a:prstClr val="black"/>
                </a:solidFill>
              </a:rPr>
              <a:pPr/>
              <a:t>‹#›</a:t>
            </a:fld>
            <a:endParaRPr lang="en-US" sz="819" dirty="0">
              <a:solidFill>
                <a:prstClr val="black"/>
              </a:solidFill>
            </a:endParaRPr>
          </a:p>
        </p:txBody>
      </p:sp>
      <p:pic>
        <p:nvPicPr>
          <p:cNvPr id="15" name="Picture 14"/>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70507" y="4874640"/>
            <a:ext cx="1692235" cy="233673"/>
          </a:xfrm>
          <a:prstGeom prst="rect">
            <a:avLst/>
          </a:prstGeom>
        </p:spPr>
      </p:pic>
      <p:sp>
        <p:nvSpPr>
          <p:cNvPr id="6" name="Holder 6"/>
          <p:cNvSpPr>
            <a:spLocks noGrp="1"/>
          </p:cNvSpPr>
          <p:nvPr>
            <p:ph type="sldNum" sz="quarter" idx="7"/>
          </p:nvPr>
        </p:nvSpPr>
        <p:spPr>
          <a:xfrm>
            <a:off x="7010400" y="4960290"/>
            <a:ext cx="2103120" cy="1260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pic>
        <p:nvPicPr>
          <p:cNvPr id="2" name="Picture 1"/>
          <p:cNvPicPr>
            <a:picLocks noChangeAspect="1"/>
          </p:cNvPicPr>
          <p:nvPr userDrawn="1"/>
        </p:nvPicPr>
        <p:blipFill>
          <a:blip r:embed="rId18"/>
          <a:stretch>
            <a:fillRect/>
          </a:stretch>
        </p:blipFill>
        <p:spPr>
          <a:xfrm>
            <a:off x="8102600" y="4347718"/>
            <a:ext cx="1041400" cy="825500"/>
          </a:xfrm>
          <a:prstGeom prst="rect">
            <a:avLst/>
          </a:prstGeom>
        </p:spPr>
      </p:pic>
      <p:sp>
        <p:nvSpPr>
          <p:cNvPr id="13" name="object 40"/>
          <p:cNvSpPr txBox="1">
            <a:spLocks/>
          </p:cNvSpPr>
          <p:nvPr userDrawn="1"/>
        </p:nvSpPr>
        <p:spPr>
          <a:xfrm>
            <a:off x="7328218" y="4959330"/>
            <a:ext cx="778740" cy="123111"/>
          </a:xfrm>
          <a:prstGeom prst="rect">
            <a:avLst/>
          </a:prstGeom>
        </p:spPr>
        <p:txBody>
          <a:bodyPr vert="horz" wrap="square" lIns="0" tIns="0" rIns="0" bIns="0" rtlCol="0">
            <a:spAutoFit/>
          </a:bodyPr>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800" spc="2" dirty="0">
                <a:solidFill>
                  <a:prstClr val="white"/>
                </a:solidFill>
              </a:rPr>
              <a:t>8</a:t>
            </a:r>
            <a:r>
              <a:rPr lang="en-US" sz="800" spc="7" dirty="0">
                <a:solidFill>
                  <a:prstClr val="white"/>
                </a:solidFill>
              </a:rPr>
              <a:t>0</a:t>
            </a:r>
            <a:r>
              <a:rPr lang="en-US" sz="800" spc="16" dirty="0">
                <a:solidFill>
                  <a:prstClr val="white"/>
                </a:solidFill>
              </a:rPr>
              <a:t>0</a:t>
            </a:r>
            <a:r>
              <a:rPr lang="en-US" sz="800" spc="-11" dirty="0">
                <a:solidFill>
                  <a:prstClr val="white"/>
                </a:solidFill>
              </a:rPr>
              <a:t>-</a:t>
            </a:r>
            <a:r>
              <a:rPr lang="en-US" sz="800" spc="-7" dirty="0">
                <a:solidFill>
                  <a:prstClr val="white"/>
                </a:solidFill>
              </a:rPr>
              <a:t>2</a:t>
            </a:r>
            <a:r>
              <a:rPr lang="en-US" sz="800" spc="-9" dirty="0">
                <a:solidFill>
                  <a:prstClr val="white"/>
                </a:solidFill>
              </a:rPr>
              <a:t>R</a:t>
            </a:r>
            <a:r>
              <a:rPr lang="en-US" sz="800" spc="-2" dirty="0">
                <a:solidFill>
                  <a:prstClr val="white"/>
                </a:solidFill>
              </a:rPr>
              <a:t>E</a:t>
            </a:r>
            <a:r>
              <a:rPr lang="en-US" sz="800" spc="-9" dirty="0">
                <a:solidFill>
                  <a:prstClr val="white"/>
                </a:solidFill>
              </a:rPr>
              <a:t>VI</a:t>
            </a:r>
            <a:r>
              <a:rPr lang="en-US" sz="800" dirty="0">
                <a:solidFill>
                  <a:prstClr val="white"/>
                </a:solidFill>
              </a:rPr>
              <a:t>E</a:t>
            </a:r>
            <a:r>
              <a:rPr lang="en-US" sz="800" spc="5" dirty="0">
                <a:solidFill>
                  <a:prstClr val="white"/>
                </a:solidFill>
              </a:rPr>
              <a:t>W</a:t>
            </a:r>
          </a:p>
        </p:txBody>
      </p:sp>
      <p:sp>
        <p:nvSpPr>
          <p:cNvPr id="16" name="object 41"/>
          <p:cNvSpPr txBox="1"/>
          <p:nvPr userDrawn="1"/>
        </p:nvSpPr>
        <p:spPr>
          <a:xfrm>
            <a:off x="4191000" y="4943095"/>
            <a:ext cx="997169" cy="123111"/>
          </a:xfrm>
          <a:prstGeom prst="rect">
            <a:avLst/>
          </a:prstGeom>
        </p:spPr>
        <p:txBody>
          <a:bodyPr vert="horz" wrap="square" lIns="0" tIns="0" rIns="0" bIns="0" rtlCol="0">
            <a:spAutoFit/>
          </a:bodyPr>
          <a:lstStyle/>
          <a:p>
            <a:pPr marL="5776"/>
            <a:r>
              <a:rPr sz="800" dirty="0">
                <a:solidFill>
                  <a:srgbClr val="FFFFFF"/>
                </a:solidFill>
                <a:latin typeface="Helvetica"/>
                <a:cs typeface="Helvetica"/>
              </a:rPr>
              <a:t>pr</a:t>
            </a:r>
            <a:r>
              <a:rPr sz="800" spc="-7" dirty="0">
                <a:solidFill>
                  <a:srgbClr val="FFFFFF"/>
                </a:solidFill>
                <a:latin typeface="Helvetica"/>
                <a:cs typeface="Helvetica"/>
              </a:rPr>
              <a:t>i</a:t>
            </a:r>
            <a:r>
              <a:rPr sz="800" dirty="0">
                <a:solidFill>
                  <a:srgbClr val="FFFFFF"/>
                </a:solidFill>
                <a:latin typeface="Helvetica"/>
                <a:cs typeface="Helvetica"/>
              </a:rPr>
              <a:t>n</a:t>
            </a:r>
            <a:r>
              <a:rPr sz="800" spc="5" dirty="0">
                <a:solidFill>
                  <a:srgbClr val="FFFFFF"/>
                </a:solidFill>
                <a:latin typeface="Helvetica"/>
                <a:cs typeface="Helvetica"/>
              </a:rPr>
              <a:t>c</a:t>
            </a:r>
            <a:r>
              <a:rPr sz="800" spc="-7" dirty="0">
                <a:solidFill>
                  <a:srgbClr val="FFFFFF"/>
                </a:solidFill>
                <a:latin typeface="Helvetica"/>
                <a:cs typeface="Helvetica"/>
              </a:rPr>
              <a:t>et</a:t>
            </a:r>
            <a:r>
              <a:rPr sz="800" spc="-2" dirty="0">
                <a:solidFill>
                  <a:srgbClr val="FFFFFF"/>
                </a:solidFill>
                <a:latin typeface="Helvetica"/>
                <a:cs typeface="Helvetica"/>
              </a:rPr>
              <a:t>o</a:t>
            </a:r>
            <a:r>
              <a:rPr sz="800" spc="-5" dirty="0">
                <a:solidFill>
                  <a:srgbClr val="FFFFFF"/>
                </a:solidFill>
                <a:latin typeface="Helvetica"/>
                <a:cs typeface="Helvetica"/>
              </a:rPr>
              <a:t>nr</a:t>
            </a:r>
            <a:r>
              <a:rPr sz="800" spc="-11" dirty="0">
                <a:solidFill>
                  <a:srgbClr val="FFFFFF"/>
                </a:solidFill>
                <a:latin typeface="Helvetica"/>
                <a:cs typeface="Helvetica"/>
              </a:rPr>
              <a:t>e</a:t>
            </a:r>
            <a:r>
              <a:rPr sz="800" dirty="0">
                <a:solidFill>
                  <a:srgbClr val="FFFFFF"/>
                </a:solidFill>
                <a:latin typeface="Helvetica"/>
                <a:cs typeface="Helvetica"/>
              </a:rPr>
              <a:t>v</a:t>
            </a:r>
            <a:r>
              <a:rPr sz="800" spc="-5" dirty="0">
                <a:solidFill>
                  <a:srgbClr val="FFFFFF"/>
                </a:solidFill>
                <a:latin typeface="Helvetica"/>
                <a:cs typeface="Helvetica"/>
              </a:rPr>
              <a:t>i</a:t>
            </a:r>
            <a:r>
              <a:rPr sz="800" spc="-9" dirty="0">
                <a:solidFill>
                  <a:srgbClr val="FFFFFF"/>
                </a:solidFill>
                <a:latin typeface="Helvetica"/>
                <a:cs typeface="Helvetica"/>
              </a:rPr>
              <a:t>e</a:t>
            </a:r>
            <a:r>
              <a:rPr sz="800" spc="-32" dirty="0">
                <a:solidFill>
                  <a:srgbClr val="FFFFFF"/>
                </a:solidFill>
                <a:latin typeface="Helvetica"/>
                <a:cs typeface="Helvetica"/>
              </a:rPr>
              <a:t>w</a:t>
            </a:r>
            <a:r>
              <a:rPr sz="800" spc="-14" dirty="0">
                <a:solidFill>
                  <a:srgbClr val="FFFFFF"/>
                </a:solidFill>
                <a:latin typeface="Helvetica"/>
                <a:cs typeface="Helvetica"/>
              </a:rPr>
              <a:t>.</a:t>
            </a:r>
            <a:r>
              <a:rPr sz="800" spc="5" dirty="0">
                <a:solidFill>
                  <a:srgbClr val="FFFFFF"/>
                </a:solidFill>
                <a:latin typeface="Helvetica"/>
                <a:cs typeface="Helvetica"/>
              </a:rPr>
              <a:t>c</a:t>
            </a:r>
            <a:r>
              <a:rPr sz="800" spc="-2" dirty="0">
                <a:solidFill>
                  <a:srgbClr val="FFFFFF"/>
                </a:solidFill>
                <a:latin typeface="Helvetica"/>
                <a:cs typeface="Helvetica"/>
              </a:rPr>
              <a:t>o</a:t>
            </a:r>
            <a:r>
              <a:rPr sz="800" spc="5" dirty="0">
                <a:solidFill>
                  <a:srgbClr val="FFFFFF"/>
                </a:solidFill>
                <a:latin typeface="Helvetica"/>
                <a:cs typeface="Helvetica"/>
              </a:rPr>
              <a:t>m</a:t>
            </a:r>
            <a:endParaRPr sz="800" dirty="0">
              <a:solidFill>
                <a:prstClr val="black"/>
              </a:solidFill>
              <a:latin typeface="Helvetica"/>
              <a:cs typeface="Helvetica"/>
            </a:endParaRPr>
          </a:p>
        </p:txBody>
      </p:sp>
    </p:spTree>
    <p:extLst>
      <p:ext uri="{BB962C8B-B14F-4D97-AF65-F5344CB8AC3E}">
        <p14:creationId xmlns:p14="http://schemas.microsoft.com/office/powerpoint/2010/main" val="135134150"/>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46" r:id="rId15"/>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bodyStyle>
    <p:other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7603546" y="4959014"/>
            <a:ext cx="503411" cy="90922"/>
          </a:xfrm>
          <a:prstGeom prst="rect">
            <a:avLst/>
          </a:prstGeom>
        </p:spPr>
        <p:txBody>
          <a:bodyPr wrap="square" lIns="0" tIns="0" rIns="0" bIns="0">
            <a:spAutoFit/>
          </a:bodyPr>
          <a:lstStyle>
            <a:lvl1pPr>
              <a:defRPr sz="591" b="0" i="0">
                <a:solidFill>
                  <a:schemeClr val="bg1"/>
                </a:solidFill>
                <a:latin typeface="Helvetica"/>
                <a:cs typeface="Helvetica"/>
              </a:defRPr>
            </a:lvl1p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5" name="Holder 5"/>
          <p:cNvSpPr>
            <a:spLocks noGrp="1"/>
          </p:cNvSpPr>
          <p:nvPr>
            <p:ph type="dt" sz="half" idx="6"/>
          </p:nvPr>
        </p:nvSpPr>
        <p:spPr>
          <a:xfrm>
            <a:off x="1603635" y="4969757"/>
            <a:ext cx="752950" cy="90922"/>
          </a:xfrm>
          <a:prstGeom prst="rect">
            <a:avLst/>
          </a:prstGeom>
        </p:spPr>
        <p:txBody>
          <a:bodyPr wrap="square" lIns="0" tIns="0" rIns="0" bIns="0">
            <a:spAutoFit/>
          </a:bodyPr>
          <a:lstStyle>
            <a:lvl1pPr>
              <a:defRPr sz="591" b="0" i="0">
                <a:solidFill>
                  <a:schemeClr val="bg1"/>
                </a:solidFill>
                <a:latin typeface="Helvetica"/>
                <a:cs typeface="Helvetica"/>
              </a:defRPr>
            </a:lvl1pPr>
          </a:lstStyle>
          <a:p>
            <a:pPr marL="5776"/>
            <a:r>
              <a:rPr lang="en-US" spc="-11">
                <a:solidFill>
                  <a:prstClr val="white"/>
                </a:solidFill>
              </a:rPr>
              <a:t>P</a:t>
            </a:r>
            <a:r>
              <a:rPr lang="en-US" spc="-5">
                <a:solidFill>
                  <a:prstClr val="white"/>
                </a:solidFill>
              </a:rPr>
              <a:t>re</a:t>
            </a:r>
            <a:r>
              <a:rPr lang="en-US">
                <a:solidFill>
                  <a:prstClr val="white"/>
                </a:solidFill>
              </a:rPr>
              <a:t>s</a:t>
            </a:r>
            <a:r>
              <a:rPr lang="en-US" spc="-5">
                <a:solidFill>
                  <a:prstClr val="white"/>
                </a:solidFill>
              </a:rPr>
              <a:t>en</a:t>
            </a:r>
            <a:r>
              <a:rPr lang="en-US" spc="-9">
                <a:solidFill>
                  <a:prstClr val="white"/>
                </a:solidFill>
              </a:rPr>
              <a:t>t</a:t>
            </a:r>
            <a:r>
              <a:rPr lang="en-US">
                <a:solidFill>
                  <a:prstClr val="white"/>
                </a:solidFill>
              </a:rPr>
              <a:t>e</a:t>
            </a:r>
            <a:r>
              <a:rPr lang="en-US" spc="2">
                <a:solidFill>
                  <a:prstClr val="white"/>
                </a:solidFill>
              </a:rPr>
              <a:t>d </a:t>
            </a:r>
            <a:r>
              <a:rPr lang="en-US" spc="-9">
                <a:solidFill>
                  <a:prstClr val="white"/>
                </a:solidFill>
              </a:rPr>
              <a:t>b</a:t>
            </a:r>
            <a:r>
              <a:rPr lang="en-US" spc="-14">
                <a:solidFill>
                  <a:prstClr val="white"/>
                </a:solidFill>
              </a:rPr>
              <a:t>y</a:t>
            </a:r>
            <a:r>
              <a:rPr lang="en-US">
                <a:solidFill>
                  <a:prstClr val="white"/>
                </a:solidFill>
              </a:rPr>
              <a:t>:</a:t>
            </a:r>
            <a:r>
              <a:rPr lang="en-US" spc="2">
                <a:solidFill>
                  <a:prstClr val="white"/>
                </a:solidFill>
              </a:rPr>
              <a:t> </a:t>
            </a:r>
            <a:r>
              <a:rPr lang="en-US" spc="16">
                <a:solidFill>
                  <a:prstClr val="white"/>
                </a:solidFill>
              </a:rPr>
              <a:t>xx</a:t>
            </a:r>
            <a:r>
              <a:rPr lang="en-US" spc="2">
                <a:solidFill>
                  <a:prstClr val="white"/>
                </a:solidFill>
              </a:rPr>
              <a:t>x </a:t>
            </a:r>
            <a:r>
              <a:rPr lang="en-US" spc="16">
                <a:solidFill>
                  <a:prstClr val="white"/>
                </a:solidFill>
              </a:rPr>
              <a:t>xxx</a:t>
            </a:r>
            <a:endParaRPr lang="en-US" spc="16" dirty="0">
              <a:solidFill>
                <a:prstClr val="white"/>
              </a:solidFill>
            </a:endParaRPr>
          </a:p>
        </p:txBody>
      </p:sp>
      <p:sp>
        <p:nvSpPr>
          <p:cNvPr id="7" name="Holder 4"/>
          <p:cNvSpPr txBox="1">
            <a:spLocks/>
          </p:cNvSpPr>
          <p:nvPr userDrawn="1"/>
        </p:nvSpPr>
        <p:spPr>
          <a:xfrm>
            <a:off x="7534230" y="4890018"/>
            <a:ext cx="503411" cy="87795"/>
          </a:xfrm>
          <a:prstGeom prst="rect">
            <a:avLst/>
          </a:prstGeom>
        </p:spPr>
        <p:txBody>
          <a:bodyPr lIns="0" tIns="0" rIns="0" bIns="0"/>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2">
                <a:solidFill>
                  <a:prstClr val="white"/>
                </a:solidFill>
              </a:rPr>
              <a:t>8</a:t>
            </a:r>
            <a:r>
              <a:rPr lang="en-US" sz="591" spc="7">
                <a:solidFill>
                  <a:prstClr val="white"/>
                </a:solidFill>
              </a:rPr>
              <a:t>0</a:t>
            </a:r>
            <a:r>
              <a:rPr lang="en-US" sz="591" spc="16">
                <a:solidFill>
                  <a:prstClr val="white"/>
                </a:solidFill>
              </a:rPr>
              <a:t>0</a:t>
            </a:r>
            <a:r>
              <a:rPr lang="en-US" sz="591" spc="-11">
                <a:solidFill>
                  <a:prstClr val="white"/>
                </a:solidFill>
              </a:rPr>
              <a:t>-</a:t>
            </a:r>
            <a:r>
              <a:rPr lang="en-US" sz="591" spc="-7">
                <a:solidFill>
                  <a:prstClr val="white"/>
                </a:solidFill>
              </a:rPr>
              <a:t>2</a:t>
            </a:r>
            <a:r>
              <a:rPr lang="en-US" sz="591" spc="-9">
                <a:solidFill>
                  <a:prstClr val="white"/>
                </a:solidFill>
              </a:rPr>
              <a:t>R</a:t>
            </a:r>
            <a:r>
              <a:rPr lang="en-US" sz="591" spc="-2">
                <a:solidFill>
                  <a:prstClr val="white"/>
                </a:solidFill>
              </a:rPr>
              <a:t>E</a:t>
            </a:r>
            <a:r>
              <a:rPr lang="en-US" sz="591" spc="-9">
                <a:solidFill>
                  <a:prstClr val="white"/>
                </a:solidFill>
              </a:rPr>
              <a:t>VI</a:t>
            </a:r>
            <a:r>
              <a:rPr lang="en-US" sz="591">
                <a:solidFill>
                  <a:prstClr val="white"/>
                </a:solidFill>
              </a:rPr>
              <a:t>E</a:t>
            </a:r>
            <a:r>
              <a:rPr lang="en-US" sz="591" spc="5">
                <a:solidFill>
                  <a:prstClr val="white"/>
                </a:solidFill>
              </a:rPr>
              <a:t>W</a:t>
            </a:r>
            <a:endParaRPr lang="en-US" sz="591" spc="5" dirty="0">
              <a:solidFill>
                <a:prstClr val="white"/>
              </a:solidFill>
            </a:endParaRPr>
          </a:p>
        </p:txBody>
      </p:sp>
      <p:sp>
        <p:nvSpPr>
          <p:cNvPr id="8" name="Holder 5"/>
          <p:cNvSpPr txBox="1">
            <a:spLocks/>
          </p:cNvSpPr>
          <p:nvPr userDrawn="1"/>
        </p:nvSpPr>
        <p:spPr>
          <a:xfrm>
            <a:off x="1534318" y="4900761"/>
            <a:ext cx="752950" cy="87795"/>
          </a:xfrm>
          <a:prstGeom prst="rect">
            <a:avLst/>
          </a:prstGeom>
        </p:spPr>
        <p:txBody>
          <a:bodyPr lIns="0" tIns="0" rIns="0" bIns="0"/>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11">
                <a:solidFill>
                  <a:prstClr val="white"/>
                </a:solidFill>
              </a:rPr>
              <a:t>P</a:t>
            </a:r>
            <a:r>
              <a:rPr lang="en-US" sz="591" spc="-5">
                <a:solidFill>
                  <a:prstClr val="white"/>
                </a:solidFill>
              </a:rPr>
              <a:t>re</a:t>
            </a:r>
            <a:r>
              <a:rPr lang="en-US" sz="591">
                <a:solidFill>
                  <a:prstClr val="white"/>
                </a:solidFill>
              </a:rPr>
              <a:t>s</a:t>
            </a:r>
            <a:r>
              <a:rPr lang="en-US" sz="591" spc="-5">
                <a:solidFill>
                  <a:prstClr val="white"/>
                </a:solidFill>
              </a:rPr>
              <a:t>en</a:t>
            </a:r>
            <a:r>
              <a:rPr lang="en-US" sz="591" spc="-9">
                <a:solidFill>
                  <a:prstClr val="white"/>
                </a:solidFill>
              </a:rPr>
              <a:t>t</a:t>
            </a:r>
            <a:r>
              <a:rPr lang="en-US" sz="591">
                <a:solidFill>
                  <a:prstClr val="white"/>
                </a:solidFill>
              </a:rPr>
              <a:t>e</a:t>
            </a:r>
            <a:r>
              <a:rPr lang="en-US" sz="591" spc="2">
                <a:solidFill>
                  <a:prstClr val="white"/>
                </a:solidFill>
              </a:rPr>
              <a:t>d </a:t>
            </a:r>
            <a:r>
              <a:rPr lang="en-US" sz="591" spc="-9">
                <a:solidFill>
                  <a:prstClr val="white"/>
                </a:solidFill>
              </a:rPr>
              <a:t>b</a:t>
            </a:r>
            <a:r>
              <a:rPr lang="en-US" sz="591" spc="-14">
                <a:solidFill>
                  <a:prstClr val="white"/>
                </a:solidFill>
              </a:rPr>
              <a:t>y</a:t>
            </a:r>
            <a:r>
              <a:rPr lang="en-US" sz="591">
                <a:solidFill>
                  <a:prstClr val="white"/>
                </a:solidFill>
              </a:rPr>
              <a:t>:</a:t>
            </a:r>
            <a:r>
              <a:rPr lang="en-US" sz="591" spc="2">
                <a:solidFill>
                  <a:prstClr val="white"/>
                </a:solidFill>
              </a:rPr>
              <a:t> </a:t>
            </a:r>
            <a:r>
              <a:rPr lang="en-US" sz="591" spc="16">
                <a:solidFill>
                  <a:prstClr val="white"/>
                </a:solidFill>
              </a:rPr>
              <a:t>xx</a:t>
            </a:r>
            <a:r>
              <a:rPr lang="en-US" sz="591" spc="2">
                <a:solidFill>
                  <a:prstClr val="white"/>
                </a:solidFill>
              </a:rPr>
              <a:t>x </a:t>
            </a:r>
            <a:r>
              <a:rPr lang="en-US" sz="591" spc="16">
                <a:solidFill>
                  <a:prstClr val="white"/>
                </a:solidFill>
              </a:rPr>
              <a:t>xxx</a:t>
            </a:r>
            <a:endParaRPr lang="en-US" sz="591" spc="16" dirty="0">
              <a:solidFill>
                <a:prstClr val="white"/>
              </a:solidFill>
            </a:endParaRPr>
          </a:p>
        </p:txBody>
      </p:sp>
      <p:sp>
        <p:nvSpPr>
          <p:cNvPr id="9" name="object 2"/>
          <p:cNvSpPr/>
          <p:nvPr userDrawn="1"/>
        </p:nvSpPr>
        <p:spPr>
          <a:xfrm>
            <a:off x="0" y="4843438"/>
            <a:ext cx="9144000" cy="300062"/>
          </a:xfrm>
          <a:custGeom>
            <a:avLst/>
            <a:gdLst/>
            <a:ahLst/>
            <a:cxnLst/>
            <a:rect l="l" t="t" r="r" b="b"/>
            <a:pathLst>
              <a:path w="20104100" h="659765">
                <a:moveTo>
                  <a:pt x="0" y="659665"/>
                </a:moveTo>
                <a:lnTo>
                  <a:pt x="20104099" y="659665"/>
                </a:lnTo>
                <a:lnTo>
                  <a:pt x="20104099" y="0"/>
                </a:lnTo>
                <a:lnTo>
                  <a:pt x="0" y="0"/>
                </a:lnTo>
                <a:lnTo>
                  <a:pt x="0" y="659665"/>
                </a:lnTo>
                <a:close/>
              </a:path>
            </a:pathLst>
          </a:custGeom>
          <a:solidFill>
            <a:srgbClr val="000000"/>
          </a:solidFill>
        </p:spPr>
        <p:txBody>
          <a:bodyPr wrap="square" lIns="0" tIns="0" rIns="0" bIns="0" rtlCol="0"/>
          <a:lstStyle/>
          <a:p>
            <a:endParaRPr sz="372">
              <a:solidFill>
                <a:prstClr val="black"/>
              </a:solidFill>
            </a:endParaRPr>
          </a:p>
        </p:txBody>
      </p:sp>
      <p:sp>
        <p:nvSpPr>
          <p:cNvPr id="14" name="Holder 6"/>
          <p:cNvSpPr txBox="1">
            <a:spLocks/>
          </p:cNvSpPr>
          <p:nvPr userDrawn="1"/>
        </p:nvSpPr>
        <p:spPr>
          <a:xfrm>
            <a:off x="6803691" y="4874640"/>
            <a:ext cx="2103120" cy="125979"/>
          </a:xfrm>
          <a:prstGeom prst="rect">
            <a:avLst/>
          </a:prstGeom>
        </p:spPr>
        <p:txBody>
          <a:bodyPr lIns="0" tIns="0" rIns="0" bIns="0"/>
          <a:lstStyle>
            <a:defPPr>
              <a:defRPr lang="en-US"/>
            </a:defPPr>
            <a:lvl1pPr marL="0" algn="r" defTabSz="914400" rtl="0" eaLnBrk="1" latinLnBrk="0" hangingPunct="1">
              <a:defRPr sz="1800" kern="1200">
                <a:solidFill>
                  <a:schemeClr val="tx1"/>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819" smtClean="0">
                <a:solidFill>
                  <a:prstClr val="black"/>
                </a:solidFill>
              </a:rPr>
              <a:pPr/>
              <a:t>‹#›</a:t>
            </a:fld>
            <a:endParaRPr lang="en-US" sz="819" dirty="0">
              <a:solidFill>
                <a:prstClr val="black"/>
              </a:solidFill>
            </a:endParaRPr>
          </a:p>
        </p:txBody>
      </p:sp>
      <p:pic>
        <p:nvPicPr>
          <p:cNvPr id="15" name="Picture 14"/>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70507" y="4874640"/>
            <a:ext cx="1692235" cy="233673"/>
          </a:xfrm>
          <a:prstGeom prst="rect">
            <a:avLst/>
          </a:prstGeom>
        </p:spPr>
      </p:pic>
      <p:sp>
        <p:nvSpPr>
          <p:cNvPr id="6" name="Holder 6"/>
          <p:cNvSpPr>
            <a:spLocks noGrp="1"/>
          </p:cNvSpPr>
          <p:nvPr>
            <p:ph type="sldNum" sz="quarter" idx="7"/>
          </p:nvPr>
        </p:nvSpPr>
        <p:spPr>
          <a:xfrm>
            <a:off x="7010400" y="4960290"/>
            <a:ext cx="2103120" cy="1260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pic>
        <p:nvPicPr>
          <p:cNvPr id="2" name="Picture 1"/>
          <p:cNvPicPr>
            <a:picLocks noChangeAspect="1"/>
          </p:cNvPicPr>
          <p:nvPr userDrawn="1"/>
        </p:nvPicPr>
        <p:blipFill>
          <a:blip r:embed="rId18"/>
          <a:stretch>
            <a:fillRect/>
          </a:stretch>
        </p:blipFill>
        <p:spPr>
          <a:xfrm>
            <a:off x="8102600" y="4347718"/>
            <a:ext cx="1041400" cy="825500"/>
          </a:xfrm>
          <a:prstGeom prst="rect">
            <a:avLst/>
          </a:prstGeom>
        </p:spPr>
      </p:pic>
      <p:sp>
        <p:nvSpPr>
          <p:cNvPr id="13" name="object 40"/>
          <p:cNvSpPr txBox="1">
            <a:spLocks/>
          </p:cNvSpPr>
          <p:nvPr userDrawn="1"/>
        </p:nvSpPr>
        <p:spPr>
          <a:xfrm>
            <a:off x="7328218" y="4959330"/>
            <a:ext cx="778740" cy="123111"/>
          </a:xfrm>
          <a:prstGeom prst="rect">
            <a:avLst/>
          </a:prstGeom>
        </p:spPr>
        <p:txBody>
          <a:bodyPr vert="horz" wrap="square" lIns="0" tIns="0" rIns="0" bIns="0" rtlCol="0">
            <a:spAutoFit/>
          </a:bodyPr>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800" spc="2" dirty="0">
                <a:solidFill>
                  <a:prstClr val="white"/>
                </a:solidFill>
              </a:rPr>
              <a:t>8</a:t>
            </a:r>
            <a:r>
              <a:rPr lang="en-US" sz="800" spc="7" dirty="0">
                <a:solidFill>
                  <a:prstClr val="white"/>
                </a:solidFill>
              </a:rPr>
              <a:t>0</a:t>
            </a:r>
            <a:r>
              <a:rPr lang="en-US" sz="800" spc="16" dirty="0">
                <a:solidFill>
                  <a:prstClr val="white"/>
                </a:solidFill>
              </a:rPr>
              <a:t>0</a:t>
            </a:r>
            <a:r>
              <a:rPr lang="en-US" sz="800" spc="-11" dirty="0">
                <a:solidFill>
                  <a:prstClr val="white"/>
                </a:solidFill>
              </a:rPr>
              <a:t>-</a:t>
            </a:r>
            <a:r>
              <a:rPr lang="en-US" sz="800" spc="-7" dirty="0">
                <a:solidFill>
                  <a:prstClr val="white"/>
                </a:solidFill>
              </a:rPr>
              <a:t>2</a:t>
            </a:r>
            <a:r>
              <a:rPr lang="en-US" sz="800" spc="-9" dirty="0">
                <a:solidFill>
                  <a:prstClr val="white"/>
                </a:solidFill>
              </a:rPr>
              <a:t>R</a:t>
            </a:r>
            <a:r>
              <a:rPr lang="en-US" sz="800" spc="-2" dirty="0">
                <a:solidFill>
                  <a:prstClr val="white"/>
                </a:solidFill>
              </a:rPr>
              <a:t>E</a:t>
            </a:r>
            <a:r>
              <a:rPr lang="en-US" sz="800" spc="-9" dirty="0">
                <a:solidFill>
                  <a:prstClr val="white"/>
                </a:solidFill>
              </a:rPr>
              <a:t>VI</a:t>
            </a:r>
            <a:r>
              <a:rPr lang="en-US" sz="800" dirty="0">
                <a:solidFill>
                  <a:prstClr val="white"/>
                </a:solidFill>
              </a:rPr>
              <a:t>E</a:t>
            </a:r>
            <a:r>
              <a:rPr lang="en-US" sz="800" spc="5" dirty="0">
                <a:solidFill>
                  <a:prstClr val="white"/>
                </a:solidFill>
              </a:rPr>
              <a:t>W</a:t>
            </a:r>
          </a:p>
        </p:txBody>
      </p:sp>
      <p:sp>
        <p:nvSpPr>
          <p:cNvPr id="16" name="object 41"/>
          <p:cNvSpPr txBox="1"/>
          <p:nvPr userDrawn="1"/>
        </p:nvSpPr>
        <p:spPr>
          <a:xfrm>
            <a:off x="4191000" y="4943095"/>
            <a:ext cx="997169" cy="123111"/>
          </a:xfrm>
          <a:prstGeom prst="rect">
            <a:avLst/>
          </a:prstGeom>
        </p:spPr>
        <p:txBody>
          <a:bodyPr vert="horz" wrap="square" lIns="0" tIns="0" rIns="0" bIns="0" rtlCol="0">
            <a:spAutoFit/>
          </a:bodyPr>
          <a:lstStyle/>
          <a:p>
            <a:pPr marL="5776"/>
            <a:r>
              <a:rPr sz="800" dirty="0">
                <a:solidFill>
                  <a:srgbClr val="FFFFFF"/>
                </a:solidFill>
                <a:latin typeface="Helvetica"/>
                <a:cs typeface="Helvetica"/>
              </a:rPr>
              <a:t>pr</a:t>
            </a:r>
            <a:r>
              <a:rPr sz="800" spc="-7" dirty="0">
                <a:solidFill>
                  <a:srgbClr val="FFFFFF"/>
                </a:solidFill>
                <a:latin typeface="Helvetica"/>
                <a:cs typeface="Helvetica"/>
              </a:rPr>
              <a:t>i</a:t>
            </a:r>
            <a:r>
              <a:rPr sz="800" dirty="0">
                <a:solidFill>
                  <a:srgbClr val="FFFFFF"/>
                </a:solidFill>
                <a:latin typeface="Helvetica"/>
                <a:cs typeface="Helvetica"/>
              </a:rPr>
              <a:t>n</a:t>
            </a:r>
            <a:r>
              <a:rPr sz="800" spc="5" dirty="0">
                <a:solidFill>
                  <a:srgbClr val="FFFFFF"/>
                </a:solidFill>
                <a:latin typeface="Helvetica"/>
                <a:cs typeface="Helvetica"/>
              </a:rPr>
              <a:t>c</a:t>
            </a:r>
            <a:r>
              <a:rPr sz="800" spc="-7" dirty="0">
                <a:solidFill>
                  <a:srgbClr val="FFFFFF"/>
                </a:solidFill>
                <a:latin typeface="Helvetica"/>
                <a:cs typeface="Helvetica"/>
              </a:rPr>
              <a:t>et</a:t>
            </a:r>
            <a:r>
              <a:rPr sz="800" spc="-2" dirty="0">
                <a:solidFill>
                  <a:srgbClr val="FFFFFF"/>
                </a:solidFill>
                <a:latin typeface="Helvetica"/>
                <a:cs typeface="Helvetica"/>
              </a:rPr>
              <a:t>o</a:t>
            </a:r>
            <a:r>
              <a:rPr sz="800" spc="-5" dirty="0">
                <a:solidFill>
                  <a:srgbClr val="FFFFFF"/>
                </a:solidFill>
                <a:latin typeface="Helvetica"/>
                <a:cs typeface="Helvetica"/>
              </a:rPr>
              <a:t>nr</a:t>
            </a:r>
            <a:r>
              <a:rPr sz="800" spc="-11" dirty="0">
                <a:solidFill>
                  <a:srgbClr val="FFFFFF"/>
                </a:solidFill>
                <a:latin typeface="Helvetica"/>
                <a:cs typeface="Helvetica"/>
              </a:rPr>
              <a:t>e</a:t>
            </a:r>
            <a:r>
              <a:rPr sz="800" dirty="0">
                <a:solidFill>
                  <a:srgbClr val="FFFFFF"/>
                </a:solidFill>
                <a:latin typeface="Helvetica"/>
                <a:cs typeface="Helvetica"/>
              </a:rPr>
              <a:t>v</a:t>
            </a:r>
            <a:r>
              <a:rPr sz="800" spc="-5" dirty="0">
                <a:solidFill>
                  <a:srgbClr val="FFFFFF"/>
                </a:solidFill>
                <a:latin typeface="Helvetica"/>
                <a:cs typeface="Helvetica"/>
              </a:rPr>
              <a:t>i</a:t>
            </a:r>
            <a:r>
              <a:rPr sz="800" spc="-9" dirty="0">
                <a:solidFill>
                  <a:srgbClr val="FFFFFF"/>
                </a:solidFill>
                <a:latin typeface="Helvetica"/>
                <a:cs typeface="Helvetica"/>
              </a:rPr>
              <a:t>e</a:t>
            </a:r>
            <a:r>
              <a:rPr sz="800" spc="-32" dirty="0">
                <a:solidFill>
                  <a:srgbClr val="FFFFFF"/>
                </a:solidFill>
                <a:latin typeface="Helvetica"/>
                <a:cs typeface="Helvetica"/>
              </a:rPr>
              <a:t>w</a:t>
            </a:r>
            <a:r>
              <a:rPr sz="800" spc="-14" dirty="0">
                <a:solidFill>
                  <a:srgbClr val="FFFFFF"/>
                </a:solidFill>
                <a:latin typeface="Helvetica"/>
                <a:cs typeface="Helvetica"/>
              </a:rPr>
              <a:t>.</a:t>
            </a:r>
            <a:r>
              <a:rPr sz="800" spc="5" dirty="0">
                <a:solidFill>
                  <a:srgbClr val="FFFFFF"/>
                </a:solidFill>
                <a:latin typeface="Helvetica"/>
                <a:cs typeface="Helvetica"/>
              </a:rPr>
              <a:t>c</a:t>
            </a:r>
            <a:r>
              <a:rPr sz="800" spc="-2" dirty="0">
                <a:solidFill>
                  <a:srgbClr val="FFFFFF"/>
                </a:solidFill>
                <a:latin typeface="Helvetica"/>
                <a:cs typeface="Helvetica"/>
              </a:rPr>
              <a:t>o</a:t>
            </a:r>
            <a:r>
              <a:rPr sz="800" spc="5" dirty="0">
                <a:solidFill>
                  <a:srgbClr val="FFFFFF"/>
                </a:solidFill>
                <a:latin typeface="Helvetica"/>
                <a:cs typeface="Helvetica"/>
              </a:rPr>
              <a:t>m</a:t>
            </a:r>
            <a:endParaRPr sz="800" dirty="0">
              <a:solidFill>
                <a:prstClr val="black"/>
              </a:solidFill>
              <a:latin typeface="Helvetica"/>
              <a:cs typeface="Helvetica"/>
            </a:endParaRPr>
          </a:p>
        </p:txBody>
      </p:sp>
    </p:spTree>
    <p:extLst>
      <p:ext uri="{BB962C8B-B14F-4D97-AF65-F5344CB8AC3E}">
        <p14:creationId xmlns:p14="http://schemas.microsoft.com/office/powerpoint/2010/main" val="2048764820"/>
      </p:ext>
    </p:extLst>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 id="2147484480" r:id="rId8"/>
    <p:sldLayoutId id="2147484481" r:id="rId9"/>
    <p:sldLayoutId id="2147484482" r:id="rId10"/>
    <p:sldLayoutId id="2147484483" r:id="rId11"/>
    <p:sldLayoutId id="2147484484" r:id="rId12"/>
    <p:sldLayoutId id="2147484485" r:id="rId13"/>
    <p:sldLayoutId id="2147484486" r:id="rId14"/>
    <p:sldLayoutId id="2147484487" r:id="rId15"/>
  </p:sldLayoutIdLst>
  <p:txStyles>
    <p:titleStyle>
      <a:lvl1pPr>
        <a:defRPr>
          <a:latin typeface="+mj-lt"/>
          <a:ea typeface="+mj-ea"/>
          <a:cs typeface="+mj-cs"/>
        </a:defRPr>
      </a:lvl1pPr>
    </p:titleStyle>
    <p:body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bodyStyle>
    <p:other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7603546" y="4959014"/>
            <a:ext cx="503411" cy="90922"/>
          </a:xfrm>
          <a:prstGeom prst="rect">
            <a:avLst/>
          </a:prstGeom>
        </p:spPr>
        <p:txBody>
          <a:bodyPr wrap="square" lIns="0" tIns="0" rIns="0" bIns="0">
            <a:spAutoFit/>
          </a:bodyPr>
          <a:lstStyle>
            <a:lvl1pPr>
              <a:defRPr sz="591" b="0" i="0">
                <a:solidFill>
                  <a:schemeClr val="bg1"/>
                </a:solidFill>
                <a:latin typeface="Helvetica"/>
                <a:cs typeface="Helvetica"/>
              </a:defRPr>
            </a:lvl1pPr>
          </a:lstStyle>
          <a:p>
            <a:pPr marL="5776"/>
            <a:r>
              <a:rPr lang="en-US" spc="5">
                <a:solidFill>
                  <a:prstClr val="white"/>
                </a:solidFill>
              </a:rPr>
              <a:t>800-2REVIEW</a:t>
            </a:r>
            <a:endParaRPr lang="en-US" spc="5" dirty="0">
              <a:solidFill>
                <a:prstClr val="white"/>
              </a:solidFill>
            </a:endParaRPr>
          </a:p>
        </p:txBody>
      </p:sp>
      <p:sp>
        <p:nvSpPr>
          <p:cNvPr id="5" name="Holder 5"/>
          <p:cNvSpPr>
            <a:spLocks noGrp="1"/>
          </p:cNvSpPr>
          <p:nvPr>
            <p:ph type="dt" sz="half" idx="6"/>
          </p:nvPr>
        </p:nvSpPr>
        <p:spPr>
          <a:xfrm>
            <a:off x="1603635" y="4969757"/>
            <a:ext cx="752950" cy="90922"/>
          </a:xfrm>
          <a:prstGeom prst="rect">
            <a:avLst/>
          </a:prstGeom>
        </p:spPr>
        <p:txBody>
          <a:bodyPr wrap="square" lIns="0" tIns="0" rIns="0" bIns="0">
            <a:spAutoFit/>
          </a:bodyPr>
          <a:lstStyle>
            <a:lvl1pPr>
              <a:defRPr sz="591" b="0" i="0">
                <a:solidFill>
                  <a:schemeClr val="bg1"/>
                </a:solidFill>
                <a:latin typeface="Helvetica"/>
                <a:cs typeface="Helvetica"/>
              </a:defRPr>
            </a:lvl1pPr>
          </a:lstStyle>
          <a:p>
            <a:pPr marL="5776"/>
            <a:r>
              <a:rPr lang="en-US" spc="16">
                <a:solidFill>
                  <a:prstClr val="white"/>
                </a:solidFill>
              </a:rPr>
              <a:t>Presented by: xxx xxx</a:t>
            </a:r>
            <a:endParaRPr lang="en-US" spc="16" dirty="0">
              <a:solidFill>
                <a:prstClr val="white"/>
              </a:solidFill>
            </a:endParaRPr>
          </a:p>
        </p:txBody>
      </p:sp>
      <p:sp>
        <p:nvSpPr>
          <p:cNvPr id="7" name="Holder 4"/>
          <p:cNvSpPr txBox="1">
            <a:spLocks/>
          </p:cNvSpPr>
          <p:nvPr userDrawn="1"/>
        </p:nvSpPr>
        <p:spPr>
          <a:xfrm>
            <a:off x="7534230" y="4890018"/>
            <a:ext cx="503411" cy="87795"/>
          </a:xfrm>
          <a:prstGeom prst="rect">
            <a:avLst/>
          </a:prstGeom>
        </p:spPr>
        <p:txBody>
          <a:bodyPr lIns="0" tIns="0" rIns="0" bIns="0"/>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2">
                <a:solidFill>
                  <a:prstClr val="white"/>
                </a:solidFill>
              </a:rPr>
              <a:t>8</a:t>
            </a:r>
            <a:r>
              <a:rPr lang="en-US" sz="591" spc="7">
                <a:solidFill>
                  <a:prstClr val="white"/>
                </a:solidFill>
              </a:rPr>
              <a:t>0</a:t>
            </a:r>
            <a:r>
              <a:rPr lang="en-US" sz="591" spc="16">
                <a:solidFill>
                  <a:prstClr val="white"/>
                </a:solidFill>
              </a:rPr>
              <a:t>0</a:t>
            </a:r>
            <a:r>
              <a:rPr lang="en-US" sz="591" spc="-11">
                <a:solidFill>
                  <a:prstClr val="white"/>
                </a:solidFill>
              </a:rPr>
              <a:t>-</a:t>
            </a:r>
            <a:r>
              <a:rPr lang="en-US" sz="591" spc="-7">
                <a:solidFill>
                  <a:prstClr val="white"/>
                </a:solidFill>
              </a:rPr>
              <a:t>2</a:t>
            </a:r>
            <a:r>
              <a:rPr lang="en-US" sz="591" spc="-9">
                <a:solidFill>
                  <a:prstClr val="white"/>
                </a:solidFill>
              </a:rPr>
              <a:t>R</a:t>
            </a:r>
            <a:r>
              <a:rPr lang="en-US" sz="591" spc="-2">
                <a:solidFill>
                  <a:prstClr val="white"/>
                </a:solidFill>
              </a:rPr>
              <a:t>E</a:t>
            </a:r>
            <a:r>
              <a:rPr lang="en-US" sz="591" spc="-9">
                <a:solidFill>
                  <a:prstClr val="white"/>
                </a:solidFill>
              </a:rPr>
              <a:t>VI</a:t>
            </a:r>
            <a:r>
              <a:rPr lang="en-US" sz="591">
                <a:solidFill>
                  <a:prstClr val="white"/>
                </a:solidFill>
              </a:rPr>
              <a:t>E</a:t>
            </a:r>
            <a:r>
              <a:rPr lang="en-US" sz="591" spc="5">
                <a:solidFill>
                  <a:prstClr val="white"/>
                </a:solidFill>
              </a:rPr>
              <a:t>W</a:t>
            </a:r>
            <a:endParaRPr lang="en-US" sz="591" spc="5" dirty="0">
              <a:solidFill>
                <a:prstClr val="white"/>
              </a:solidFill>
            </a:endParaRPr>
          </a:p>
        </p:txBody>
      </p:sp>
      <p:sp>
        <p:nvSpPr>
          <p:cNvPr id="8" name="Holder 5"/>
          <p:cNvSpPr txBox="1">
            <a:spLocks/>
          </p:cNvSpPr>
          <p:nvPr userDrawn="1"/>
        </p:nvSpPr>
        <p:spPr>
          <a:xfrm>
            <a:off x="1534318" y="4900761"/>
            <a:ext cx="752950" cy="87795"/>
          </a:xfrm>
          <a:prstGeom prst="rect">
            <a:avLst/>
          </a:prstGeom>
        </p:spPr>
        <p:txBody>
          <a:bodyPr lIns="0" tIns="0" rIns="0" bIns="0"/>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11">
                <a:solidFill>
                  <a:prstClr val="white"/>
                </a:solidFill>
              </a:rPr>
              <a:t>P</a:t>
            </a:r>
            <a:r>
              <a:rPr lang="en-US" sz="591" spc="-5">
                <a:solidFill>
                  <a:prstClr val="white"/>
                </a:solidFill>
              </a:rPr>
              <a:t>re</a:t>
            </a:r>
            <a:r>
              <a:rPr lang="en-US" sz="591">
                <a:solidFill>
                  <a:prstClr val="white"/>
                </a:solidFill>
              </a:rPr>
              <a:t>s</a:t>
            </a:r>
            <a:r>
              <a:rPr lang="en-US" sz="591" spc="-5">
                <a:solidFill>
                  <a:prstClr val="white"/>
                </a:solidFill>
              </a:rPr>
              <a:t>en</a:t>
            </a:r>
            <a:r>
              <a:rPr lang="en-US" sz="591" spc="-9">
                <a:solidFill>
                  <a:prstClr val="white"/>
                </a:solidFill>
              </a:rPr>
              <a:t>t</a:t>
            </a:r>
            <a:r>
              <a:rPr lang="en-US" sz="591">
                <a:solidFill>
                  <a:prstClr val="white"/>
                </a:solidFill>
              </a:rPr>
              <a:t>e</a:t>
            </a:r>
            <a:r>
              <a:rPr lang="en-US" sz="591" spc="2">
                <a:solidFill>
                  <a:prstClr val="white"/>
                </a:solidFill>
              </a:rPr>
              <a:t>d </a:t>
            </a:r>
            <a:r>
              <a:rPr lang="en-US" sz="591" spc="-9">
                <a:solidFill>
                  <a:prstClr val="white"/>
                </a:solidFill>
              </a:rPr>
              <a:t>b</a:t>
            </a:r>
            <a:r>
              <a:rPr lang="en-US" sz="591" spc="-14">
                <a:solidFill>
                  <a:prstClr val="white"/>
                </a:solidFill>
              </a:rPr>
              <a:t>y</a:t>
            </a:r>
            <a:r>
              <a:rPr lang="en-US" sz="591">
                <a:solidFill>
                  <a:prstClr val="white"/>
                </a:solidFill>
              </a:rPr>
              <a:t>:</a:t>
            </a:r>
            <a:r>
              <a:rPr lang="en-US" sz="591" spc="2">
                <a:solidFill>
                  <a:prstClr val="white"/>
                </a:solidFill>
              </a:rPr>
              <a:t> </a:t>
            </a:r>
            <a:r>
              <a:rPr lang="en-US" sz="591" spc="16">
                <a:solidFill>
                  <a:prstClr val="white"/>
                </a:solidFill>
              </a:rPr>
              <a:t>xx</a:t>
            </a:r>
            <a:r>
              <a:rPr lang="en-US" sz="591" spc="2">
                <a:solidFill>
                  <a:prstClr val="white"/>
                </a:solidFill>
              </a:rPr>
              <a:t>x </a:t>
            </a:r>
            <a:r>
              <a:rPr lang="en-US" sz="591" spc="16">
                <a:solidFill>
                  <a:prstClr val="white"/>
                </a:solidFill>
              </a:rPr>
              <a:t>xxx</a:t>
            </a:r>
            <a:endParaRPr lang="en-US" sz="591" spc="16" dirty="0">
              <a:solidFill>
                <a:prstClr val="white"/>
              </a:solidFill>
            </a:endParaRPr>
          </a:p>
        </p:txBody>
      </p:sp>
      <p:sp>
        <p:nvSpPr>
          <p:cNvPr id="9" name="object 2"/>
          <p:cNvSpPr/>
          <p:nvPr userDrawn="1"/>
        </p:nvSpPr>
        <p:spPr>
          <a:xfrm>
            <a:off x="0" y="4843438"/>
            <a:ext cx="9144000" cy="300062"/>
          </a:xfrm>
          <a:custGeom>
            <a:avLst/>
            <a:gdLst/>
            <a:ahLst/>
            <a:cxnLst/>
            <a:rect l="l" t="t" r="r" b="b"/>
            <a:pathLst>
              <a:path w="20104100" h="659765">
                <a:moveTo>
                  <a:pt x="0" y="659665"/>
                </a:moveTo>
                <a:lnTo>
                  <a:pt x="20104099" y="659665"/>
                </a:lnTo>
                <a:lnTo>
                  <a:pt x="20104099" y="0"/>
                </a:lnTo>
                <a:lnTo>
                  <a:pt x="0" y="0"/>
                </a:lnTo>
                <a:lnTo>
                  <a:pt x="0" y="659665"/>
                </a:lnTo>
                <a:close/>
              </a:path>
            </a:pathLst>
          </a:custGeom>
          <a:solidFill>
            <a:srgbClr val="000000"/>
          </a:solidFill>
        </p:spPr>
        <p:txBody>
          <a:bodyPr wrap="square" lIns="0" tIns="0" rIns="0" bIns="0" rtlCol="0"/>
          <a:lstStyle/>
          <a:p>
            <a:endParaRPr sz="372">
              <a:solidFill>
                <a:prstClr val="black"/>
              </a:solidFill>
            </a:endParaRPr>
          </a:p>
        </p:txBody>
      </p:sp>
      <p:sp>
        <p:nvSpPr>
          <p:cNvPr id="14" name="Holder 6"/>
          <p:cNvSpPr txBox="1">
            <a:spLocks/>
          </p:cNvSpPr>
          <p:nvPr userDrawn="1"/>
        </p:nvSpPr>
        <p:spPr>
          <a:xfrm>
            <a:off x="6803691" y="4874640"/>
            <a:ext cx="2103120" cy="125979"/>
          </a:xfrm>
          <a:prstGeom prst="rect">
            <a:avLst/>
          </a:prstGeom>
        </p:spPr>
        <p:txBody>
          <a:bodyPr lIns="0" tIns="0" rIns="0" bIns="0"/>
          <a:lstStyle>
            <a:defPPr>
              <a:defRPr lang="en-US"/>
            </a:defPPr>
            <a:lvl1pPr marL="0" algn="r" defTabSz="914400" rtl="0" eaLnBrk="1" latinLnBrk="0" hangingPunct="1">
              <a:defRPr sz="1800" kern="1200">
                <a:solidFill>
                  <a:schemeClr val="tx1"/>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819" smtClean="0">
                <a:solidFill>
                  <a:prstClr val="black"/>
                </a:solidFill>
              </a:rPr>
              <a:pPr/>
              <a:t>‹#›</a:t>
            </a:fld>
            <a:endParaRPr lang="en-US" sz="819" dirty="0">
              <a:solidFill>
                <a:prstClr val="black"/>
              </a:solidFill>
            </a:endParaRPr>
          </a:p>
        </p:txBody>
      </p:sp>
      <p:pic>
        <p:nvPicPr>
          <p:cNvPr id="15" name="Picture 14"/>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70507" y="4874640"/>
            <a:ext cx="1692235" cy="233673"/>
          </a:xfrm>
          <a:prstGeom prst="rect">
            <a:avLst/>
          </a:prstGeom>
        </p:spPr>
      </p:pic>
      <p:sp>
        <p:nvSpPr>
          <p:cNvPr id="6" name="Holder 6"/>
          <p:cNvSpPr>
            <a:spLocks noGrp="1"/>
          </p:cNvSpPr>
          <p:nvPr>
            <p:ph type="sldNum" sz="quarter" idx="7"/>
          </p:nvPr>
        </p:nvSpPr>
        <p:spPr>
          <a:xfrm>
            <a:off x="7010400" y="4960290"/>
            <a:ext cx="2103120" cy="1260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pic>
        <p:nvPicPr>
          <p:cNvPr id="2" name="Picture 1"/>
          <p:cNvPicPr>
            <a:picLocks noChangeAspect="1"/>
          </p:cNvPicPr>
          <p:nvPr userDrawn="1"/>
        </p:nvPicPr>
        <p:blipFill>
          <a:blip r:embed="rId18"/>
          <a:stretch>
            <a:fillRect/>
          </a:stretch>
        </p:blipFill>
        <p:spPr>
          <a:xfrm>
            <a:off x="8102600" y="4347718"/>
            <a:ext cx="1041400" cy="825500"/>
          </a:xfrm>
          <a:prstGeom prst="rect">
            <a:avLst/>
          </a:prstGeom>
        </p:spPr>
      </p:pic>
      <p:sp>
        <p:nvSpPr>
          <p:cNvPr id="13" name="object 41"/>
          <p:cNvSpPr txBox="1"/>
          <p:nvPr userDrawn="1"/>
        </p:nvSpPr>
        <p:spPr>
          <a:xfrm>
            <a:off x="4191000" y="4943095"/>
            <a:ext cx="997169" cy="123111"/>
          </a:xfrm>
          <a:prstGeom prst="rect">
            <a:avLst/>
          </a:prstGeom>
        </p:spPr>
        <p:txBody>
          <a:bodyPr vert="horz" wrap="square" lIns="0" tIns="0" rIns="0" bIns="0" rtlCol="0">
            <a:spAutoFit/>
          </a:bodyPr>
          <a:lstStyle/>
          <a:p>
            <a:pPr marL="5776"/>
            <a:r>
              <a:rPr sz="800" dirty="0">
                <a:solidFill>
                  <a:srgbClr val="FFFFFF"/>
                </a:solidFill>
                <a:latin typeface="Helvetica"/>
                <a:cs typeface="Helvetica"/>
              </a:rPr>
              <a:t>pr</a:t>
            </a:r>
            <a:r>
              <a:rPr sz="800" spc="-7" dirty="0">
                <a:solidFill>
                  <a:srgbClr val="FFFFFF"/>
                </a:solidFill>
                <a:latin typeface="Helvetica"/>
                <a:cs typeface="Helvetica"/>
              </a:rPr>
              <a:t>i</a:t>
            </a:r>
            <a:r>
              <a:rPr sz="800" dirty="0">
                <a:solidFill>
                  <a:srgbClr val="FFFFFF"/>
                </a:solidFill>
                <a:latin typeface="Helvetica"/>
                <a:cs typeface="Helvetica"/>
              </a:rPr>
              <a:t>n</a:t>
            </a:r>
            <a:r>
              <a:rPr sz="800" spc="5" dirty="0">
                <a:solidFill>
                  <a:srgbClr val="FFFFFF"/>
                </a:solidFill>
                <a:latin typeface="Helvetica"/>
                <a:cs typeface="Helvetica"/>
              </a:rPr>
              <a:t>c</a:t>
            </a:r>
            <a:r>
              <a:rPr sz="800" spc="-7" dirty="0">
                <a:solidFill>
                  <a:srgbClr val="FFFFFF"/>
                </a:solidFill>
                <a:latin typeface="Helvetica"/>
                <a:cs typeface="Helvetica"/>
              </a:rPr>
              <a:t>et</a:t>
            </a:r>
            <a:r>
              <a:rPr sz="800" spc="-2" dirty="0">
                <a:solidFill>
                  <a:srgbClr val="FFFFFF"/>
                </a:solidFill>
                <a:latin typeface="Helvetica"/>
                <a:cs typeface="Helvetica"/>
              </a:rPr>
              <a:t>o</a:t>
            </a:r>
            <a:r>
              <a:rPr sz="800" spc="-5" dirty="0">
                <a:solidFill>
                  <a:srgbClr val="FFFFFF"/>
                </a:solidFill>
                <a:latin typeface="Helvetica"/>
                <a:cs typeface="Helvetica"/>
              </a:rPr>
              <a:t>nr</a:t>
            </a:r>
            <a:r>
              <a:rPr sz="800" spc="-11" dirty="0">
                <a:solidFill>
                  <a:srgbClr val="FFFFFF"/>
                </a:solidFill>
                <a:latin typeface="Helvetica"/>
                <a:cs typeface="Helvetica"/>
              </a:rPr>
              <a:t>e</a:t>
            </a:r>
            <a:r>
              <a:rPr sz="800" dirty="0">
                <a:solidFill>
                  <a:srgbClr val="FFFFFF"/>
                </a:solidFill>
                <a:latin typeface="Helvetica"/>
                <a:cs typeface="Helvetica"/>
              </a:rPr>
              <a:t>v</a:t>
            </a:r>
            <a:r>
              <a:rPr sz="800" spc="-5" dirty="0">
                <a:solidFill>
                  <a:srgbClr val="FFFFFF"/>
                </a:solidFill>
                <a:latin typeface="Helvetica"/>
                <a:cs typeface="Helvetica"/>
              </a:rPr>
              <a:t>i</a:t>
            </a:r>
            <a:r>
              <a:rPr sz="800" spc="-9" dirty="0">
                <a:solidFill>
                  <a:srgbClr val="FFFFFF"/>
                </a:solidFill>
                <a:latin typeface="Helvetica"/>
                <a:cs typeface="Helvetica"/>
              </a:rPr>
              <a:t>e</a:t>
            </a:r>
            <a:r>
              <a:rPr sz="800" spc="-32" dirty="0">
                <a:solidFill>
                  <a:srgbClr val="FFFFFF"/>
                </a:solidFill>
                <a:latin typeface="Helvetica"/>
                <a:cs typeface="Helvetica"/>
              </a:rPr>
              <a:t>w</a:t>
            </a:r>
            <a:r>
              <a:rPr sz="800" spc="-14" dirty="0">
                <a:solidFill>
                  <a:srgbClr val="FFFFFF"/>
                </a:solidFill>
                <a:latin typeface="Helvetica"/>
                <a:cs typeface="Helvetica"/>
              </a:rPr>
              <a:t>.</a:t>
            </a:r>
            <a:r>
              <a:rPr sz="800" spc="5" dirty="0">
                <a:solidFill>
                  <a:srgbClr val="FFFFFF"/>
                </a:solidFill>
                <a:latin typeface="Helvetica"/>
                <a:cs typeface="Helvetica"/>
              </a:rPr>
              <a:t>c</a:t>
            </a:r>
            <a:r>
              <a:rPr sz="800" spc="-2" dirty="0">
                <a:solidFill>
                  <a:srgbClr val="FFFFFF"/>
                </a:solidFill>
                <a:latin typeface="Helvetica"/>
                <a:cs typeface="Helvetica"/>
              </a:rPr>
              <a:t>o</a:t>
            </a:r>
            <a:r>
              <a:rPr sz="800" spc="5" dirty="0">
                <a:solidFill>
                  <a:srgbClr val="FFFFFF"/>
                </a:solidFill>
                <a:latin typeface="Helvetica"/>
                <a:cs typeface="Helvetica"/>
              </a:rPr>
              <a:t>m</a:t>
            </a:r>
            <a:endParaRPr sz="800" dirty="0">
              <a:solidFill>
                <a:prstClr val="black"/>
              </a:solidFill>
              <a:latin typeface="Helvetica"/>
              <a:cs typeface="Helvetica"/>
            </a:endParaRPr>
          </a:p>
        </p:txBody>
      </p:sp>
      <p:sp>
        <p:nvSpPr>
          <p:cNvPr id="16" name="object 40"/>
          <p:cNvSpPr txBox="1">
            <a:spLocks/>
          </p:cNvSpPr>
          <p:nvPr userDrawn="1"/>
        </p:nvSpPr>
        <p:spPr>
          <a:xfrm>
            <a:off x="7328218" y="4959330"/>
            <a:ext cx="778740" cy="123111"/>
          </a:xfrm>
          <a:prstGeom prst="rect">
            <a:avLst/>
          </a:prstGeom>
        </p:spPr>
        <p:txBody>
          <a:bodyPr vert="horz" wrap="square" lIns="0" tIns="0" rIns="0" bIns="0" rtlCol="0">
            <a:spAutoFit/>
          </a:bodyPr>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800" spc="2" dirty="0">
                <a:solidFill>
                  <a:prstClr val="white"/>
                </a:solidFill>
              </a:rPr>
              <a:t>8</a:t>
            </a:r>
            <a:r>
              <a:rPr lang="en-US" sz="800" spc="7" dirty="0">
                <a:solidFill>
                  <a:prstClr val="white"/>
                </a:solidFill>
              </a:rPr>
              <a:t>0</a:t>
            </a:r>
            <a:r>
              <a:rPr lang="en-US" sz="800" spc="16" dirty="0">
                <a:solidFill>
                  <a:prstClr val="white"/>
                </a:solidFill>
              </a:rPr>
              <a:t>0</a:t>
            </a:r>
            <a:r>
              <a:rPr lang="en-US" sz="800" spc="-11" dirty="0">
                <a:solidFill>
                  <a:prstClr val="white"/>
                </a:solidFill>
              </a:rPr>
              <a:t>-</a:t>
            </a:r>
            <a:r>
              <a:rPr lang="en-US" sz="800" spc="-7" dirty="0">
                <a:solidFill>
                  <a:prstClr val="white"/>
                </a:solidFill>
              </a:rPr>
              <a:t>2</a:t>
            </a:r>
            <a:r>
              <a:rPr lang="en-US" sz="800" spc="-9" dirty="0">
                <a:solidFill>
                  <a:prstClr val="white"/>
                </a:solidFill>
              </a:rPr>
              <a:t>R</a:t>
            </a:r>
            <a:r>
              <a:rPr lang="en-US" sz="800" spc="-2" dirty="0">
                <a:solidFill>
                  <a:prstClr val="white"/>
                </a:solidFill>
              </a:rPr>
              <a:t>E</a:t>
            </a:r>
            <a:r>
              <a:rPr lang="en-US" sz="800" spc="-9" dirty="0">
                <a:solidFill>
                  <a:prstClr val="white"/>
                </a:solidFill>
              </a:rPr>
              <a:t>VI</a:t>
            </a:r>
            <a:r>
              <a:rPr lang="en-US" sz="800" dirty="0">
                <a:solidFill>
                  <a:prstClr val="white"/>
                </a:solidFill>
              </a:rPr>
              <a:t>E</a:t>
            </a:r>
            <a:r>
              <a:rPr lang="en-US" sz="800" spc="5" dirty="0">
                <a:solidFill>
                  <a:prstClr val="white"/>
                </a:solidFill>
              </a:rPr>
              <a:t>W</a:t>
            </a:r>
          </a:p>
        </p:txBody>
      </p:sp>
    </p:spTree>
    <p:extLst>
      <p:ext uri="{BB962C8B-B14F-4D97-AF65-F5344CB8AC3E}">
        <p14:creationId xmlns:p14="http://schemas.microsoft.com/office/powerpoint/2010/main" val="1416542643"/>
      </p:ext>
    </p:extLst>
  </p:cSld>
  <p:clrMap bg1="lt1" tx1="dk1" bg2="lt2" tx2="dk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 id="2147484500" r:id="rId12"/>
    <p:sldLayoutId id="2147484501" r:id="rId13"/>
    <p:sldLayoutId id="2147484502" r:id="rId14"/>
    <p:sldLayoutId id="2147484503" r:id="rId15"/>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bodyStyle>
    <p:other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7603546" y="4959014"/>
            <a:ext cx="503411" cy="90922"/>
          </a:xfrm>
          <a:prstGeom prst="rect">
            <a:avLst/>
          </a:prstGeom>
        </p:spPr>
        <p:txBody>
          <a:bodyPr wrap="square" lIns="0" tIns="0" rIns="0" bIns="0">
            <a:spAutoFit/>
          </a:bodyPr>
          <a:lstStyle>
            <a:lvl1pPr>
              <a:defRPr sz="591" b="0" i="0">
                <a:solidFill>
                  <a:schemeClr val="bg1"/>
                </a:solidFill>
                <a:latin typeface="Helvetica"/>
                <a:cs typeface="Helvetica"/>
              </a:defRPr>
            </a:lvl1p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5" name="Holder 5"/>
          <p:cNvSpPr>
            <a:spLocks noGrp="1"/>
          </p:cNvSpPr>
          <p:nvPr>
            <p:ph type="dt" sz="half" idx="6"/>
          </p:nvPr>
        </p:nvSpPr>
        <p:spPr>
          <a:xfrm>
            <a:off x="1603635" y="4969757"/>
            <a:ext cx="752950" cy="90922"/>
          </a:xfrm>
          <a:prstGeom prst="rect">
            <a:avLst/>
          </a:prstGeom>
        </p:spPr>
        <p:txBody>
          <a:bodyPr wrap="square" lIns="0" tIns="0" rIns="0" bIns="0">
            <a:spAutoFit/>
          </a:bodyPr>
          <a:lstStyle>
            <a:lvl1pPr>
              <a:defRPr sz="591" b="0" i="0">
                <a:solidFill>
                  <a:schemeClr val="bg1"/>
                </a:solidFill>
                <a:latin typeface="Helvetica"/>
                <a:cs typeface="Helvetica"/>
              </a:defRPr>
            </a:lvl1pPr>
          </a:lstStyle>
          <a:p>
            <a:pPr marL="5776"/>
            <a:r>
              <a:rPr lang="en-US" spc="-11">
                <a:solidFill>
                  <a:prstClr val="white"/>
                </a:solidFill>
              </a:rPr>
              <a:t>Presented by: xxx xxx</a:t>
            </a:r>
            <a:endParaRPr lang="en-US" spc="16" dirty="0">
              <a:solidFill>
                <a:prstClr val="white"/>
              </a:solidFill>
            </a:endParaRPr>
          </a:p>
        </p:txBody>
      </p:sp>
      <p:sp>
        <p:nvSpPr>
          <p:cNvPr id="7" name="Holder 4"/>
          <p:cNvSpPr txBox="1">
            <a:spLocks/>
          </p:cNvSpPr>
          <p:nvPr userDrawn="1"/>
        </p:nvSpPr>
        <p:spPr>
          <a:xfrm>
            <a:off x="7534230" y="4890018"/>
            <a:ext cx="503411" cy="87795"/>
          </a:xfrm>
          <a:prstGeom prst="rect">
            <a:avLst/>
          </a:prstGeom>
        </p:spPr>
        <p:txBody>
          <a:bodyPr lIns="0" tIns="0" rIns="0" bIns="0"/>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2">
                <a:solidFill>
                  <a:prstClr val="white"/>
                </a:solidFill>
              </a:rPr>
              <a:t>8</a:t>
            </a:r>
            <a:r>
              <a:rPr lang="en-US" sz="591" spc="7">
                <a:solidFill>
                  <a:prstClr val="white"/>
                </a:solidFill>
              </a:rPr>
              <a:t>0</a:t>
            </a:r>
            <a:r>
              <a:rPr lang="en-US" sz="591" spc="16">
                <a:solidFill>
                  <a:prstClr val="white"/>
                </a:solidFill>
              </a:rPr>
              <a:t>0</a:t>
            </a:r>
            <a:r>
              <a:rPr lang="en-US" sz="591" spc="-11">
                <a:solidFill>
                  <a:prstClr val="white"/>
                </a:solidFill>
              </a:rPr>
              <a:t>-</a:t>
            </a:r>
            <a:r>
              <a:rPr lang="en-US" sz="591" spc="-7">
                <a:solidFill>
                  <a:prstClr val="white"/>
                </a:solidFill>
              </a:rPr>
              <a:t>2</a:t>
            </a:r>
            <a:r>
              <a:rPr lang="en-US" sz="591" spc="-9">
                <a:solidFill>
                  <a:prstClr val="white"/>
                </a:solidFill>
              </a:rPr>
              <a:t>R</a:t>
            </a:r>
            <a:r>
              <a:rPr lang="en-US" sz="591" spc="-2">
                <a:solidFill>
                  <a:prstClr val="white"/>
                </a:solidFill>
              </a:rPr>
              <a:t>E</a:t>
            </a:r>
            <a:r>
              <a:rPr lang="en-US" sz="591" spc="-9">
                <a:solidFill>
                  <a:prstClr val="white"/>
                </a:solidFill>
              </a:rPr>
              <a:t>VI</a:t>
            </a:r>
            <a:r>
              <a:rPr lang="en-US" sz="591">
                <a:solidFill>
                  <a:prstClr val="white"/>
                </a:solidFill>
              </a:rPr>
              <a:t>E</a:t>
            </a:r>
            <a:r>
              <a:rPr lang="en-US" sz="591" spc="5">
                <a:solidFill>
                  <a:prstClr val="white"/>
                </a:solidFill>
              </a:rPr>
              <a:t>W</a:t>
            </a:r>
            <a:endParaRPr lang="en-US" sz="591" spc="5" dirty="0">
              <a:solidFill>
                <a:prstClr val="white"/>
              </a:solidFill>
            </a:endParaRPr>
          </a:p>
        </p:txBody>
      </p:sp>
      <p:sp>
        <p:nvSpPr>
          <p:cNvPr id="8" name="Holder 5"/>
          <p:cNvSpPr txBox="1">
            <a:spLocks/>
          </p:cNvSpPr>
          <p:nvPr userDrawn="1"/>
        </p:nvSpPr>
        <p:spPr>
          <a:xfrm>
            <a:off x="1534318" y="4900761"/>
            <a:ext cx="752950" cy="87795"/>
          </a:xfrm>
          <a:prstGeom prst="rect">
            <a:avLst/>
          </a:prstGeom>
        </p:spPr>
        <p:txBody>
          <a:bodyPr lIns="0" tIns="0" rIns="0" bIns="0"/>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11">
                <a:solidFill>
                  <a:prstClr val="white"/>
                </a:solidFill>
              </a:rPr>
              <a:t>P</a:t>
            </a:r>
            <a:r>
              <a:rPr lang="en-US" sz="591" spc="-5">
                <a:solidFill>
                  <a:prstClr val="white"/>
                </a:solidFill>
              </a:rPr>
              <a:t>re</a:t>
            </a:r>
            <a:r>
              <a:rPr lang="en-US" sz="591">
                <a:solidFill>
                  <a:prstClr val="white"/>
                </a:solidFill>
              </a:rPr>
              <a:t>s</a:t>
            </a:r>
            <a:r>
              <a:rPr lang="en-US" sz="591" spc="-5">
                <a:solidFill>
                  <a:prstClr val="white"/>
                </a:solidFill>
              </a:rPr>
              <a:t>en</a:t>
            </a:r>
            <a:r>
              <a:rPr lang="en-US" sz="591" spc="-9">
                <a:solidFill>
                  <a:prstClr val="white"/>
                </a:solidFill>
              </a:rPr>
              <a:t>t</a:t>
            </a:r>
            <a:r>
              <a:rPr lang="en-US" sz="591">
                <a:solidFill>
                  <a:prstClr val="white"/>
                </a:solidFill>
              </a:rPr>
              <a:t>e</a:t>
            </a:r>
            <a:r>
              <a:rPr lang="en-US" sz="591" spc="2">
                <a:solidFill>
                  <a:prstClr val="white"/>
                </a:solidFill>
              </a:rPr>
              <a:t>d </a:t>
            </a:r>
            <a:r>
              <a:rPr lang="en-US" sz="591" spc="-9">
                <a:solidFill>
                  <a:prstClr val="white"/>
                </a:solidFill>
              </a:rPr>
              <a:t>b</a:t>
            </a:r>
            <a:r>
              <a:rPr lang="en-US" sz="591" spc="-14">
                <a:solidFill>
                  <a:prstClr val="white"/>
                </a:solidFill>
              </a:rPr>
              <a:t>y</a:t>
            </a:r>
            <a:r>
              <a:rPr lang="en-US" sz="591">
                <a:solidFill>
                  <a:prstClr val="white"/>
                </a:solidFill>
              </a:rPr>
              <a:t>:</a:t>
            </a:r>
            <a:r>
              <a:rPr lang="en-US" sz="591" spc="2">
                <a:solidFill>
                  <a:prstClr val="white"/>
                </a:solidFill>
              </a:rPr>
              <a:t> </a:t>
            </a:r>
            <a:r>
              <a:rPr lang="en-US" sz="591" spc="16">
                <a:solidFill>
                  <a:prstClr val="white"/>
                </a:solidFill>
              </a:rPr>
              <a:t>xx</a:t>
            </a:r>
            <a:r>
              <a:rPr lang="en-US" sz="591" spc="2">
                <a:solidFill>
                  <a:prstClr val="white"/>
                </a:solidFill>
              </a:rPr>
              <a:t>x </a:t>
            </a:r>
            <a:r>
              <a:rPr lang="en-US" sz="591" spc="16">
                <a:solidFill>
                  <a:prstClr val="white"/>
                </a:solidFill>
              </a:rPr>
              <a:t>xxx</a:t>
            </a:r>
            <a:endParaRPr lang="en-US" sz="591" spc="16" dirty="0">
              <a:solidFill>
                <a:prstClr val="white"/>
              </a:solidFill>
            </a:endParaRPr>
          </a:p>
        </p:txBody>
      </p:sp>
      <p:sp>
        <p:nvSpPr>
          <p:cNvPr id="9" name="object 2"/>
          <p:cNvSpPr/>
          <p:nvPr userDrawn="1"/>
        </p:nvSpPr>
        <p:spPr>
          <a:xfrm>
            <a:off x="0" y="4843438"/>
            <a:ext cx="9144000" cy="300062"/>
          </a:xfrm>
          <a:custGeom>
            <a:avLst/>
            <a:gdLst/>
            <a:ahLst/>
            <a:cxnLst/>
            <a:rect l="l" t="t" r="r" b="b"/>
            <a:pathLst>
              <a:path w="20104100" h="659765">
                <a:moveTo>
                  <a:pt x="0" y="659665"/>
                </a:moveTo>
                <a:lnTo>
                  <a:pt x="20104099" y="659665"/>
                </a:lnTo>
                <a:lnTo>
                  <a:pt x="20104099" y="0"/>
                </a:lnTo>
                <a:lnTo>
                  <a:pt x="0" y="0"/>
                </a:lnTo>
                <a:lnTo>
                  <a:pt x="0" y="659665"/>
                </a:lnTo>
                <a:close/>
              </a:path>
            </a:pathLst>
          </a:custGeom>
          <a:solidFill>
            <a:srgbClr val="000000"/>
          </a:solidFill>
        </p:spPr>
        <p:txBody>
          <a:bodyPr wrap="square" lIns="0" tIns="0" rIns="0" bIns="0" rtlCol="0"/>
          <a:lstStyle/>
          <a:p>
            <a:endParaRPr sz="372">
              <a:solidFill>
                <a:prstClr val="black"/>
              </a:solidFill>
            </a:endParaRPr>
          </a:p>
        </p:txBody>
      </p:sp>
      <p:sp>
        <p:nvSpPr>
          <p:cNvPr id="11" name="object 40"/>
          <p:cNvSpPr txBox="1">
            <a:spLocks/>
          </p:cNvSpPr>
          <p:nvPr userDrawn="1"/>
        </p:nvSpPr>
        <p:spPr>
          <a:xfrm>
            <a:off x="7328218" y="4959330"/>
            <a:ext cx="778740" cy="123111"/>
          </a:xfrm>
          <a:prstGeom prst="rect">
            <a:avLst/>
          </a:prstGeom>
        </p:spPr>
        <p:txBody>
          <a:bodyPr vert="horz" wrap="square" lIns="0" tIns="0" rIns="0" bIns="0" rtlCol="0">
            <a:spAutoFit/>
          </a:bodyPr>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800" spc="2" dirty="0">
                <a:solidFill>
                  <a:prstClr val="white"/>
                </a:solidFill>
              </a:rPr>
              <a:t>8</a:t>
            </a:r>
            <a:r>
              <a:rPr lang="en-US" sz="800" spc="7" dirty="0">
                <a:solidFill>
                  <a:prstClr val="white"/>
                </a:solidFill>
              </a:rPr>
              <a:t>0</a:t>
            </a:r>
            <a:r>
              <a:rPr lang="en-US" sz="800" spc="16" dirty="0">
                <a:solidFill>
                  <a:prstClr val="white"/>
                </a:solidFill>
              </a:rPr>
              <a:t>0</a:t>
            </a:r>
            <a:r>
              <a:rPr lang="en-US" sz="800" spc="-11" dirty="0">
                <a:solidFill>
                  <a:prstClr val="white"/>
                </a:solidFill>
              </a:rPr>
              <a:t>-</a:t>
            </a:r>
            <a:r>
              <a:rPr lang="en-US" sz="800" spc="-7" dirty="0">
                <a:solidFill>
                  <a:prstClr val="white"/>
                </a:solidFill>
              </a:rPr>
              <a:t>2</a:t>
            </a:r>
            <a:r>
              <a:rPr lang="en-US" sz="800" spc="-9" dirty="0">
                <a:solidFill>
                  <a:prstClr val="white"/>
                </a:solidFill>
              </a:rPr>
              <a:t>R</a:t>
            </a:r>
            <a:r>
              <a:rPr lang="en-US" sz="800" spc="-2" dirty="0">
                <a:solidFill>
                  <a:prstClr val="white"/>
                </a:solidFill>
              </a:rPr>
              <a:t>E</a:t>
            </a:r>
            <a:r>
              <a:rPr lang="en-US" sz="800" spc="-9" dirty="0">
                <a:solidFill>
                  <a:prstClr val="white"/>
                </a:solidFill>
              </a:rPr>
              <a:t>VI</a:t>
            </a:r>
            <a:r>
              <a:rPr lang="en-US" sz="800" dirty="0">
                <a:solidFill>
                  <a:prstClr val="white"/>
                </a:solidFill>
              </a:rPr>
              <a:t>E</a:t>
            </a:r>
            <a:r>
              <a:rPr lang="en-US" sz="800" spc="5" dirty="0">
                <a:solidFill>
                  <a:prstClr val="white"/>
                </a:solidFill>
              </a:rPr>
              <a:t>W</a:t>
            </a:r>
          </a:p>
        </p:txBody>
      </p:sp>
      <p:sp>
        <p:nvSpPr>
          <p:cNvPr id="12" name="object 41"/>
          <p:cNvSpPr txBox="1"/>
          <p:nvPr userDrawn="1"/>
        </p:nvSpPr>
        <p:spPr>
          <a:xfrm>
            <a:off x="4191000" y="4943095"/>
            <a:ext cx="997169" cy="123111"/>
          </a:xfrm>
          <a:prstGeom prst="rect">
            <a:avLst/>
          </a:prstGeom>
        </p:spPr>
        <p:txBody>
          <a:bodyPr vert="horz" wrap="square" lIns="0" tIns="0" rIns="0" bIns="0" rtlCol="0">
            <a:spAutoFit/>
          </a:bodyPr>
          <a:lstStyle/>
          <a:p>
            <a:pPr marL="5776"/>
            <a:r>
              <a:rPr sz="800" dirty="0">
                <a:solidFill>
                  <a:srgbClr val="FFFFFF"/>
                </a:solidFill>
                <a:latin typeface="Helvetica"/>
                <a:cs typeface="Helvetica"/>
              </a:rPr>
              <a:t>pr</a:t>
            </a:r>
            <a:r>
              <a:rPr sz="800" spc="-7" dirty="0">
                <a:solidFill>
                  <a:srgbClr val="FFFFFF"/>
                </a:solidFill>
                <a:latin typeface="Helvetica"/>
                <a:cs typeface="Helvetica"/>
              </a:rPr>
              <a:t>i</a:t>
            </a:r>
            <a:r>
              <a:rPr sz="800" dirty="0">
                <a:solidFill>
                  <a:srgbClr val="FFFFFF"/>
                </a:solidFill>
                <a:latin typeface="Helvetica"/>
                <a:cs typeface="Helvetica"/>
              </a:rPr>
              <a:t>n</a:t>
            </a:r>
            <a:r>
              <a:rPr sz="800" spc="5" dirty="0">
                <a:solidFill>
                  <a:srgbClr val="FFFFFF"/>
                </a:solidFill>
                <a:latin typeface="Helvetica"/>
                <a:cs typeface="Helvetica"/>
              </a:rPr>
              <a:t>c</a:t>
            </a:r>
            <a:r>
              <a:rPr sz="800" spc="-7" dirty="0">
                <a:solidFill>
                  <a:srgbClr val="FFFFFF"/>
                </a:solidFill>
                <a:latin typeface="Helvetica"/>
                <a:cs typeface="Helvetica"/>
              </a:rPr>
              <a:t>et</a:t>
            </a:r>
            <a:r>
              <a:rPr sz="800" spc="-2" dirty="0">
                <a:solidFill>
                  <a:srgbClr val="FFFFFF"/>
                </a:solidFill>
                <a:latin typeface="Helvetica"/>
                <a:cs typeface="Helvetica"/>
              </a:rPr>
              <a:t>o</a:t>
            </a:r>
            <a:r>
              <a:rPr sz="800" spc="-5" dirty="0">
                <a:solidFill>
                  <a:srgbClr val="FFFFFF"/>
                </a:solidFill>
                <a:latin typeface="Helvetica"/>
                <a:cs typeface="Helvetica"/>
              </a:rPr>
              <a:t>nr</a:t>
            </a:r>
            <a:r>
              <a:rPr sz="800" spc="-11" dirty="0">
                <a:solidFill>
                  <a:srgbClr val="FFFFFF"/>
                </a:solidFill>
                <a:latin typeface="Helvetica"/>
                <a:cs typeface="Helvetica"/>
              </a:rPr>
              <a:t>e</a:t>
            </a:r>
            <a:r>
              <a:rPr sz="800" dirty="0">
                <a:solidFill>
                  <a:srgbClr val="FFFFFF"/>
                </a:solidFill>
                <a:latin typeface="Helvetica"/>
                <a:cs typeface="Helvetica"/>
              </a:rPr>
              <a:t>v</a:t>
            </a:r>
            <a:r>
              <a:rPr sz="800" spc="-5" dirty="0">
                <a:solidFill>
                  <a:srgbClr val="FFFFFF"/>
                </a:solidFill>
                <a:latin typeface="Helvetica"/>
                <a:cs typeface="Helvetica"/>
              </a:rPr>
              <a:t>i</a:t>
            </a:r>
            <a:r>
              <a:rPr sz="800" spc="-9" dirty="0">
                <a:solidFill>
                  <a:srgbClr val="FFFFFF"/>
                </a:solidFill>
                <a:latin typeface="Helvetica"/>
                <a:cs typeface="Helvetica"/>
              </a:rPr>
              <a:t>e</a:t>
            </a:r>
            <a:r>
              <a:rPr sz="800" spc="-32" dirty="0">
                <a:solidFill>
                  <a:srgbClr val="FFFFFF"/>
                </a:solidFill>
                <a:latin typeface="Helvetica"/>
                <a:cs typeface="Helvetica"/>
              </a:rPr>
              <a:t>w</a:t>
            </a:r>
            <a:r>
              <a:rPr sz="800" spc="-14" dirty="0">
                <a:solidFill>
                  <a:srgbClr val="FFFFFF"/>
                </a:solidFill>
                <a:latin typeface="Helvetica"/>
                <a:cs typeface="Helvetica"/>
              </a:rPr>
              <a:t>.</a:t>
            </a:r>
            <a:r>
              <a:rPr sz="800" spc="5" dirty="0">
                <a:solidFill>
                  <a:srgbClr val="FFFFFF"/>
                </a:solidFill>
                <a:latin typeface="Helvetica"/>
                <a:cs typeface="Helvetica"/>
              </a:rPr>
              <a:t>c</a:t>
            </a:r>
            <a:r>
              <a:rPr sz="800" spc="-2" dirty="0">
                <a:solidFill>
                  <a:srgbClr val="FFFFFF"/>
                </a:solidFill>
                <a:latin typeface="Helvetica"/>
                <a:cs typeface="Helvetica"/>
              </a:rPr>
              <a:t>o</a:t>
            </a:r>
            <a:r>
              <a:rPr sz="800" spc="5" dirty="0">
                <a:solidFill>
                  <a:srgbClr val="FFFFFF"/>
                </a:solidFill>
                <a:latin typeface="Helvetica"/>
                <a:cs typeface="Helvetica"/>
              </a:rPr>
              <a:t>m</a:t>
            </a:r>
            <a:endParaRPr sz="800" dirty="0">
              <a:solidFill>
                <a:prstClr val="black"/>
              </a:solidFill>
              <a:latin typeface="Helvetica"/>
              <a:cs typeface="Helvetica"/>
            </a:endParaRPr>
          </a:p>
        </p:txBody>
      </p:sp>
      <p:sp>
        <p:nvSpPr>
          <p:cNvPr id="14" name="Holder 6"/>
          <p:cNvSpPr txBox="1">
            <a:spLocks/>
          </p:cNvSpPr>
          <p:nvPr userDrawn="1"/>
        </p:nvSpPr>
        <p:spPr>
          <a:xfrm>
            <a:off x="6803691" y="4874640"/>
            <a:ext cx="2103120" cy="125979"/>
          </a:xfrm>
          <a:prstGeom prst="rect">
            <a:avLst/>
          </a:prstGeom>
        </p:spPr>
        <p:txBody>
          <a:bodyPr lIns="0" tIns="0" rIns="0" bIns="0"/>
          <a:lstStyle>
            <a:defPPr>
              <a:defRPr lang="en-US"/>
            </a:defPPr>
            <a:lvl1pPr marL="0" algn="r" defTabSz="914400" rtl="0" eaLnBrk="1" latinLnBrk="0" hangingPunct="1">
              <a:defRPr sz="1800" kern="1200">
                <a:solidFill>
                  <a:schemeClr val="tx1"/>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819" smtClean="0">
                <a:solidFill>
                  <a:prstClr val="black"/>
                </a:solidFill>
              </a:rPr>
              <a:pPr/>
              <a:t>‹#›</a:t>
            </a:fld>
            <a:endParaRPr lang="en-US" sz="819" dirty="0">
              <a:solidFill>
                <a:prstClr val="black"/>
              </a:solidFill>
            </a:endParaRPr>
          </a:p>
        </p:txBody>
      </p:sp>
      <p:pic>
        <p:nvPicPr>
          <p:cNvPr id="15" name="Picture 14"/>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70507" y="4874640"/>
            <a:ext cx="1692235" cy="233673"/>
          </a:xfrm>
          <a:prstGeom prst="rect">
            <a:avLst/>
          </a:prstGeom>
        </p:spPr>
      </p:pic>
      <p:sp>
        <p:nvSpPr>
          <p:cNvPr id="6" name="Holder 6"/>
          <p:cNvSpPr>
            <a:spLocks noGrp="1"/>
          </p:cNvSpPr>
          <p:nvPr>
            <p:ph type="sldNum" sz="quarter" idx="7"/>
          </p:nvPr>
        </p:nvSpPr>
        <p:spPr>
          <a:xfrm>
            <a:off x="7010400" y="4960290"/>
            <a:ext cx="2103120" cy="126060"/>
          </a:xfrm>
          <a:prstGeom prst="rect">
            <a:avLst/>
          </a:prstGeom>
        </p:spPr>
        <p:txBody>
          <a:bodyPr wrap="square" lIns="0" tIns="0" rIns="0" bIns="0">
            <a:spAutoFit/>
          </a:bodyPr>
          <a:lstStyle>
            <a:lvl1pPr algn="r">
              <a:defRPr sz="800">
                <a:solidFill>
                  <a:schemeClr val="tx1">
                    <a:tint val="75000"/>
                  </a:schemeClr>
                </a:solidFill>
                <a:latin typeface="Helvetica" panose="020B0604020202020204" pitchFamily="34" charset="0"/>
                <a:cs typeface="Helvetica" panose="020B0604020202020204" pitchFamily="34" charset="0"/>
              </a:defRPr>
            </a:lvl1p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pic>
        <p:nvPicPr>
          <p:cNvPr id="2" name="Picture 1"/>
          <p:cNvPicPr>
            <a:picLocks noChangeAspect="1"/>
          </p:cNvPicPr>
          <p:nvPr userDrawn="1"/>
        </p:nvPicPr>
        <p:blipFill>
          <a:blip r:embed="rId20"/>
          <a:stretch>
            <a:fillRect/>
          </a:stretch>
        </p:blipFill>
        <p:spPr>
          <a:xfrm>
            <a:off x="8102600" y="4347718"/>
            <a:ext cx="1041400" cy="825500"/>
          </a:xfrm>
          <a:prstGeom prst="rect">
            <a:avLst/>
          </a:prstGeom>
        </p:spPr>
      </p:pic>
    </p:spTree>
    <p:extLst>
      <p:ext uri="{BB962C8B-B14F-4D97-AF65-F5344CB8AC3E}">
        <p14:creationId xmlns:p14="http://schemas.microsoft.com/office/powerpoint/2010/main" val="2695084408"/>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099" r:id="rId13"/>
    <p:sldLayoutId id="2147484100" r:id="rId14"/>
    <p:sldLayoutId id="2147484353" r:id="rId15"/>
    <p:sldLayoutId id="2147484354" r:id="rId16"/>
    <p:sldLayoutId id="2147484414" r:id="rId17"/>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bodyStyle>
    <p:other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7603546" y="4959014"/>
            <a:ext cx="503411" cy="90922"/>
          </a:xfrm>
          <a:prstGeom prst="rect">
            <a:avLst/>
          </a:prstGeom>
        </p:spPr>
        <p:txBody>
          <a:bodyPr wrap="square" lIns="0" tIns="0" rIns="0" bIns="0">
            <a:spAutoFit/>
          </a:bodyPr>
          <a:lstStyle>
            <a:lvl1pPr>
              <a:defRPr sz="591" b="0" i="0">
                <a:solidFill>
                  <a:schemeClr val="bg1"/>
                </a:solidFill>
                <a:latin typeface="Helvetica"/>
                <a:cs typeface="Helvetica"/>
              </a:defRPr>
            </a:lvl1pPr>
          </a:lstStyle>
          <a:p>
            <a:pPr marL="5776"/>
            <a:r>
              <a:rPr lang="en-US" spc="5">
                <a:solidFill>
                  <a:prstClr val="white"/>
                </a:solidFill>
              </a:rPr>
              <a:t>800-2REVIEW</a:t>
            </a:r>
            <a:endParaRPr lang="en-US" spc="5" dirty="0">
              <a:solidFill>
                <a:prstClr val="white"/>
              </a:solidFill>
            </a:endParaRPr>
          </a:p>
        </p:txBody>
      </p:sp>
      <p:sp>
        <p:nvSpPr>
          <p:cNvPr id="5" name="Holder 5"/>
          <p:cNvSpPr>
            <a:spLocks noGrp="1"/>
          </p:cNvSpPr>
          <p:nvPr>
            <p:ph type="dt" sz="half" idx="6"/>
          </p:nvPr>
        </p:nvSpPr>
        <p:spPr>
          <a:xfrm>
            <a:off x="1603635" y="4969757"/>
            <a:ext cx="752950" cy="90922"/>
          </a:xfrm>
          <a:prstGeom prst="rect">
            <a:avLst/>
          </a:prstGeom>
        </p:spPr>
        <p:txBody>
          <a:bodyPr wrap="square" lIns="0" tIns="0" rIns="0" bIns="0">
            <a:spAutoFit/>
          </a:bodyPr>
          <a:lstStyle>
            <a:lvl1pPr>
              <a:defRPr sz="591" b="0" i="0">
                <a:solidFill>
                  <a:schemeClr val="bg1"/>
                </a:solidFill>
                <a:latin typeface="Helvetica"/>
                <a:cs typeface="Helvetica"/>
              </a:defRPr>
            </a:lvl1pPr>
          </a:lstStyle>
          <a:p>
            <a:pPr marL="5776"/>
            <a:r>
              <a:rPr lang="en-US" spc="16">
                <a:solidFill>
                  <a:prstClr val="white"/>
                </a:solidFill>
              </a:rPr>
              <a:t>Presented by: xxx xxx</a:t>
            </a:r>
            <a:endParaRPr lang="en-US" spc="16" dirty="0">
              <a:solidFill>
                <a:prstClr val="white"/>
              </a:solidFill>
            </a:endParaRPr>
          </a:p>
        </p:txBody>
      </p:sp>
      <p:sp>
        <p:nvSpPr>
          <p:cNvPr id="7" name="Holder 4"/>
          <p:cNvSpPr txBox="1">
            <a:spLocks/>
          </p:cNvSpPr>
          <p:nvPr userDrawn="1"/>
        </p:nvSpPr>
        <p:spPr>
          <a:xfrm>
            <a:off x="7534230" y="4890018"/>
            <a:ext cx="503411" cy="87795"/>
          </a:xfrm>
          <a:prstGeom prst="rect">
            <a:avLst/>
          </a:prstGeom>
        </p:spPr>
        <p:txBody>
          <a:bodyPr lIns="0" tIns="0" rIns="0" bIns="0"/>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2">
                <a:solidFill>
                  <a:prstClr val="white"/>
                </a:solidFill>
              </a:rPr>
              <a:t>8</a:t>
            </a:r>
            <a:r>
              <a:rPr lang="en-US" sz="591" spc="7">
                <a:solidFill>
                  <a:prstClr val="white"/>
                </a:solidFill>
              </a:rPr>
              <a:t>0</a:t>
            </a:r>
            <a:r>
              <a:rPr lang="en-US" sz="591" spc="16">
                <a:solidFill>
                  <a:prstClr val="white"/>
                </a:solidFill>
              </a:rPr>
              <a:t>0</a:t>
            </a:r>
            <a:r>
              <a:rPr lang="en-US" sz="591" spc="-11">
                <a:solidFill>
                  <a:prstClr val="white"/>
                </a:solidFill>
              </a:rPr>
              <a:t>-</a:t>
            </a:r>
            <a:r>
              <a:rPr lang="en-US" sz="591" spc="-7">
                <a:solidFill>
                  <a:prstClr val="white"/>
                </a:solidFill>
              </a:rPr>
              <a:t>2</a:t>
            </a:r>
            <a:r>
              <a:rPr lang="en-US" sz="591" spc="-9">
                <a:solidFill>
                  <a:prstClr val="white"/>
                </a:solidFill>
              </a:rPr>
              <a:t>R</a:t>
            </a:r>
            <a:r>
              <a:rPr lang="en-US" sz="591" spc="-2">
                <a:solidFill>
                  <a:prstClr val="white"/>
                </a:solidFill>
              </a:rPr>
              <a:t>E</a:t>
            </a:r>
            <a:r>
              <a:rPr lang="en-US" sz="591" spc="-9">
                <a:solidFill>
                  <a:prstClr val="white"/>
                </a:solidFill>
              </a:rPr>
              <a:t>VI</a:t>
            </a:r>
            <a:r>
              <a:rPr lang="en-US" sz="591">
                <a:solidFill>
                  <a:prstClr val="white"/>
                </a:solidFill>
              </a:rPr>
              <a:t>E</a:t>
            </a:r>
            <a:r>
              <a:rPr lang="en-US" sz="591" spc="5">
                <a:solidFill>
                  <a:prstClr val="white"/>
                </a:solidFill>
              </a:rPr>
              <a:t>W</a:t>
            </a:r>
            <a:endParaRPr lang="en-US" sz="591" spc="5" dirty="0">
              <a:solidFill>
                <a:prstClr val="white"/>
              </a:solidFill>
            </a:endParaRPr>
          </a:p>
        </p:txBody>
      </p:sp>
      <p:sp>
        <p:nvSpPr>
          <p:cNvPr id="8" name="Holder 5"/>
          <p:cNvSpPr txBox="1">
            <a:spLocks/>
          </p:cNvSpPr>
          <p:nvPr userDrawn="1"/>
        </p:nvSpPr>
        <p:spPr>
          <a:xfrm>
            <a:off x="1534318" y="4900761"/>
            <a:ext cx="752950" cy="87795"/>
          </a:xfrm>
          <a:prstGeom prst="rect">
            <a:avLst/>
          </a:prstGeom>
        </p:spPr>
        <p:txBody>
          <a:bodyPr lIns="0" tIns="0" rIns="0" bIns="0"/>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11">
                <a:solidFill>
                  <a:prstClr val="white"/>
                </a:solidFill>
              </a:rPr>
              <a:t>P</a:t>
            </a:r>
            <a:r>
              <a:rPr lang="en-US" sz="591" spc="-5">
                <a:solidFill>
                  <a:prstClr val="white"/>
                </a:solidFill>
              </a:rPr>
              <a:t>re</a:t>
            </a:r>
            <a:r>
              <a:rPr lang="en-US" sz="591">
                <a:solidFill>
                  <a:prstClr val="white"/>
                </a:solidFill>
              </a:rPr>
              <a:t>s</a:t>
            </a:r>
            <a:r>
              <a:rPr lang="en-US" sz="591" spc="-5">
                <a:solidFill>
                  <a:prstClr val="white"/>
                </a:solidFill>
              </a:rPr>
              <a:t>en</a:t>
            </a:r>
            <a:r>
              <a:rPr lang="en-US" sz="591" spc="-9">
                <a:solidFill>
                  <a:prstClr val="white"/>
                </a:solidFill>
              </a:rPr>
              <a:t>t</a:t>
            </a:r>
            <a:r>
              <a:rPr lang="en-US" sz="591">
                <a:solidFill>
                  <a:prstClr val="white"/>
                </a:solidFill>
              </a:rPr>
              <a:t>e</a:t>
            </a:r>
            <a:r>
              <a:rPr lang="en-US" sz="591" spc="2">
                <a:solidFill>
                  <a:prstClr val="white"/>
                </a:solidFill>
              </a:rPr>
              <a:t>d </a:t>
            </a:r>
            <a:r>
              <a:rPr lang="en-US" sz="591" spc="-9">
                <a:solidFill>
                  <a:prstClr val="white"/>
                </a:solidFill>
              </a:rPr>
              <a:t>b</a:t>
            </a:r>
            <a:r>
              <a:rPr lang="en-US" sz="591" spc="-14">
                <a:solidFill>
                  <a:prstClr val="white"/>
                </a:solidFill>
              </a:rPr>
              <a:t>y</a:t>
            </a:r>
            <a:r>
              <a:rPr lang="en-US" sz="591">
                <a:solidFill>
                  <a:prstClr val="white"/>
                </a:solidFill>
              </a:rPr>
              <a:t>:</a:t>
            </a:r>
            <a:r>
              <a:rPr lang="en-US" sz="591" spc="2">
                <a:solidFill>
                  <a:prstClr val="white"/>
                </a:solidFill>
              </a:rPr>
              <a:t> </a:t>
            </a:r>
            <a:r>
              <a:rPr lang="en-US" sz="591" spc="16">
                <a:solidFill>
                  <a:prstClr val="white"/>
                </a:solidFill>
              </a:rPr>
              <a:t>xx</a:t>
            </a:r>
            <a:r>
              <a:rPr lang="en-US" sz="591" spc="2">
                <a:solidFill>
                  <a:prstClr val="white"/>
                </a:solidFill>
              </a:rPr>
              <a:t>x </a:t>
            </a:r>
            <a:r>
              <a:rPr lang="en-US" sz="591" spc="16">
                <a:solidFill>
                  <a:prstClr val="white"/>
                </a:solidFill>
              </a:rPr>
              <a:t>xxx</a:t>
            </a:r>
            <a:endParaRPr lang="en-US" sz="591" spc="16" dirty="0">
              <a:solidFill>
                <a:prstClr val="white"/>
              </a:solidFill>
            </a:endParaRPr>
          </a:p>
        </p:txBody>
      </p:sp>
      <p:sp>
        <p:nvSpPr>
          <p:cNvPr id="9" name="object 2"/>
          <p:cNvSpPr/>
          <p:nvPr userDrawn="1"/>
        </p:nvSpPr>
        <p:spPr>
          <a:xfrm>
            <a:off x="0" y="4843438"/>
            <a:ext cx="9144000" cy="300062"/>
          </a:xfrm>
          <a:custGeom>
            <a:avLst/>
            <a:gdLst/>
            <a:ahLst/>
            <a:cxnLst/>
            <a:rect l="l" t="t" r="r" b="b"/>
            <a:pathLst>
              <a:path w="20104100" h="659765">
                <a:moveTo>
                  <a:pt x="0" y="659665"/>
                </a:moveTo>
                <a:lnTo>
                  <a:pt x="20104099" y="659665"/>
                </a:lnTo>
                <a:lnTo>
                  <a:pt x="20104099" y="0"/>
                </a:lnTo>
                <a:lnTo>
                  <a:pt x="0" y="0"/>
                </a:lnTo>
                <a:lnTo>
                  <a:pt x="0" y="659665"/>
                </a:lnTo>
                <a:close/>
              </a:path>
            </a:pathLst>
          </a:custGeom>
          <a:solidFill>
            <a:srgbClr val="000000"/>
          </a:solidFill>
        </p:spPr>
        <p:txBody>
          <a:bodyPr wrap="square" lIns="0" tIns="0" rIns="0" bIns="0" rtlCol="0"/>
          <a:lstStyle/>
          <a:p>
            <a:endParaRPr sz="372">
              <a:solidFill>
                <a:prstClr val="black"/>
              </a:solidFill>
            </a:endParaRPr>
          </a:p>
        </p:txBody>
      </p:sp>
      <p:sp>
        <p:nvSpPr>
          <p:cNvPr id="11" name="object 40"/>
          <p:cNvSpPr txBox="1">
            <a:spLocks/>
          </p:cNvSpPr>
          <p:nvPr userDrawn="1"/>
        </p:nvSpPr>
        <p:spPr>
          <a:xfrm>
            <a:off x="7328218" y="4959330"/>
            <a:ext cx="778740" cy="123111"/>
          </a:xfrm>
          <a:prstGeom prst="rect">
            <a:avLst/>
          </a:prstGeom>
        </p:spPr>
        <p:txBody>
          <a:bodyPr vert="horz" wrap="square" lIns="0" tIns="0" rIns="0" bIns="0" rtlCol="0">
            <a:spAutoFit/>
          </a:bodyPr>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800" spc="2" dirty="0">
                <a:solidFill>
                  <a:prstClr val="white"/>
                </a:solidFill>
              </a:rPr>
              <a:t>8</a:t>
            </a:r>
            <a:r>
              <a:rPr lang="en-US" sz="800" spc="7" dirty="0">
                <a:solidFill>
                  <a:prstClr val="white"/>
                </a:solidFill>
              </a:rPr>
              <a:t>0</a:t>
            </a:r>
            <a:r>
              <a:rPr lang="en-US" sz="800" spc="16" dirty="0">
                <a:solidFill>
                  <a:prstClr val="white"/>
                </a:solidFill>
              </a:rPr>
              <a:t>0</a:t>
            </a:r>
            <a:r>
              <a:rPr lang="en-US" sz="800" spc="-11" dirty="0">
                <a:solidFill>
                  <a:prstClr val="white"/>
                </a:solidFill>
              </a:rPr>
              <a:t>-</a:t>
            </a:r>
            <a:r>
              <a:rPr lang="en-US" sz="800" spc="-7" dirty="0">
                <a:solidFill>
                  <a:prstClr val="white"/>
                </a:solidFill>
              </a:rPr>
              <a:t>2</a:t>
            </a:r>
            <a:r>
              <a:rPr lang="en-US" sz="800" spc="-9" dirty="0">
                <a:solidFill>
                  <a:prstClr val="white"/>
                </a:solidFill>
              </a:rPr>
              <a:t>R</a:t>
            </a:r>
            <a:r>
              <a:rPr lang="en-US" sz="800" spc="-2" dirty="0">
                <a:solidFill>
                  <a:prstClr val="white"/>
                </a:solidFill>
              </a:rPr>
              <a:t>E</a:t>
            </a:r>
            <a:r>
              <a:rPr lang="en-US" sz="800" spc="-9" dirty="0">
                <a:solidFill>
                  <a:prstClr val="white"/>
                </a:solidFill>
              </a:rPr>
              <a:t>VI</a:t>
            </a:r>
            <a:r>
              <a:rPr lang="en-US" sz="800" dirty="0">
                <a:solidFill>
                  <a:prstClr val="white"/>
                </a:solidFill>
              </a:rPr>
              <a:t>E</a:t>
            </a:r>
            <a:r>
              <a:rPr lang="en-US" sz="800" spc="5" dirty="0">
                <a:solidFill>
                  <a:prstClr val="white"/>
                </a:solidFill>
              </a:rPr>
              <a:t>W</a:t>
            </a:r>
          </a:p>
        </p:txBody>
      </p:sp>
      <p:sp>
        <p:nvSpPr>
          <p:cNvPr id="12" name="object 41"/>
          <p:cNvSpPr txBox="1"/>
          <p:nvPr userDrawn="1"/>
        </p:nvSpPr>
        <p:spPr>
          <a:xfrm>
            <a:off x="4191000" y="4943095"/>
            <a:ext cx="997169" cy="123111"/>
          </a:xfrm>
          <a:prstGeom prst="rect">
            <a:avLst/>
          </a:prstGeom>
        </p:spPr>
        <p:txBody>
          <a:bodyPr vert="horz" wrap="square" lIns="0" tIns="0" rIns="0" bIns="0" rtlCol="0">
            <a:spAutoFit/>
          </a:bodyPr>
          <a:lstStyle/>
          <a:p>
            <a:pPr marL="5776"/>
            <a:r>
              <a:rPr sz="800" dirty="0">
                <a:solidFill>
                  <a:srgbClr val="FFFFFF"/>
                </a:solidFill>
                <a:latin typeface="Helvetica"/>
                <a:cs typeface="Helvetica"/>
              </a:rPr>
              <a:t>pr</a:t>
            </a:r>
            <a:r>
              <a:rPr sz="800" spc="-7" dirty="0">
                <a:solidFill>
                  <a:srgbClr val="FFFFFF"/>
                </a:solidFill>
                <a:latin typeface="Helvetica"/>
                <a:cs typeface="Helvetica"/>
              </a:rPr>
              <a:t>i</a:t>
            </a:r>
            <a:r>
              <a:rPr sz="800" dirty="0">
                <a:solidFill>
                  <a:srgbClr val="FFFFFF"/>
                </a:solidFill>
                <a:latin typeface="Helvetica"/>
                <a:cs typeface="Helvetica"/>
              </a:rPr>
              <a:t>n</a:t>
            </a:r>
            <a:r>
              <a:rPr sz="800" spc="5" dirty="0">
                <a:solidFill>
                  <a:srgbClr val="FFFFFF"/>
                </a:solidFill>
                <a:latin typeface="Helvetica"/>
                <a:cs typeface="Helvetica"/>
              </a:rPr>
              <a:t>c</a:t>
            </a:r>
            <a:r>
              <a:rPr sz="800" spc="-7" dirty="0">
                <a:solidFill>
                  <a:srgbClr val="FFFFFF"/>
                </a:solidFill>
                <a:latin typeface="Helvetica"/>
                <a:cs typeface="Helvetica"/>
              </a:rPr>
              <a:t>et</a:t>
            </a:r>
            <a:r>
              <a:rPr sz="800" spc="-2" dirty="0">
                <a:solidFill>
                  <a:srgbClr val="FFFFFF"/>
                </a:solidFill>
                <a:latin typeface="Helvetica"/>
                <a:cs typeface="Helvetica"/>
              </a:rPr>
              <a:t>o</a:t>
            </a:r>
            <a:r>
              <a:rPr sz="800" spc="-5" dirty="0">
                <a:solidFill>
                  <a:srgbClr val="FFFFFF"/>
                </a:solidFill>
                <a:latin typeface="Helvetica"/>
                <a:cs typeface="Helvetica"/>
              </a:rPr>
              <a:t>nr</a:t>
            </a:r>
            <a:r>
              <a:rPr sz="800" spc="-11" dirty="0">
                <a:solidFill>
                  <a:srgbClr val="FFFFFF"/>
                </a:solidFill>
                <a:latin typeface="Helvetica"/>
                <a:cs typeface="Helvetica"/>
              </a:rPr>
              <a:t>e</a:t>
            </a:r>
            <a:r>
              <a:rPr sz="800" dirty="0">
                <a:solidFill>
                  <a:srgbClr val="FFFFFF"/>
                </a:solidFill>
                <a:latin typeface="Helvetica"/>
                <a:cs typeface="Helvetica"/>
              </a:rPr>
              <a:t>v</a:t>
            </a:r>
            <a:r>
              <a:rPr sz="800" spc="-5" dirty="0">
                <a:solidFill>
                  <a:srgbClr val="FFFFFF"/>
                </a:solidFill>
                <a:latin typeface="Helvetica"/>
                <a:cs typeface="Helvetica"/>
              </a:rPr>
              <a:t>i</a:t>
            </a:r>
            <a:r>
              <a:rPr sz="800" spc="-9" dirty="0">
                <a:solidFill>
                  <a:srgbClr val="FFFFFF"/>
                </a:solidFill>
                <a:latin typeface="Helvetica"/>
                <a:cs typeface="Helvetica"/>
              </a:rPr>
              <a:t>e</a:t>
            </a:r>
            <a:r>
              <a:rPr sz="800" spc="-32" dirty="0">
                <a:solidFill>
                  <a:srgbClr val="FFFFFF"/>
                </a:solidFill>
                <a:latin typeface="Helvetica"/>
                <a:cs typeface="Helvetica"/>
              </a:rPr>
              <a:t>w</a:t>
            </a:r>
            <a:r>
              <a:rPr sz="800" spc="-14" dirty="0">
                <a:solidFill>
                  <a:srgbClr val="FFFFFF"/>
                </a:solidFill>
                <a:latin typeface="Helvetica"/>
                <a:cs typeface="Helvetica"/>
              </a:rPr>
              <a:t>.</a:t>
            </a:r>
            <a:r>
              <a:rPr sz="800" spc="5" dirty="0">
                <a:solidFill>
                  <a:srgbClr val="FFFFFF"/>
                </a:solidFill>
                <a:latin typeface="Helvetica"/>
                <a:cs typeface="Helvetica"/>
              </a:rPr>
              <a:t>c</a:t>
            </a:r>
            <a:r>
              <a:rPr sz="800" spc="-2" dirty="0">
                <a:solidFill>
                  <a:srgbClr val="FFFFFF"/>
                </a:solidFill>
                <a:latin typeface="Helvetica"/>
                <a:cs typeface="Helvetica"/>
              </a:rPr>
              <a:t>o</a:t>
            </a:r>
            <a:r>
              <a:rPr sz="800" spc="5" dirty="0">
                <a:solidFill>
                  <a:srgbClr val="FFFFFF"/>
                </a:solidFill>
                <a:latin typeface="Helvetica"/>
                <a:cs typeface="Helvetica"/>
              </a:rPr>
              <a:t>m</a:t>
            </a:r>
            <a:endParaRPr sz="800" dirty="0">
              <a:solidFill>
                <a:prstClr val="black"/>
              </a:solidFill>
              <a:latin typeface="Helvetica"/>
              <a:cs typeface="Helvetica"/>
            </a:endParaRPr>
          </a:p>
        </p:txBody>
      </p:sp>
      <p:sp>
        <p:nvSpPr>
          <p:cNvPr id="14" name="Holder 6"/>
          <p:cNvSpPr txBox="1">
            <a:spLocks/>
          </p:cNvSpPr>
          <p:nvPr userDrawn="1"/>
        </p:nvSpPr>
        <p:spPr>
          <a:xfrm>
            <a:off x="6803691" y="4874640"/>
            <a:ext cx="2103120" cy="125979"/>
          </a:xfrm>
          <a:prstGeom prst="rect">
            <a:avLst/>
          </a:prstGeom>
        </p:spPr>
        <p:txBody>
          <a:bodyPr lIns="0" tIns="0" rIns="0" bIns="0"/>
          <a:lstStyle>
            <a:defPPr>
              <a:defRPr lang="en-US"/>
            </a:defPPr>
            <a:lvl1pPr marL="0" algn="r" defTabSz="914400" rtl="0" eaLnBrk="1" latinLnBrk="0" hangingPunct="1">
              <a:defRPr sz="1800" kern="1200">
                <a:solidFill>
                  <a:schemeClr val="tx1"/>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819" smtClean="0">
                <a:solidFill>
                  <a:prstClr val="black"/>
                </a:solidFill>
              </a:rPr>
              <a:pPr/>
              <a:t>‹#›</a:t>
            </a:fld>
            <a:endParaRPr lang="en-US" sz="819" dirty="0">
              <a:solidFill>
                <a:prstClr val="black"/>
              </a:solidFill>
            </a:endParaRPr>
          </a:p>
        </p:txBody>
      </p:sp>
      <p:pic>
        <p:nvPicPr>
          <p:cNvPr id="15" name="Picture 14"/>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70507" y="4874640"/>
            <a:ext cx="1692235" cy="233673"/>
          </a:xfrm>
          <a:prstGeom prst="rect">
            <a:avLst/>
          </a:prstGeom>
        </p:spPr>
      </p:pic>
      <p:sp>
        <p:nvSpPr>
          <p:cNvPr id="6" name="Holder 6"/>
          <p:cNvSpPr>
            <a:spLocks noGrp="1"/>
          </p:cNvSpPr>
          <p:nvPr>
            <p:ph type="sldNum" sz="quarter" idx="7"/>
          </p:nvPr>
        </p:nvSpPr>
        <p:spPr>
          <a:xfrm>
            <a:off x="7010400" y="4960290"/>
            <a:ext cx="2103120" cy="1260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pic>
        <p:nvPicPr>
          <p:cNvPr id="2" name="Picture 1"/>
          <p:cNvPicPr>
            <a:picLocks noChangeAspect="1"/>
          </p:cNvPicPr>
          <p:nvPr userDrawn="1"/>
        </p:nvPicPr>
        <p:blipFill>
          <a:blip r:embed="rId19"/>
          <a:stretch>
            <a:fillRect/>
          </a:stretch>
        </p:blipFill>
        <p:spPr>
          <a:xfrm>
            <a:off x="8102600" y="4347718"/>
            <a:ext cx="1041400" cy="825500"/>
          </a:xfrm>
          <a:prstGeom prst="rect">
            <a:avLst/>
          </a:prstGeom>
        </p:spPr>
      </p:pic>
    </p:spTree>
    <p:extLst>
      <p:ext uri="{BB962C8B-B14F-4D97-AF65-F5344CB8AC3E}">
        <p14:creationId xmlns:p14="http://schemas.microsoft.com/office/powerpoint/2010/main" val="3309191663"/>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 id="2147484132" r:id="rId12"/>
    <p:sldLayoutId id="2147484133" r:id="rId13"/>
    <p:sldLayoutId id="2147484134" r:id="rId14"/>
    <p:sldLayoutId id="2147484135" r:id="rId15"/>
    <p:sldLayoutId id="2147484136" r:id="rId16"/>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bodyStyle>
    <p:other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7603546" y="4959014"/>
            <a:ext cx="503411" cy="90922"/>
          </a:xfrm>
          <a:prstGeom prst="rect">
            <a:avLst/>
          </a:prstGeom>
        </p:spPr>
        <p:txBody>
          <a:bodyPr wrap="square" lIns="0" tIns="0" rIns="0" bIns="0">
            <a:spAutoFit/>
          </a:bodyPr>
          <a:lstStyle>
            <a:lvl1pPr>
              <a:defRPr sz="591" b="0" i="0">
                <a:solidFill>
                  <a:schemeClr val="bg1"/>
                </a:solidFill>
                <a:latin typeface="Helvetica"/>
                <a:cs typeface="Helvetica"/>
              </a:defRPr>
            </a:lvl1p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5" name="Holder 5"/>
          <p:cNvSpPr>
            <a:spLocks noGrp="1"/>
          </p:cNvSpPr>
          <p:nvPr>
            <p:ph type="dt" sz="half" idx="6"/>
          </p:nvPr>
        </p:nvSpPr>
        <p:spPr>
          <a:xfrm>
            <a:off x="1603635" y="4969757"/>
            <a:ext cx="752950" cy="90922"/>
          </a:xfrm>
          <a:prstGeom prst="rect">
            <a:avLst/>
          </a:prstGeom>
        </p:spPr>
        <p:txBody>
          <a:bodyPr wrap="square" lIns="0" tIns="0" rIns="0" bIns="0">
            <a:spAutoFit/>
          </a:bodyPr>
          <a:lstStyle>
            <a:lvl1pPr>
              <a:defRPr sz="591" b="0" i="0">
                <a:solidFill>
                  <a:schemeClr val="bg1"/>
                </a:solidFill>
                <a:latin typeface="Helvetica"/>
                <a:cs typeface="Helvetica"/>
              </a:defRPr>
            </a:lvl1pPr>
          </a:lstStyle>
          <a:p>
            <a:pPr marL="5776"/>
            <a:r>
              <a:rPr lang="en-US" spc="-11">
                <a:solidFill>
                  <a:prstClr val="white"/>
                </a:solidFill>
              </a:rPr>
              <a:t>Presented by: xxx xxx</a:t>
            </a:r>
            <a:endParaRPr lang="en-US" spc="16" dirty="0">
              <a:solidFill>
                <a:prstClr val="white"/>
              </a:solidFill>
            </a:endParaRPr>
          </a:p>
        </p:txBody>
      </p:sp>
      <p:sp>
        <p:nvSpPr>
          <p:cNvPr id="7" name="Holder 4"/>
          <p:cNvSpPr txBox="1">
            <a:spLocks/>
          </p:cNvSpPr>
          <p:nvPr userDrawn="1"/>
        </p:nvSpPr>
        <p:spPr>
          <a:xfrm>
            <a:off x="7534230" y="4890018"/>
            <a:ext cx="503411" cy="87795"/>
          </a:xfrm>
          <a:prstGeom prst="rect">
            <a:avLst/>
          </a:prstGeom>
        </p:spPr>
        <p:txBody>
          <a:bodyPr lIns="0" tIns="0" rIns="0" bIns="0"/>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2">
                <a:solidFill>
                  <a:prstClr val="white"/>
                </a:solidFill>
              </a:rPr>
              <a:t>8</a:t>
            </a:r>
            <a:r>
              <a:rPr lang="en-US" sz="591" spc="7">
                <a:solidFill>
                  <a:prstClr val="white"/>
                </a:solidFill>
              </a:rPr>
              <a:t>0</a:t>
            </a:r>
            <a:r>
              <a:rPr lang="en-US" sz="591" spc="16">
                <a:solidFill>
                  <a:prstClr val="white"/>
                </a:solidFill>
              </a:rPr>
              <a:t>0</a:t>
            </a:r>
            <a:r>
              <a:rPr lang="en-US" sz="591" spc="-11">
                <a:solidFill>
                  <a:prstClr val="white"/>
                </a:solidFill>
              </a:rPr>
              <a:t>-</a:t>
            </a:r>
            <a:r>
              <a:rPr lang="en-US" sz="591" spc="-7">
                <a:solidFill>
                  <a:prstClr val="white"/>
                </a:solidFill>
              </a:rPr>
              <a:t>2</a:t>
            </a:r>
            <a:r>
              <a:rPr lang="en-US" sz="591" spc="-9">
                <a:solidFill>
                  <a:prstClr val="white"/>
                </a:solidFill>
              </a:rPr>
              <a:t>R</a:t>
            </a:r>
            <a:r>
              <a:rPr lang="en-US" sz="591" spc="-2">
                <a:solidFill>
                  <a:prstClr val="white"/>
                </a:solidFill>
              </a:rPr>
              <a:t>E</a:t>
            </a:r>
            <a:r>
              <a:rPr lang="en-US" sz="591" spc="-9">
                <a:solidFill>
                  <a:prstClr val="white"/>
                </a:solidFill>
              </a:rPr>
              <a:t>VI</a:t>
            </a:r>
            <a:r>
              <a:rPr lang="en-US" sz="591">
                <a:solidFill>
                  <a:prstClr val="white"/>
                </a:solidFill>
              </a:rPr>
              <a:t>E</a:t>
            </a:r>
            <a:r>
              <a:rPr lang="en-US" sz="591" spc="5">
                <a:solidFill>
                  <a:prstClr val="white"/>
                </a:solidFill>
              </a:rPr>
              <a:t>W</a:t>
            </a:r>
            <a:endParaRPr lang="en-US" sz="591" spc="5" dirty="0">
              <a:solidFill>
                <a:prstClr val="white"/>
              </a:solidFill>
            </a:endParaRPr>
          </a:p>
        </p:txBody>
      </p:sp>
      <p:sp>
        <p:nvSpPr>
          <p:cNvPr id="8" name="Holder 5"/>
          <p:cNvSpPr txBox="1">
            <a:spLocks/>
          </p:cNvSpPr>
          <p:nvPr userDrawn="1"/>
        </p:nvSpPr>
        <p:spPr>
          <a:xfrm>
            <a:off x="1534318" y="4900761"/>
            <a:ext cx="752950" cy="87795"/>
          </a:xfrm>
          <a:prstGeom prst="rect">
            <a:avLst/>
          </a:prstGeom>
        </p:spPr>
        <p:txBody>
          <a:bodyPr lIns="0" tIns="0" rIns="0" bIns="0"/>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11">
                <a:solidFill>
                  <a:prstClr val="white"/>
                </a:solidFill>
              </a:rPr>
              <a:t>P</a:t>
            </a:r>
            <a:r>
              <a:rPr lang="en-US" sz="591" spc="-5">
                <a:solidFill>
                  <a:prstClr val="white"/>
                </a:solidFill>
              </a:rPr>
              <a:t>re</a:t>
            </a:r>
            <a:r>
              <a:rPr lang="en-US" sz="591">
                <a:solidFill>
                  <a:prstClr val="white"/>
                </a:solidFill>
              </a:rPr>
              <a:t>s</a:t>
            </a:r>
            <a:r>
              <a:rPr lang="en-US" sz="591" spc="-5">
                <a:solidFill>
                  <a:prstClr val="white"/>
                </a:solidFill>
              </a:rPr>
              <a:t>en</a:t>
            </a:r>
            <a:r>
              <a:rPr lang="en-US" sz="591" spc="-9">
                <a:solidFill>
                  <a:prstClr val="white"/>
                </a:solidFill>
              </a:rPr>
              <a:t>t</a:t>
            </a:r>
            <a:r>
              <a:rPr lang="en-US" sz="591">
                <a:solidFill>
                  <a:prstClr val="white"/>
                </a:solidFill>
              </a:rPr>
              <a:t>e</a:t>
            </a:r>
            <a:r>
              <a:rPr lang="en-US" sz="591" spc="2">
                <a:solidFill>
                  <a:prstClr val="white"/>
                </a:solidFill>
              </a:rPr>
              <a:t>d </a:t>
            </a:r>
            <a:r>
              <a:rPr lang="en-US" sz="591" spc="-9">
                <a:solidFill>
                  <a:prstClr val="white"/>
                </a:solidFill>
              </a:rPr>
              <a:t>b</a:t>
            </a:r>
            <a:r>
              <a:rPr lang="en-US" sz="591" spc="-14">
                <a:solidFill>
                  <a:prstClr val="white"/>
                </a:solidFill>
              </a:rPr>
              <a:t>y</a:t>
            </a:r>
            <a:r>
              <a:rPr lang="en-US" sz="591">
                <a:solidFill>
                  <a:prstClr val="white"/>
                </a:solidFill>
              </a:rPr>
              <a:t>:</a:t>
            </a:r>
            <a:r>
              <a:rPr lang="en-US" sz="591" spc="2">
                <a:solidFill>
                  <a:prstClr val="white"/>
                </a:solidFill>
              </a:rPr>
              <a:t> </a:t>
            </a:r>
            <a:r>
              <a:rPr lang="en-US" sz="591" spc="16">
                <a:solidFill>
                  <a:prstClr val="white"/>
                </a:solidFill>
              </a:rPr>
              <a:t>xx</a:t>
            </a:r>
            <a:r>
              <a:rPr lang="en-US" sz="591" spc="2">
                <a:solidFill>
                  <a:prstClr val="white"/>
                </a:solidFill>
              </a:rPr>
              <a:t>x </a:t>
            </a:r>
            <a:r>
              <a:rPr lang="en-US" sz="591" spc="16">
                <a:solidFill>
                  <a:prstClr val="white"/>
                </a:solidFill>
              </a:rPr>
              <a:t>xxx</a:t>
            </a:r>
            <a:endParaRPr lang="en-US" sz="591" spc="16" dirty="0">
              <a:solidFill>
                <a:prstClr val="white"/>
              </a:solidFill>
            </a:endParaRPr>
          </a:p>
        </p:txBody>
      </p:sp>
      <p:sp>
        <p:nvSpPr>
          <p:cNvPr id="9" name="object 2"/>
          <p:cNvSpPr/>
          <p:nvPr userDrawn="1"/>
        </p:nvSpPr>
        <p:spPr>
          <a:xfrm>
            <a:off x="0" y="4843438"/>
            <a:ext cx="9144000" cy="300062"/>
          </a:xfrm>
          <a:custGeom>
            <a:avLst/>
            <a:gdLst/>
            <a:ahLst/>
            <a:cxnLst/>
            <a:rect l="l" t="t" r="r" b="b"/>
            <a:pathLst>
              <a:path w="20104100" h="659765">
                <a:moveTo>
                  <a:pt x="0" y="659665"/>
                </a:moveTo>
                <a:lnTo>
                  <a:pt x="20104099" y="659665"/>
                </a:lnTo>
                <a:lnTo>
                  <a:pt x="20104099" y="0"/>
                </a:lnTo>
                <a:lnTo>
                  <a:pt x="0" y="0"/>
                </a:lnTo>
                <a:lnTo>
                  <a:pt x="0" y="659665"/>
                </a:lnTo>
                <a:close/>
              </a:path>
            </a:pathLst>
          </a:custGeom>
          <a:solidFill>
            <a:srgbClr val="000000"/>
          </a:solidFill>
        </p:spPr>
        <p:txBody>
          <a:bodyPr wrap="square" lIns="0" tIns="0" rIns="0" bIns="0" rtlCol="0"/>
          <a:lstStyle/>
          <a:p>
            <a:endParaRPr sz="372">
              <a:solidFill>
                <a:prstClr val="black"/>
              </a:solidFill>
            </a:endParaRPr>
          </a:p>
        </p:txBody>
      </p:sp>
      <p:sp>
        <p:nvSpPr>
          <p:cNvPr id="14" name="Holder 6"/>
          <p:cNvSpPr txBox="1">
            <a:spLocks/>
          </p:cNvSpPr>
          <p:nvPr userDrawn="1"/>
        </p:nvSpPr>
        <p:spPr>
          <a:xfrm>
            <a:off x="6803691" y="4874640"/>
            <a:ext cx="2103120" cy="125979"/>
          </a:xfrm>
          <a:prstGeom prst="rect">
            <a:avLst/>
          </a:prstGeom>
        </p:spPr>
        <p:txBody>
          <a:bodyPr lIns="0" tIns="0" rIns="0" bIns="0"/>
          <a:lstStyle>
            <a:defPPr>
              <a:defRPr lang="en-US"/>
            </a:defPPr>
            <a:lvl1pPr marL="0" algn="r" defTabSz="914400" rtl="0" eaLnBrk="1" latinLnBrk="0" hangingPunct="1">
              <a:defRPr sz="1800" kern="1200">
                <a:solidFill>
                  <a:schemeClr val="tx1"/>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819" smtClean="0">
                <a:solidFill>
                  <a:prstClr val="black"/>
                </a:solidFill>
              </a:rPr>
              <a:pPr/>
              <a:t>‹#›</a:t>
            </a:fld>
            <a:endParaRPr lang="en-US" sz="819" dirty="0">
              <a:solidFill>
                <a:prstClr val="black"/>
              </a:solidFill>
            </a:endParaRPr>
          </a:p>
        </p:txBody>
      </p:sp>
      <p:pic>
        <p:nvPicPr>
          <p:cNvPr id="15" name="Picture 14"/>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70507" y="4874640"/>
            <a:ext cx="1692235" cy="233673"/>
          </a:xfrm>
          <a:prstGeom prst="rect">
            <a:avLst/>
          </a:prstGeom>
        </p:spPr>
      </p:pic>
      <p:sp>
        <p:nvSpPr>
          <p:cNvPr id="6" name="Holder 6"/>
          <p:cNvSpPr>
            <a:spLocks noGrp="1"/>
          </p:cNvSpPr>
          <p:nvPr>
            <p:ph type="sldNum" sz="quarter" idx="7"/>
          </p:nvPr>
        </p:nvSpPr>
        <p:spPr>
          <a:xfrm>
            <a:off x="7010400" y="4960290"/>
            <a:ext cx="2103120" cy="1260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pic>
        <p:nvPicPr>
          <p:cNvPr id="2" name="Picture 1"/>
          <p:cNvPicPr>
            <a:picLocks noChangeAspect="1"/>
          </p:cNvPicPr>
          <p:nvPr userDrawn="1"/>
        </p:nvPicPr>
        <p:blipFill>
          <a:blip r:embed="rId19"/>
          <a:stretch>
            <a:fillRect/>
          </a:stretch>
        </p:blipFill>
        <p:spPr>
          <a:xfrm>
            <a:off x="8102600" y="4347718"/>
            <a:ext cx="1041400" cy="825500"/>
          </a:xfrm>
          <a:prstGeom prst="rect">
            <a:avLst/>
          </a:prstGeom>
        </p:spPr>
      </p:pic>
      <p:sp>
        <p:nvSpPr>
          <p:cNvPr id="13" name="object 41"/>
          <p:cNvSpPr txBox="1"/>
          <p:nvPr userDrawn="1"/>
        </p:nvSpPr>
        <p:spPr>
          <a:xfrm>
            <a:off x="4191000" y="4943095"/>
            <a:ext cx="997169" cy="123111"/>
          </a:xfrm>
          <a:prstGeom prst="rect">
            <a:avLst/>
          </a:prstGeom>
        </p:spPr>
        <p:txBody>
          <a:bodyPr vert="horz" wrap="square" lIns="0" tIns="0" rIns="0" bIns="0" rtlCol="0">
            <a:spAutoFit/>
          </a:bodyPr>
          <a:lstStyle/>
          <a:p>
            <a:pPr marL="5776"/>
            <a:r>
              <a:rPr sz="800" dirty="0">
                <a:solidFill>
                  <a:srgbClr val="FFFFFF"/>
                </a:solidFill>
                <a:latin typeface="Helvetica"/>
                <a:cs typeface="Helvetica"/>
              </a:rPr>
              <a:t>pr</a:t>
            </a:r>
            <a:r>
              <a:rPr sz="800" spc="-7" dirty="0">
                <a:solidFill>
                  <a:srgbClr val="FFFFFF"/>
                </a:solidFill>
                <a:latin typeface="Helvetica"/>
                <a:cs typeface="Helvetica"/>
              </a:rPr>
              <a:t>i</a:t>
            </a:r>
            <a:r>
              <a:rPr sz="800" dirty="0">
                <a:solidFill>
                  <a:srgbClr val="FFFFFF"/>
                </a:solidFill>
                <a:latin typeface="Helvetica"/>
                <a:cs typeface="Helvetica"/>
              </a:rPr>
              <a:t>n</a:t>
            </a:r>
            <a:r>
              <a:rPr sz="800" spc="5" dirty="0">
                <a:solidFill>
                  <a:srgbClr val="FFFFFF"/>
                </a:solidFill>
                <a:latin typeface="Helvetica"/>
                <a:cs typeface="Helvetica"/>
              </a:rPr>
              <a:t>c</a:t>
            </a:r>
            <a:r>
              <a:rPr sz="800" spc="-7" dirty="0">
                <a:solidFill>
                  <a:srgbClr val="FFFFFF"/>
                </a:solidFill>
                <a:latin typeface="Helvetica"/>
                <a:cs typeface="Helvetica"/>
              </a:rPr>
              <a:t>et</a:t>
            </a:r>
            <a:r>
              <a:rPr sz="800" spc="-2" dirty="0">
                <a:solidFill>
                  <a:srgbClr val="FFFFFF"/>
                </a:solidFill>
                <a:latin typeface="Helvetica"/>
                <a:cs typeface="Helvetica"/>
              </a:rPr>
              <a:t>o</a:t>
            </a:r>
            <a:r>
              <a:rPr sz="800" spc="-5" dirty="0">
                <a:solidFill>
                  <a:srgbClr val="FFFFFF"/>
                </a:solidFill>
                <a:latin typeface="Helvetica"/>
                <a:cs typeface="Helvetica"/>
              </a:rPr>
              <a:t>nr</a:t>
            </a:r>
            <a:r>
              <a:rPr sz="800" spc="-11" dirty="0">
                <a:solidFill>
                  <a:srgbClr val="FFFFFF"/>
                </a:solidFill>
                <a:latin typeface="Helvetica"/>
                <a:cs typeface="Helvetica"/>
              </a:rPr>
              <a:t>e</a:t>
            </a:r>
            <a:r>
              <a:rPr sz="800" dirty="0">
                <a:solidFill>
                  <a:srgbClr val="FFFFFF"/>
                </a:solidFill>
                <a:latin typeface="Helvetica"/>
                <a:cs typeface="Helvetica"/>
              </a:rPr>
              <a:t>v</a:t>
            </a:r>
            <a:r>
              <a:rPr sz="800" spc="-5" dirty="0">
                <a:solidFill>
                  <a:srgbClr val="FFFFFF"/>
                </a:solidFill>
                <a:latin typeface="Helvetica"/>
                <a:cs typeface="Helvetica"/>
              </a:rPr>
              <a:t>i</a:t>
            </a:r>
            <a:r>
              <a:rPr sz="800" spc="-9" dirty="0">
                <a:solidFill>
                  <a:srgbClr val="FFFFFF"/>
                </a:solidFill>
                <a:latin typeface="Helvetica"/>
                <a:cs typeface="Helvetica"/>
              </a:rPr>
              <a:t>e</a:t>
            </a:r>
            <a:r>
              <a:rPr sz="800" spc="-32" dirty="0">
                <a:solidFill>
                  <a:srgbClr val="FFFFFF"/>
                </a:solidFill>
                <a:latin typeface="Helvetica"/>
                <a:cs typeface="Helvetica"/>
              </a:rPr>
              <a:t>w</a:t>
            </a:r>
            <a:r>
              <a:rPr sz="800" spc="-14" dirty="0">
                <a:solidFill>
                  <a:srgbClr val="FFFFFF"/>
                </a:solidFill>
                <a:latin typeface="Helvetica"/>
                <a:cs typeface="Helvetica"/>
              </a:rPr>
              <a:t>.</a:t>
            </a:r>
            <a:r>
              <a:rPr sz="800" spc="5" dirty="0">
                <a:solidFill>
                  <a:srgbClr val="FFFFFF"/>
                </a:solidFill>
                <a:latin typeface="Helvetica"/>
                <a:cs typeface="Helvetica"/>
              </a:rPr>
              <a:t>c</a:t>
            </a:r>
            <a:r>
              <a:rPr sz="800" spc="-2" dirty="0">
                <a:solidFill>
                  <a:srgbClr val="FFFFFF"/>
                </a:solidFill>
                <a:latin typeface="Helvetica"/>
                <a:cs typeface="Helvetica"/>
              </a:rPr>
              <a:t>o</a:t>
            </a:r>
            <a:r>
              <a:rPr sz="800" spc="5" dirty="0">
                <a:solidFill>
                  <a:srgbClr val="FFFFFF"/>
                </a:solidFill>
                <a:latin typeface="Helvetica"/>
                <a:cs typeface="Helvetica"/>
              </a:rPr>
              <a:t>m</a:t>
            </a:r>
            <a:endParaRPr sz="800" dirty="0">
              <a:solidFill>
                <a:prstClr val="black"/>
              </a:solidFill>
              <a:latin typeface="Helvetica"/>
              <a:cs typeface="Helvetica"/>
            </a:endParaRPr>
          </a:p>
        </p:txBody>
      </p:sp>
      <p:sp>
        <p:nvSpPr>
          <p:cNvPr id="16" name="object 40"/>
          <p:cNvSpPr txBox="1">
            <a:spLocks/>
          </p:cNvSpPr>
          <p:nvPr userDrawn="1"/>
        </p:nvSpPr>
        <p:spPr>
          <a:xfrm>
            <a:off x="7328218" y="4959330"/>
            <a:ext cx="778740" cy="123111"/>
          </a:xfrm>
          <a:prstGeom prst="rect">
            <a:avLst/>
          </a:prstGeom>
        </p:spPr>
        <p:txBody>
          <a:bodyPr vert="horz" wrap="square" lIns="0" tIns="0" rIns="0" bIns="0" rtlCol="0">
            <a:spAutoFit/>
          </a:bodyPr>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800" spc="2" dirty="0">
                <a:solidFill>
                  <a:prstClr val="white"/>
                </a:solidFill>
              </a:rPr>
              <a:t>8</a:t>
            </a:r>
            <a:r>
              <a:rPr lang="en-US" sz="800" spc="7" dirty="0">
                <a:solidFill>
                  <a:prstClr val="white"/>
                </a:solidFill>
              </a:rPr>
              <a:t>0</a:t>
            </a:r>
            <a:r>
              <a:rPr lang="en-US" sz="800" spc="16" dirty="0">
                <a:solidFill>
                  <a:prstClr val="white"/>
                </a:solidFill>
              </a:rPr>
              <a:t>0</a:t>
            </a:r>
            <a:r>
              <a:rPr lang="en-US" sz="800" spc="-11" dirty="0">
                <a:solidFill>
                  <a:prstClr val="white"/>
                </a:solidFill>
              </a:rPr>
              <a:t>-</a:t>
            </a:r>
            <a:r>
              <a:rPr lang="en-US" sz="800" spc="-7" dirty="0">
                <a:solidFill>
                  <a:prstClr val="white"/>
                </a:solidFill>
              </a:rPr>
              <a:t>2</a:t>
            </a:r>
            <a:r>
              <a:rPr lang="en-US" sz="800" spc="-9" dirty="0">
                <a:solidFill>
                  <a:prstClr val="white"/>
                </a:solidFill>
              </a:rPr>
              <a:t>R</a:t>
            </a:r>
            <a:r>
              <a:rPr lang="en-US" sz="800" spc="-2" dirty="0">
                <a:solidFill>
                  <a:prstClr val="white"/>
                </a:solidFill>
              </a:rPr>
              <a:t>E</a:t>
            </a:r>
            <a:r>
              <a:rPr lang="en-US" sz="800" spc="-9" dirty="0">
                <a:solidFill>
                  <a:prstClr val="white"/>
                </a:solidFill>
              </a:rPr>
              <a:t>VI</a:t>
            </a:r>
            <a:r>
              <a:rPr lang="en-US" sz="800" dirty="0">
                <a:solidFill>
                  <a:prstClr val="white"/>
                </a:solidFill>
              </a:rPr>
              <a:t>E</a:t>
            </a:r>
            <a:r>
              <a:rPr lang="en-US" sz="800" spc="5" dirty="0">
                <a:solidFill>
                  <a:prstClr val="white"/>
                </a:solidFill>
              </a:rPr>
              <a:t>W</a:t>
            </a:r>
          </a:p>
        </p:txBody>
      </p:sp>
    </p:spTree>
    <p:extLst>
      <p:ext uri="{BB962C8B-B14F-4D97-AF65-F5344CB8AC3E}">
        <p14:creationId xmlns:p14="http://schemas.microsoft.com/office/powerpoint/2010/main" val="2582763655"/>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149" r:id="rId12"/>
    <p:sldLayoutId id="2147484150" r:id="rId13"/>
    <p:sldLayoutId id="2147484151" r:id="rId14"/>
    <p:sldLayoutId id="2147484152" r:id="rId15"/>
    <p:sldLayoutId id="2147484153" r:id="rId16"/>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bodyStyle>
    <p:other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7603546" y="4959014"/>
            <a:ext cx="503411" cy="90922"/>
          </a:xfrm>
          <a:prstGeom prst="rect">
            <a:avLst/>
          </a:prstGeom>
        </p:spPr>
        <p:txBody>
          <a:bodyPr wrap="square" lIns="0" tIns="0" rIns="0" bIns="0">
            <a:spAutoFit/>
          </a:bodyPr>
          <a:lstStyle>
            <a:lvl1pPr>
              <a:defRPr sz="591" b="0" i="0">
                <a:solidFill>
                  <a:schemeClr val="bg1"/>
                </a:solidFill>
                <a:latin typeface="Helvetica"/>
                <a:cs typeface="Helvetica"/>
              </a:defRPr>
            </a:lvl1p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5" name="Holder 5"/>
          <p:cNvSpPr>
            <a:spLocks noGrp="1"/>
          </p:cNvSpPr>
          <p:nvPr>
            <p:ph type="dt" sz="half" idx="6"/>
          </p:nvPr>
        </p:nvSpPr>
        <p:spPr>
          <a:xfrm>
            <a:off x="1603635" y="4969757"/>
            <a:ext cx="752950" cy="90922"/>
          </a:xfrm>
          <a:prstGeom prst="rect">
            <a:avLst/>
          </a:prstGeom>
        </p:spPr>
        <p:txBody>
          <a:bodyPr wrap="square" lIns="0" tIns="0" rIns="0" bIns="0">
            <a:spAutoFit/>
          </a:bodyPr>
          <a:lstStyle>
            <a:lvl1pPr>
              <a:defRPr sz="591" b="0" i="0">
                <a:solidFill>
                  <a:schemeClr val="bg1"/>
                </a:solidFill>
                <a:latin typeface="Helvetica"/>
                <a:cs typeface="Helvetica"/>
              </a:defRPr>
            </a:lvl1pPr>
          </a:lstStyle>
          <a:p>
            <a:pPr marL="5776"/>
            <a:r>
              <a:rPr lang="en-US" spc="-11">
                <a:solidFill>
                  <a:prstClr val="white"/>
                </a:solidFill>
              </a:rPr>
              <a:t>Presented by: xxx xxx</a:t>
            </a:r>
            <a:endParaRPr lang="en-US" spc="16" dirty="0">
              <a:solidFill>
                <a:prstClr val="white"/>
              </a:solidFill>
            </a:endParaRPr>
          </a:p>
        </p:txBody>
      </p:sp>
      <p:sp>
        <p:nvSpPr>
          <p:cNvPr id="7" name="Holder 4"/>
          <p:cNvSpPr txBox="1">
            <a:spLocks/>
          </p:cNvSpPr>
          <p:nvPr userDrawn="1"/>
        </p:nvSpPr>
        <p:spPr>
          <a:xfrm>
            <a:off x="7534230" y="4890018"/>
            <a:ext cx="503411" cy="87795"/>
          </a:xfrm>
          <a:prstGeom prst="rect">
            <a:avLst/>
          </a:prstGeom>
        </p:spPr>
        <p:txBody>
          <a:bodyPr lIns="0" tIns="0" rIns="0" bIns="0"/>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2">
                <a:solidFill>
                  <a:prstClr val="white"/>
                </a:solidFill>
              </a:rPr>
              <a:t>8</a:t>
            </a:r>
            <a:r>
              <a:rPr lang="en-US" sz="591" spc="7">
                <a:solidFill>
                  <a:prstClr val="white"/>
                </a:solidFill>
              </a:rPr>
              <a:t>0</a:t>
            </a:r>
            <a:r>
              <a:rPr lang="en-US" sz="591" spc="16">
                <a:solidFill>
                  <a:prstClr val="white"/>
                </a:solidFill>
              </a:rPr>
              <a:t>0</a:t>
            </a:r>
            <a:r>
              <a:rPr lang="en-US" sz="591" spc="-11">
                <a:solidFill>
                  <a:prstClr val="white"/>
                </a:solidFill>
              </a:rPr>
              <a:t>-</a:t>
            </a:r>
            <a:r>
              <a:rPr lang="en-US" sz="591" spc="-7">
                <a:solidFill>
                  <a:prstClr val="white"/>
                </a:solidFill>
              </a:rPr>
              <a:t>2</a:t>
            </a:r>
            <a:r>
              <a:rPr lang="en-US" sz="591" spc="-9">
                <a:solidFill>
                  <a:prstClr val="white"/>
                </a:solidFill>
              </a:rPr>
              <a:t>R</a:t>
            </a:r>
            <a:r>
              <a:rPr lang="en-US" sz="591" spc="-2">
                <a:solidFill>
                  <a:prstClr val="white"/>
                </a:solidFill>
              </a:rPr>
              <a:t>E</a:t>
            </a:r>
            <a:r>
              <a:rPr lang="en-US" sz="591" spc="-9">
                <a:solidFill>
                  <a:prstClr val="white"/>
                </a:solidFill>
              </a:rPr>
              <a:t>VI</a:t>
            </a:r>
            <a:r>
              <a:rPr lang="en-US" sz="591">
                <a:solidFill>
                  <a:prstClr val="white"/>
                </a:solidFill>
              </a:rPr>
              <a:t>E</a:t>
            </a:r>
            <a:r>
              <a:rPr lang="en-US" sz="591" spc="5">
                <a:solidFill>
                  <a:prstClr val="white"/>
                </a:solidFill>
              </a:rPr>
              <a:t>W</a:t>
            </a:r>
            <a:endParaRPr lang="en-US" sz="591" spc="5" dirty="0">
              <a:solidFill>
                <a:prstClr val="white"/>
              </a:solidFill>
            </a:endParaRPr>
          </a:p>
        </p:txBody>
      </p:sp>
      <p:sp>
        <p:nvSpPr>
          <p:cNvPr id="8" name="Holder 5"/>
          <p:cNvSpPr txBox="1">
            <a:spLocks/>
          </p:cNvSpPr>
          <p:nvPr userDrawn="1"/>
        </p:nvSpPr>
        <p:spPr>
          <a:xfrm>
            <a:off x="1534318" y="4900761"/>
            <a:ext cx="752950" cy="87795"/>
          </a:xfrm>
          <a:prstGeom prst="rect">
            <a:avLst/>
          </a:prstGeom>
        </p:spPr>
        <p:txBody>
          <a:bodyPr lIns="0" tIns="0" rIns="0" bIns="0"/>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11">
                <a:solidFill>
                  <a:prstClr val="white"/>
                </a:solidFill>
              </a:rPr>
              <a:t>P</a:t>
            </a:r>
            <a:r>
              <a:rPr lang="en-US" sz="591" spc="-5">
                <a:solidFill>
                  <a:prstClr val="white"/>
                </a:solidFill>
              </a:rPr>
              <a:t>re</a:t>
            </a:r>
            <a:r>
              <a:rPr lang="en-US" sz="591">
                <a:solidFill>
                  <a:prstClr val="white"/>
                </a:solidFill>
              </a:rPr>
              <a:t>s</a:t>
            </a:r>
            <a:r>
              <a:rPr lang="en-US" sz="591" spc="-5">
                <a:solidFill>
                  <a:prstClr val="white"/>
                </a:solidFill>
              </a:rPr>
              <a:t>en</a:t>
            </a:r>
            <a:r>
              <a:rPr lang="en-US" sz="591" spc="-9">
                <a:solidFill>
                  <a:prstClr val="white"/>
                </a:solidFill>
              </a:rPr>
              <a:t>t</a:t>
            </a:r>
            <a:r>
              <a:rPr lang="en-US" sz="591">
                <a:solidFill>
                  <a:prstClr val="white"/>
                </a:solidFill>
              </a:rPr>
              <a:t>e</a:t>
            </a:r>
            <a:r>
              <a:rPr lang="en-US" sz="591" spc="2">
                <a:solidFill>
                  <a:prstClr val="white"/>
                </a:solidFill>
              </a:rPr>
              <a:t>d </a:t>
            </a:r>
            <a:r>
              <a:rPr lang="en-US" sz="591" spc="-9">
                <a:solidFill>
                  <a:prstClr val="white"/>
                </a:solidFill>
              </a:rPr>
              <a:t>b</a:t>
            </a:r>
            <a:r>
              <a:rPr lang="en-US" sz="591" spc="-14">
                <a:solidFill>
                  <a:prstClr val="white"/>
                </a:solidFill>
              </a:rPr>
              <a:t>y</a:t>
            </a:r>
            <a:r>
              <a:rPr lang="en-US" sz="591">
                <a:solidFill>
                  <a:prstClr val="white"/>
                </a:solidFill>
              </a:rPr>
              <a:t>:</a:t>
            </a:r>
            <a:r>
              <a:rPr lang="en-US" sz="591" spc="2">
                <a:solidFill>
                  <a:prstClr val="white"/>
                </a:solidFill>
              </a:rPr>
              <a:t> </a:t>
            </a:r>
            <a:r>
              <a:rPr lang="en-US" sz="591" spc="16">
                <a:solidFill>
                  <a:prstClr val="white"/>
                </a:solidFill>
              </a:rPr>
              <a:t>xx</a:t>
            </a:r>
            <a:r>
              <a:rPr lang="en-US" sz="591" spc="2">
                <a:solidFill>
                  <a:prstClr val="white"/>
                </a:solidFill>
              </a:rPr>
              <a:t>x </a:t>
            </a:r>
            <a:r>
              <a:rPr lang="en-US" sz="591" spc="16">
                <a:solidFill>
                  <a:prstClr val="white"/>
                </a:solidFill>
              </a:rPr>
              <a:t>xxx</a:t>
            </a:r>
            <a:endParaRPr lang="en-US" sz="591" spc="16" dirty="0">
              <a:solidFill>
                <a:prstClr val="white"/>
              </a:solidFill>
            </a:endParaRPr>
          </a:p>
        </p:txBody>
      </p:sp>
      <p:sp>
        <p:nvSpPr>
          <p:cNvPr id="9" name="object 2"/>
          <p:cNvSpPr/>
          <p:nvPr userDrawn="1"/>
        </p:nvSpPr>
        <p:spPr>
          <a:xfrm>
            <a:off x="0" y="4843438"/>
            <a:ext cx="9144000" cy="300062"/>
          </a:xfrm>
          <a:custGeom>
            <a:avLst/>
            <a:gdLst/>
            <a:ahLst/>
            <a:cxnLst/>
            <a:rect l="l" t="t" r="r" b="b"/>
            <a:pathLst>
              <a:path w="20104100" h="659765">
                <a:moveTo>
                  <a:pt x="0" y="659665"/>
                </a:moveTo>
                <a:lnTo>
                  <a:pt x="20104099" y="659665"/>
                </a:lnTo>
                <a:lnTo>
                  <a:pt x="20104099" y="0"/>
                </a:lnTo>
                <a:lnTo>
                  <a:pt x="0" y="0"/>
                </a:lnTo>
                <a:lnTo>
                  <a:pt x="0" y="659665"/>
                </a:lnTo>
                <a:close/>
              </a:path>
            </a:pathLst>
          </a:custGeom>
          <a:solidFill>
            <a:srgbClr val="000000"/>
          </a:solidFill>
        </p:spPr>
        <p:txBody>
          <a:bodyPr wrap="square" lIns="0" tIns="0" rIns="0" bIns="0" rtlCol="0"/>
          <a:lstStyle/>
          <a:p>
            <a:endParaRPr sz="372">
              <a:solidFill>
                <a:prstClr val="black"/>
              </a:solidFill>
            </a:endParaRPr>
          </a:p>
        </p:txBody>
      </p:sp>
      <p:sp>
        <p:nvSpPr>
          <p:cNvPr id="14" name="Holder 6"/>
          <p:cNvSpPr txBox="1">
            <a:spLocks/>
          </p:cNvSpPr>
          <p:nvPr userDrawn="1"/>
        </p:nvSpPr>
        <p:spPr>
          <a:xfrm>
            <a:off x="6803691" y="4874640"/>
            <a:ext cx="2103120" cy="125979"/>
          </a:xfrm>
          <a:prstGeom prst="rect">
            <a:avLst/>
          </a:prstGeom>
        </p:spPr>
        <p:txBody>
          <a:bodyPr lIns="0" tIns="0" rIns="0" bIns="0"/>
          <a:lstStyle>
            <a:defPPr>
              <a:defRPr lang="en-US"/>
            </a:defPPr>
            <a:lvl1pPr marL="0" algn="r" defTabSz="914400" rtl="0" eaLnBrk="1" latinLnBrk="0" hangingPunct="1">
              <a:defRPr sz="1800" kern="1200">
                <a:solidFill>
                  <a:schemeClr val="tx1"/>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819" smtClean="0">
                <a:solidFill>
                  <a:prstClr val="black"/>
                </a:solidFill>
              </a:rPr>
              <a:pPr/>
              <a:t>‹#›</a:t>
            </a:fld>
            <a:endParaRPr lang="en-US" sz="819" dirty="0">
              <a:solidFill>
                <a:prstClr val="black"/>
              </a:solidFill>
            </a:endParaRPr>
          </a:p>
        </p:txBody>
      </p:sp>
      <p:pic>
        <p:nvPicPr>
          <p:cNvPr id="15" name="Picture 14"/>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70507" y="4874640"/>
            <a:ext cx="1692235" cy="233673"/>
          </a:xfrm>
          <a:prstGeom prst="rect">
            <a:avLst/>
          </a:prstGeom>
        </p:spPr>
      </p:pic>
      <p:sp>
        <p:nvSpPr>
          <p:cNvPr id="6" name="Holder 6"/>
          <p:cNvSpPr>
            <a:spLocks noGrp="1"/>
          </p:cNvSpPr>
          <p:nvPr>
            <p:ph type="sldNum" sz="quarter" idx="7"/>
          </p:nvPr>
        </p:nvSpPr>
        <p:spPr>
          <a:xfrm>
            <a:off x="7010400" y="4960290"/>
            <a:ext cx="2103120" cy="1260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pic>
        <p:nvPicPr>
          <p:cNvPr id="2" name="Picture 1"/>
          <p:cNvPicPr>
            <a:picLocks noChangeAspect="1"/>
          </p:cNvPicPr>
          <p:nvPr userDrawn="1"/>
        </p:nvPicPr>
        <p:blipFill>
          <a:blip r:embed="rId16"/>
          <a:stretch>
            <a:fillRect/>
          </a:stretch>
        </p:blipFill>
        <p:spPr>
          <a:xfrm>
            <a:off x="8102600" y="4347718"/>
            <a:ext cx="1041400" cy="825500"/>
          </a:xfrm>
          <a:prstGeom prst="rect">
            <a:avLst/>
          </a:prstGeom>
        </p:spPr>
      </p:pic>
      <p:sp>
        <p:nvSpPr>
          <p:cNvPr id="13" name="object 41"/>
          <p:cNvSpPr txBox="1"/>
          <p:nvPr userDrawn="1"/>
        </p:nvSpPr>
        <p:spPr>
          <a:xfrm>
            <a:off x="4191000" y="4943095"/>
            <a:ext cx="997169" cy="123111"/>
          </a:xfrm>
          <a:prstGeom prst="rect">
            <a:avLst/>
          </a:prstGeom>
        </p:spPr>
        <p:txBody>
          <a:bodyPr vert="horz" wrap="square" lIns="0" tIns="0" rIns="0" bIns="0" rtlCol="0">
            <a:spAutoFit/>
          </a:bodyPr>
          <a:lstStyle/>
          <a:p>
            <a:pPr marL="5776"/>
            <a:r>
              <a:rPr sz="800" dirty="0">
                <a:solidFill>
                  <a:srgbClr val="FFFFFF"/>
                </a:solidFill>
                <a:latin typeface="Helvetica"/>
                <a:cs typeface="Helvetica"/>
              </a:rPr>
              <a:t>pr</a:t>
            </a:r>
            <a:r>
              <a:rPr sz="800" spc="-7" dirty="0">
                <a:solidFill>
                  <a:srgbClr val="FFFFFF"/>
                </a:solidFill>
                <a:latin typeface="Helvetica"/>
                <a:cs typeface="Helvetica"/>
              </a:rPr>
              <a:t>i</a:t>
            </a:r>
            <a:r>
              <a:rPr sz="800" dirty="0">
                <a:solidFill>
                  <a:srgbClr val="FFFFFF"/>
                </a:solidFill>
                <a:latin typeface="Helvetica"/>
                <a:cs typeface="Helvetica"/>
              </a:rPr>
              <a:t>n</a:t>
            </a:r>
            <a:r>
              <a:rPr sz="800" spc="5" dirty="0">
                <a:solidFill>
                  <a:srgbClr val="FFFFFF"/>
                </a:solidFill>
                <a:latin typeface="Helvetica"/>
                <a:cs typeface="Helvetica"/>
              </a:rPr>
              <a:t>c</a:t>
            </a:r>
            <a:r>
              <a:rPr sz="800" spc="-7" dirty="0">
                <a:solidFill>
                  <a:srgbClr val="FFFFFF"/>
                </a:solidFill>
                <a:latin typeface="Helvetica"/>
                <a:cs typeface="Helvetica"/>
              </a:rPr>
              <a:t>et</a:t>
            </a:r>
            <a:r>
              <a:rPr sz="800" spc="-2" dirty="0">
                <a:solidFill>
                  <a:srgbClr val="FFFFFF"/>
                </a:solidFill>
                <a:latin typeface="Helvetica"/>
                <a:cs typeface="Helvetica"/>
              </a:rPr>
              <a:t>o</a:t>
            </a:r>
            <a:r>
              <a:rPr sz="800" spc="-5" dirty="0">
                <a:solidFill>
                  <a:srgbClr val="FFFFFF"/>
                </a:solidFill>
                <a:latin typeface="Helvetica"/>
                <a:cs typeface="Helvetica"/>
              </a:rPr>
              <a:t>nr</a:t>
            </a:r>
            <a:r>
              <a:rPr sz="800" spc="-11" dirty="0">
                <a:solidFill>
                  <a:srgbClr val="FFFFFF"/>
                </a:solidFill>
                <a:latin typeface="Helvetica"/>
                <a:cs typeface="Helvetica"/>
              </a:rPr>
              <a:t>e</a:t>
            </a:r>
            <a:r>
              <a:rPr sz="800" dirty="0">
                <a:solidFill>
                  <a:srgbClr val="FFFFFF"/>
                </a:solidFill>
                <a:latin typeface="Helvetica"/>
                <a:cs typeface="Helvetica"/>
              </a:rPr>
              <a:t>v</a:t>
            </a:r>
            <a:r>
              <a:rPr sz="800" spc="-5" dirty="0">
                <a:solidFill>
                  <a:srgbClr val="FFFFFF"/>
                </a:solidFill>
                <a:latin typeface="Helvetica"/>
                <a:cs typeface="Helvetica"/>
              </a:rPr>
              <a:t>i</a:t>
            </a:r>
            <a:r>
              <a:rPr sz="800" spc="-9" dirty="0">
                <a:solidFill>
                  <a:srgbClr val="FFFFFF"/>
                </a:solidFill>
                <a:latin typeface="Helvetica"/>
                <a:cs typeface="Helvetica"/>
              </a:rPr>
              <a:t>e</a:t>
            </a:r>
            <a:r>
              <a:rPr sz="800" spc="-32" dirty="0">
                <a:solidFill>
                  <a:srgbClr val="FFFFFF"/>
                </a:solidFill>
                <a:latin typeface="Helvetica"/>
                <a:cs typeface="Helvetica"/>
              </a:rPr>
              <a:t>w</a:t>
            </a:r>
            <a:r>
              <a:rPr sz="800" spc="-14" dirty="0">
                <a:solidFill>
                  <a:srgbClr val="FFFFFF"/>
                </a:solidFill>
                <a:latin typeface="Helvetica"/>
                <a:cs typeface="Helvetica"/>
              </a:rPr>
              <a:t>.</a:t>
            </a:r>
            <a:r>
              <a:rPr sz="800" spc="5" dirty="0">
                <a:solidFill>
                  <a:srgbClr val="FFFFFF"/>
                </a:solidFill>
                <a:latin typeface="Helvetica"/>
                <a:cs typeface="Helvetica"/>
              </a:rPr>
              <a:t>c</a:t>
            </a:r>
            <a:r>
              <a:rPr sz="800" spc="-2" dirty="0">
                <a:solidFill>
                  <a:srgbClr val="FFFFFF"/>
                </a:solidFill>
                <a:latin typeface="Helvetica"/>
                <a:cs typeface="Helvetica"/>
              </a:rPr>
              <a:t>o</a:t>
            </a:r>
            <a:r>
              <a:rPr sz="800" spc="5" dirty="0">
                <a:solidFill>
                  <a:srgbClr val="FFFFFF"/>
                </a:solidFill>
                <a:latin typeface="Helvetica"/>
                <a:cs typeface="Helvetica"/>
              </a:rPr>
              <a:t>m</a:t>
            </a:r>
            <a:endParaRPr sz="800" dirty="0">
              <a:solidFill>
                <a:prstClr val="black"/>
              </a:solidFill>
              <a:latin typeface="Helvetica"/>
              <a:cs typeface="Helvetica"/>
            </a:endParaRPr>
          </a:p>
        </p:txBody>
      </p:sp>
      <p:sp>
        <p:nvSpPr>
          <p:cNvPr id="16" name="object 40"/>
          <p:cNvSpPr txBox="1">
            <a:spLocks/>
          </p:cNvSpPr>
          <p:nvPr userDrawn="1"/>
        </p:nvSpPr>
        <p:spPr>
          <a:xfrm>
            <a:off x="7328218" y="4959330"/>
            <a:ext cx="778740" cy="123111"/>
          </a:xfrm>
          <a:prstGeom prst="rect">
            <a:avLst/>
          </a:prstGeom>
        </p:spPr>
        <p:txBody>
          <a:bodyPr vert="horz" wrap="square" lIns="0" tIns="0" rIns="0" bIns="0" rtlCol="0">
            <a:spAutoFit/>
          </a:bodyPr>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800" spc="2" dirty="0">
                <a:solidFill>
                  <a:prstClr val="white"/>
                </a:solidFill>
              </a:rPr>
              <a:t>8</a:t>
            </a:r>
            <a:r>
              <a:rPr lang="en-US" sz="800" spc="7" dirty="0">
                <a:solidFill>
                  <a:prstClr val="white"/>
                </a:solidFill>
              </a:rPr>
              <a:t>0</a:t>
            </a:r>
            <a:r>
              <a:rPr lang="en-US" sz="800" spc="16" dirty="0">
                <a:solidFill>
                  <a:prstClr val="white"/>
                </a:solidFill>
              </a:rPr>
              <a:t>0</a:t>
            </a:r>
            <a:r>
              <a:rPr lang="en-US" sz="800" spc="-11" dirty="0">
                <a:solidFill>
                  <a:prstClr val="white"/>
                </a:solidFill>
              </a:rPr>
              <a:t>-</a:t>
            </a:r>
            <a:r>
              <a:rPr lang="en-US" sz="800" spc="-7" dirty="0">
                <a:solidFill>
                  <a:prstClr val="white"/>
                </a:solidFill>
              </a:rPr>
              <a:t>2</a:t>
            </a:r>
            <a:r>
              <a:rPr lang="en-US" sz="800" spc="-9" dirty="0">
                <a:solidFill>
                  <a:prstClr val="white"/>
                </a:solidFill>
              </a:rPr>
              <a:t>R</a:t>
            </a:r>
            <a:r>
              <a:rPr lang="en-US" sz="800" spc="-2" dirty="0">
                <a:solidFill>
                  <a:prstClr val="white"/>
                </a:solidFill>
              </a:rPr>
              <a:t>E</a:t>
            </a:r>
            <a:r>
              <a:rPr lang="en-US" sz="800" spc="-9" dirty="0">
                <a:solidFill>
                  <a:prstClr val="white"/>
                </a:solidFill>
              </a:rPr>
              <a:t>VI</a:t>
            </a:r>
            <a:r>
              <a:rPr lang="en-US" sz="800" dirty="0">
                <a:solidFill>
                  <a:prstClr val="white"/>
                </a:solidFill>
              </a:rPr>
              <a:t>E</a:t>
            </a:r>
            <a:r>
              <a:rPr lang="en-US" sz="800" spc="5" dirty="0">
                <a:solidFill>
                  <a:prstClr val="white"/>
                </a:solidFill>
              </a:rPr>
              <a:t>W</a:t>
            </a:r>
          </a:p>
        </p:txBody>
      </p:sp>
    </p:spTree>
    <p:extLst>
      <p:ext uri="{BB962C8B-B14F-4D97-AF65-F5344CB8AC3E}">
        <p14:creationId xmlns:p14="http://schemas.microsoft.com/office/powerpoint/2010/main" val="1830402143"/>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 id="2147484166" r:id="rId12"/>
    <p:sldLayoutId id="2147484167" r:id="rId13"/>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bodyStyle>
    <p:other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7603546" y="4959014"/>
            <a:ext cx="503411" cy="90922"/>
          </a:xfrm>
          <a:prstGeom prst="rect">
            <a:avLst/>
          </a:prstGeom>
        </p:spPr>
        <p:txBody>
          <a:bodyPr wrap="square" lIns="0" tIns="0" rIns="0" bIns="0">
            <a:spAutoFit/>
          </a:bodyPr>
          <a:lstStyle>
            <a:lvl1pPr>
              <a:defRPr sz="591" b="0" i="0">
                <a:solidFill>
                  <a:schemeClr val="bg1"/>
                </a:solidFill>
                <a:latin typeface="Helvetica"/>
                <a:cs typeface="Helvetica"/>
              </a:defRPr>
            </a:lvl1p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5" name="Holder 5"/>
          <p:cNvSpPr>
            <a:spLocks noGrp="1"/>
          </p:cNvSpPr>
          <p:nvPr>
            <p:ph type="dt" sz="half" idx="6"/>
          </p:nvPr>
        </p:nvSpPr>
        <p:spPr>
          <a:xfrm>
            <a:off x="1603635" y="4969757"/>
            <a:ext cx="752950" cy="90922"/>
          </a:xfrm>
          <a:prstGeom prst="rect">
            <a:avLst/>
          </a:prstGeom>
        </p:spPr>
        <p:txBody>
          <a:bodyPr wrap="square" lIns="0" tIns="0" rIns="0" bIns="0">
            <a:spAutoFit/>
          </a:bodyPr>
          <a:lstStyle>
            <a:lvl1pPr>
              <a:defRPr sz="591" b="0" i="0">
                <a:solidFill>
                  <a:schemeClr val="bg1"/>
                </a:solidFill>
                <a:latin typeface="Helvetica"/>
                <a:cs typeface="Helvetica"/>
              </a:defRPr>
            </a:lvl1pPr>
          </a:lstStyle>
          <a:p>
            <a:pPr marL="5776"/>
            <a:r>
              <a:rPr lang="en-US" spc="-11">
                <a:solidFill>
                  <a:prstClr val="white"/>
                </a:solidFill>
              </a:rPr>
              <a:t>P</a:t>
            </a:r>
            <a:r>
              <a:rPr lang="en-US" spc="-5">
                <a:solidFill>
                  <a:prstClr val="white"/>
                </a:solidFill>
              </a:rPr>
              <a:t>re</a:t>
            </a:r>
            <a:r>
              <a:rPr lang="en-US">
                <a:solidFill>
                  <a:prstClr val="white"/>
                </a:solidFill>
              </a:rPr>
              <a:t>s</a:t>
            </a:r>
            <a:r>
              <a:rPr lang="en-US" spc="-5">
                <a:solidFill>
                  <a:prstClr val="white"/>
                </a:solidFill>
              </a:rPr>
              <a:t>en</a:t>
            </a:r>
            <a:r>
              <a:rPr lang="en-US" spc="-9">
                <a:solidFill>
                  <a:prstClr val="white"/>
                </a:solidFill>
              </a:rPr>
              <a:t>t</a:t>
            </a:r>
            <a:r>
              <a:rPr lang="en-US">
                <a:solidFill>
                  <a:prstClr val="white"/>
                </a:solidFill>
              </a:rPr>
              <a:t>e</a:t>
            </a:r>
            <a:r>
              <a:rPr lang="en-US" spc="2">
                <a:solidFill>
                  <a:prstClr val="white"/>
                </a:solidFill>
              </a:rPr>
              <a:t>d </a:t>
            </a:r>
            <a:r>
              <a:rPr lang="en-US" spc="-9">
                <a:solidFill>
                  <a:prstClr val="white"/>
                </a:solidFill>
              </a:rPr>
              <a:t>b</a:t>
            </a:r>
            <a:r>
              <a:rPr lang="en-US" spc="-14">
                <a:solidFill>
                  <a:prstClr val="white"/>
                </a:solidFill>
              </a:rPr>
              <a:t>y</a:t>
            </a:r>
            <a:r>
              <a:rPr lang="en-US">
                <a:solidFill>
                  <a:prstClr val="white"/>
                </a:solidFill>
              </a:rPr>
              <a:t>:</a:t>
            </a:r>
            <a:r>
              <a:rPr lang="en-US" spc="2">
                <a:solidFill>
                  <a:prstClr val="white"/>
                </a:solidFill>
              </a:rPr>
              <a:t> </a:t>
            </a:r>
            <a:r>
              <a:rPr lang="en-US" spc="16">
                <a:solidFill>
                  <a:prstClr val="white"/>
                </a:solidFill>
              </a:rPr>
              <a:t>xx</a:t>
            </a:r>
            <a:r>
              <a:rPr lang="en-US" spc="2">
                <a:solidFill>
                  <a:prstClr val="white"/>
                </a:solidFill>
              </a:rPr>
              <a:t>x </a:t>
            </a:r>
            <a:r>
              <a:rPr lang="en-US" spc="16">
                <a:solidFill>
                  <a:prstClr val="white"/>
                </a:solidFill>
              </a:rPr>
              <a:t>xxx</a:t>
            </a:r>
            <a:endParaRPr lang="en-US" spc="16" dirty="0">
              <a:solidFill>
                <a:prstClr val="white"/>
              </a:solidFill>
            </a:endParaRPr>
          </a:p>
        </p:txBody>
      </p:sp>
      <p:sp>
        <p:nvSpPr>
          <p:cNvPr id="7" name="Holder 4"/>
          <p:cNvSpPr txBox="1">
            <a:spLocks/>
          </p:cNvSpPr>
          <p:nvPr userDrawn="1"/>
        </p:nvSpPr>
        <p:spPr>
          <a:xfrm>
            <a:off x="7534230" y="4890018"/>
            <a:ext cx="503411" cy="87795"/>
          </a:xfrm>
          <a:prstGeom prst="rect">
            <a:avLst/>
          </a:prstGeom>
        </p:spPr>
        <p:txBody>
          <a:bodyPr lIns="0" tIns="0" rIns="0" bIns="0"/>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2">
                <a:solidFill>
                  <a:prstClr val="white"/>
                </a:solidFill>
              </a:rPr>
              <a:t>8</a:t>
            </a:r>
            <a:r>
              <a:rPr lang="en-US" sz="591" spc="7">
                <a:solidFill>
                  <a:prstClr val="white"/>
                </a:solidFill>
              </a:rPr>
              <a:t>0</a:t>
            </a:r>
            <a:r>
              <a:rPr lang="en-US" sz="591" spc="16">
                <a:solidFill>
                  <a:prstClr val="white"/>
                </a:solidFill>
              </a:rPr>
              <a:t>0</a:t>
            </a:r>
            <a:r>
              <a:rPr lang="en-US" sz="591" spc="-11">
                <a:solidFill>
                  <a:prstClr val="white"/>
                </a:solidFill>
              </a:rPr>
              <a:t>-</a:t>
            </a:r>
            <a:r>
              <a:rPr lang="en-US" sz="591" spc="-7">
                <a:solidFill>
                  <a:prstClr val="white"/>
                </a:solidFill>
              </a:rPr>
              <a:t>2</a:t>
            </a:r>
            <a:r>
              <a:rPr lang="en-US" sz="591" spc="-9">
                <a:solidFill>
                  <a:prstClr val="white"/>
                </a:solidFill>
              </a:rPr>
              <a:t>R</a:t>
            </a:r>
            <a:r>
              <a:rPr lang="en-US" sz="591" spc="-2">
                <a:solidFill>
                  <a:prstClr val="white"/>
                </a:solidFill>
              </a:rPr>
              <a:t>E</a:t>
            </a:r>
            <a:r>
              <a:rPr lang="en-US" sz="591" spc="-9">
                <a:solidFill>
                  <a:prstClr val="white"/>
                </a:solidFill>
              </a:rPr>
              <a:t>VI</a:t>
            </a:r>
            <a:r>
              <a:rPr lang="en-US" sz="591">
                <a:solidFill>
                  <a:prstClr val="white"/>
                </a:solidFill>
              </a:rPr>
              <a:t>E</a:t>
            </a:r>
            <a:r>
              <a:rPr lang="en-US" sz="591" spc="5">
                <a:solidFill>
                  <a:prstClr val="white"/>
                </a:solidFill>
              </a:rPr>
              <a:t>W</a:t>
            </a:r>
            <a:endParaRPr lang="en-US" sz="591" spc="5" dirty="0">
              <a:solidFill>
                <a:prstClr val="white"/>
              </a:solidFill>
            </a:endParaRPr>
          </a:p>
        </p:txBody>
      </p:sp>
      <p:sp>
        <p:nvSpPr>
          <p:cNvPr id="8" name="Holder 5"/>
          <p:cNvSpPr txBox="1">
            <a:spLocks/>
          </p:cNvSpPr>
          <p:nvPr userDrawn="1"/>
        </p:nvSpPr>
        <p:spPr>
          <a:xfrm>
            <a:off x="1534318" y="4900761"/>
            <a:ext cx="752950" cy="87795"/>
          </a:xfrm>
          <a:prstGeom prst="rect">
            <a:avLst/>
          </a:prstGeom>
        </p:spPr>
        <p:txBody>
          <a:bodyPr lIns="0" tIns="0" rIns="0" bIns="0"/>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11">
                <a:solidFill>
                  <a:prstClr val="white"/>
                </a:solidFill>
              </a:rPr>
              <a:t>P</a:t>
            </a:r>
            <a:r>
              <a:rPr lang="en-US" sz="591" spc="-5">
                <a:solidFill>
                  <a:prstClr val="white"/>
                </a:solidFill>
              </a:rPr>
              <a:t>re</a:t>
            </a:r>
            <a:r>
              <a:rPr lang="en-US" sz="591">
                <a:solidFill>
                  <a:prstClr val="white"/>
                </a:solidFill>
              </a:rPr>
              <a:t>s</a:t>
            </a:r>
            <a:r>
              <a:rPr lang="en-US" sz="591" spc="-5">
                <a:solidFill>
                  <a:prstClr val="white"/>
                </a:solidFill>
              </a:rPr>
              <a:t>en</a:t>
            </a:r>
            <a:r>
              <a:rPr lang="en-US" sz="591" spc="-9">
                <a:solidFill>
                  <a:prstClr val="white"/>
                </a:solidFill>
              </a:rPr>
              <a:t>t</a:t>
            </a:r>
            <a:r>
              <a:rPr lang="en-US" sz="591">
                <a:solidFill>
                  <a:prstClr val="white"/>
                </a:solidFill>
              </a:rPr>
              <a:t>e</a:t>
            </a:r>
            <a:r>
              <a:rPr lang="en-US" sz="591" spc="2">
                <a:solidFill>
                  <a:prstClr val="white"/>
                </a:solidFill>
              </a:rPr>
              <a:t>d </a:t>
            </a:r>
            <a:r>
              <a:rPr lang="en-US" sz="591" spc="-9">
                <a:solidFill>
                  <a:prstClr val="white"/>
                </a:solidFill>
              </a:rPr>
              <a:t>b</a:t>
            </a:r>
            <a:r>
              <a:rPr lang="en-US" sz="591" spc="-14">
                <a:solidFill>
                  <a:prstClr val="white"/>
                </a:solidFill>
              </a:rPr>
              <a:t>y</a:t>
            </a:r>
            <a:r>
              <a:rPr lang="en-US" sz="591">
                <a:solidFill>
                  <a:prstClr val="white"/>
                </a:solidFill>
              </a:rPr>
              <a:t>:</a:t>
            </a:r>
            <a:r>
              <a:rPr lang="en-US" sz="591" spc="2">
                <a:solidFill>
                  <a:prstClr val="white"/>
                </a:solidFill>
              </a:rPr>
              <a:t> </a:t>
            </a:r>
            <a:r>
              <a:rPr lang="en-US" sz="591" spc="16">
                <a:solidFill>
                  <a:prstClr val="white"/>
                </a:solidFill>
              </a:rPr>
              <a:t>xx</a:t>
            </a:r>
            <a:r>
              <a:rPr lang="en-US" sz="591" spc="2">
                <a:solidFill>
                  <a:prstClr val="white"/>
                </a:solidFill>
              </a:rPr>
              <a:t>x </a:t>
            </a:r>
            <a:r>
              <a:rPr lang="en-US" sz="591" spc="16">
                <a:solidFill>
                  <a:prstClr val="white"/>
                </a:solidFill>
              </a:rPr>
              <a:t>xxx</a:t>
            </a:r>
            <a:endParaRPr lang="en-US" sz="591" spc="16" dirty="0">
              <a:solidFill>
                <a:prstClr val="white"/>
              </a:solidFill>
            </a:endParaRPr>
          </a:p>
        </p:txBody>
      </p:sp>
      <p:sp>
        <p:nvSpPr>
          <p:cNvPr id="9" name="object 2"/>
          <p:cNvSpPr/>
          <p:nvPr userDrawn="1"/>
        </p:nvSpPr>
        <p:spPr>
          <a:xfrm>
            <a:off x="0" y="4843438"/>
            <a:ext cx="9144000" cy="300062"/>
          </a:xfrm>
          <a:custGeom>
            <a:avLst/>
            <a:gdLst/>
            <a:ahLst/>
            <a:cxnLst/>
            <a:rect l="l" t="t" r="r" b="b"/>
            <a:pathLst>
              <a:path w="20104100" h="659765">
                <a:moveTo>
                  <a:pt x="0" y="659665"/>
                </a:moveTo>
                <a:lnTo>
                  <a:pt x="20104099" y="659665"/>
                </a:lnTo>
                <a:lnTo>
                  <a:pt x="20104099" y="0"/>
                </a:lnTo>
                <a:lnTo>
                  <a:pt x="0" y="0"/>
                </a:lnTo>
                <a:lnTo>
                  <a:pt x="0" y="659665"/>
                </a:lnTo>
                <a:close/>
              </a:path>
            </a:pathLst>
          </a:custGeom>
          <a:solidFill>
            <a:srgbClr val="000000"/>
          </a:solidFill>
        </p:spPr>
        <p:txBody>
          <a:bodyPr wrap="square" lIns="0" tIns="0" rIns="0" bIns="0" rtlCol="0"/>
          <a:lstStyle/>
          <a:p>
            <a:endParaRPr sz="372">
              <a:solidFill>
                <a:prstClr val="black"/>
              </a:solidFill>
            </a:endParaRPr>
          </a:p>
        </p:txBody>
      </p:sp>
      <p:sp>
        <p:nvSpPr>
          <p:cNvPr id="13" name="object 42"/>
          <p:cNvSpPr txBox="1">
            <a:spLocks/>
          </p:cNvSpPr>
          <p:nvPr userDrawn="1"/>
        </p:nvSpPr>
        <p:spPr>
          <a:xfrm>
            <a:off x="1905001" y="4943095"/>
            <a:ext cx="1786972" cy="123111"/>
          </a:xfrm>
          <a:prstGeom prst="rect">
            <a:avLst/>
          </a:prstGeom>
        </p:spPr>
        <p:txBody>
          <a:bodyPr vert="horz" wrap="square" lIns="0" tIns="0" rIns="0" bIns="0" rtlCol="0">
            <a:spAutoFit/>
          </a:bodyPr>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800" spc="-11" dirty="0">
                <a:solidFill>
                  <a:prstClr val="white"/>
                </a:solidFill>
              </a:rPr>
              <a:t>P</a:t>
            </a:r>
            <a:r>
              <a:rPr lang="en-US" sz="800" spc="-5" dirty="0">
                <a:solidFill>
                  <a:prstClr val="white"/>
                </a:solidFill>
              </a:rPr>
              <a:t>re</a:t>
            </a:r>
            <a:r>
              <a:rPr lang="en-US" sz="800" dirty="0">
                <a:solidFill>
                  <a:prstClr val="white"/>
                </a:solidFill>
              </a:rPr>
              <a:t>s</a:t>
            </a:r>
            <a:r>
              <a:rPr lang="en-US" sz="800" spc="-5" dirty="0">
                <a:solidFill>
                  <a:prstClr val="white"/>
                </a:solidFill>
              </a:rPr>
              <a:t>en</a:t>
            </a:r>
            <a:r>
              <a:rPr lang="en-US" sz="800" spc="-9" dirty="0">
                <a:solidFill>
                  <a:prstClr val="white"/>
                </a:solidFill>
              </a:rPr>
              <a:t>t</a:t>
            </a:r>
            <a:r>
              <a:rPr lang="en-US" sz="800" dirty="0">
                <a:solidFill>
                  <a:prstClr val="white"/>
                </a:solidFill>
              </a:rPr>
              <a:t>e</a:t>
            </a:r>
            <a:r>
              <a:rPr lang="en-US" sz="800" spc="2" dirty="0">
                <a:solidFill>
                  <a:prstClr val="white"/>
                </a:solidFill>
              </a:rPr>
              <a:t>d </a:t>
            </a:r>
            <a:r>
              <a:rPr lang="en-US" sz="800" spc="-9" dirty="0">
                <a:solidFill>
                  <a:prstClr val="white"/>
                </a:solidFill>
              </a:rPr>
              <a:t>b</a:t>
            </a:r>
            <a:r>
              <a:rPr lang="en-US" sz="800" spc="-14" dirty="0">
                <a:solidFill>
                  <a:prstClr val="white"/>
                </a:solidFill>
              </a:rPr>
              <a:t>y</a:t>
            </a:r>
            <a:r>
              <a:rPr lang="en-US" sz="800" dirty="0">
                <a:solidFill>
                  <a:prstClr val="white"/>
                </a:solidFill>
              </a:rPr>
              <a:t>:</a:t>
            </a:r>
            <a:r>
              <a:rPr lang="en-US" sz="800" spc="2" dirty="0">
                <a:solidFill>
                  <a:prstClr val="white"/>
                </a:solidFill>
              </a:rPr>
              <a:t> </a:t>
            </a:r>
            <a:r>
              <a:rPr lang="en-US" sz="800" spc="16" dirty="0">
                <a:solidFill>
                  <a:prstClr val="white"/>
                </a:solidFill>
              </a:rPr>
              <a:t>Stephen Shuck</a:t>
            </a:r>
          </a:p>
        </p:txBody>
      </p:sp>
      <p:sp>
        <p:nvSpPr>
          <p:cNvPr id="14" name="Holder 6"/>
          <p:cNvSpPr txBox="1">
            <a:spLocks/>
          </p:cNvSpPr>
          <p:nvPr userDrawn="1"/>
        </p:nvSpPr>
        <p:spPr>
          <a:xfrm>
            <a:off x="6803691" y="4874640"/>
            <a:ext cx="2103120" cy="125979"/>
          </a:xfrm>
          <a:prstGeom prst="rect">
            <a:avLst/>
          </a:prstGeom>
        </p:spPr>
        <p:txBody>
          <a:bodyPr lIns="0" tIns="0" rIns="0" bIns="0"/>
          <a:lstStyle>
            <a:defPPr>
              <a:defRPr lang="en-US"/>
            </a:defPPr>
            <a:lvl1pPr marL="0" algn="r" defTabSz="914400" rtl="0" eaLnBrk="1" latinLnBrk="0" hangingPunct="1">
              <a:defRPr sz="1800" kern="1200">
                <a:solidFill>
                  <a:schemeClr val="tx1"/>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819" smtClean="0">
                <a:solidFill>
                  <a:prstClr val="black"/>
                </a:solidFill>
              </a:rPr>
              <a:pPr/>
              <a:t>‹#›</a:t>
            </a:fld>
            <a:endParaRPr lang="en-US" sz="819" dirty="0">
              <a:solidFill>
                <a:prstClr val="black"/>
              </a:solidFill>
            </a:endParaRPr>
          </a:p>
        </p:txBody>
      </p:sp>
      <p:pic>
        <p:nvPicPr>
          <p:cNvPr id="15" name="Picture 14"/>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70507" y="4874640"/>
            <a:ext cx="1692235" cy="233673"/>
          </a:xfrm>
          <a:prstGeom prst="rect">
            <a:avLst/>
          </a:prstGeom>
        </p:spPr>
      </p:pic>
      <p:pic>
        <p:nvPicPr>
          <p:cNvPr id="2" name="Picture 1"/>
          <p:cNvPicPr>
            <a:picLocks noChangeAspect="1"/>
          </p:cNvPicPr>
          <p:nvPr userDrawn="1"/>
        </p:nvPicPr>
        <p:blipFill>
          <a:blip r:embed="rId16"/>
          <a:stretch>
            <a:fillRect/>
          </a:stretch>
        </p:blipFill>
        <p:spPr>
          <a:xfrm>
            <a:off x="8102600" y="4347718"/>
            <a:ext cx="1041400" cy="825500"/>
          </a:xfrm>
          <a:prstGeom prst="rect">
            <a:avLst/>
          </a:prstGeom>
        </p:spPr>
      </p:pic>
      <p:sp>
        <p:nvSpPr>
          <p:cNvPr id="16" name="object 41"/>
          <p:cNvSpPr txBox="1"/>
          <p:nvPr userDrawn="1"/>
        </p:nvSpPr>
        <p:spPr>
          <a:xfrm>
            <a:off x="4525938" y="4937568"/>
            <a:ext cx="1073369" cy="123111"/>
          </a:xfrm>
          <a:prstGeom prst="rect">
            <a:avLst/>
          </a:prstGeom>
        </p:spPr>
        <p:txBody>
          <a:bodyPr vert="horz" wrap="square" lIns="0" tIns="0" rIns="0" bIns="0" rtlCol="0">
            <a:spAutoFit/>
          </a:bodyPr>
          <a:lstStyle/>
          <a:p>
            <a:pPr marL="5776"/>
            <a:r>
              <a:rPr sz="800" dirty="0">
                <a:solidFill>
                  <a:srgbClr val="FFFFFF"/>
                </a:solidFill>
                <a:latin typeface="Helvetica"/>
                <a:cs typeface="Helvetica"/>
              </a:rPr>
              <a:t>pr</a:t>
            </a:r>
            <a:r>
              <a:rPr sz="800" spc="-7" dirty="0">
                <a:solidFill>
                  <a:srgbClr val="FFFFFF"/>
                </a:solidFill>
                <a:latin typeface="Helvetica"/>
                <a:cs typeface="Helvetica"/>
              </a:rPr>
              <a:t>i</a:t>
            </a:r>
            <a:r>
              <a:rPr sz="800" dirty="0">
                <a:solidFill>
                  <a:srgbClr val="FFFFFF"/>
                </a:solidFill>
                <a:latin typeface="Helvetica"/>
                <a:cs typeface="Helvetica"/>
              </a:rPr>
              <a:t>n</a:t>
            </a:r>
            <a:r>
              <a:rPr sz="800" spc="5" dirty="0">
                <a:solidFill>
                  <a:srgbClr val="FFFFFF"/>
                </a:solidFill>
                <a:latin typeface="Helvetica"/>
                <a:cs typeface="Helvetica"/>
              </a:rPr>
              <a:t>c</a:t>
            </a:r>
            <a:r>
              <a:rPr sz="800" spc="-7" dirty="0">
                <a:solidFill>
                  <a:srgbClr val="FFFFFF"/>
                </a:solidFill>
                <a:latin typeface="Helvetica"/>
                <a:cs typeface="Helvetica"/>
              </a:rPr>
              <a:t>et</a:t>
            </a:r>
            <a:r>
              <a:rPr sz="800" spc="-2" dirty="0">
                <a:solidFill>
                  <a:srgbClr val="FFFFFF"/>
                </a:solidFill>
                <a:latin typeface="Helvetica"/>
                <a:cs typeface="Helvetica"/>
              </a:rPr>
              <a:t>o</a:t>
            </a:r>
            <a:r>
              <a:rPr sz="800" spc="-5" dirty="0">
                <a:solidFill>
                  <a:srgbClr val="FFFFFF"/>
                </a:solidFill>
                <a:latin typeface="Helvetica"/>
                <a:cs typeface="Helvetica"/>
              </a:rPr>
              <a:t>nr</a:t>
            </a:r>
            <a:r>
              <a:rPr sz="800" spc="-11" dirty="0">
                <a:solidFill>
                  <a:srgbClr val="FFFFFF"/>
                </a:solidFill>
                <a:latin typeface="Helvetica"/>
                <a:cs typeface="Helvetica"/>
              </a:rPr>
              <a:t>e</a:t>
            </a:r>
            <a:r>
              <a:rPr sz="800" dirty="0">
                <a:solidFill>
                  <a:srgbClr val="FFFFFF"/>
                </a:solidFill>
                <a:latin typeface="Helvetica"/>
                <a:cs typeface="Helvetica"/>
              </a:rPr>
              <a:t>v</a:t>
            </a:r>
            <a:r>
              <a:rPr sz="800" spc="-5" dirty="0">
                <a:solidFill>
                  <a:srgbClr val="FFFFFF"/>
                </a:solidFill>
                <a:latin typeface="Helvetica"/>
                <a:cs typeface="Helvetica"/>
              </a:rPr>
              <a:t>i</a:t>
            </a:r>
            <a:r>
              <a:rPr sz="800" spc="-9" dirty="0">
                <a:solidFill>
                  <a:srgbClr val="FFFFFF"/>
                </a:solidFill>
                <a:latin typeface="Helvetica"/>
                <a:cs typeface="Helvetica"/>
              </a:rPr>
              <a:t>e</a:t>
            </a:r>
            <a:r>
              <a:rPr sz="800" spc="-32" dirty="0">
                <a:solidFill>
                  <a:srgbClr val="FFFFFF"/>
                </a:solidFill>
                <a:latin typeface="Helvetica"/>
                <a:cs typeface="Helvetica"/>
              </a:rPr>
              <a:t>w</a:t>
            </a:r>
            <a:r>
              <a:rPr sz="800" spc="-14" dirty="0">
                <a:solidFill>
                  <a:srgbClr val="FFFFFF"/>
                </a:solidFill>
                <a:latin typeface="Helvetica"/>
                <a:cs typeface="Helvetica"/>
              </a:rPr>
              <a:t>.</a:t>
            </a:r>
            <a:r>
              <a:rPr sz="800" spc="5" dirty="0">
                <a:solidFill>
                  <a:srgbClr val="FFFFFF"/>
                </a:solidFill>
                <a:latin typeface="Helvetica"/>
                <a:cs typeface="Helvetica"/>
              </a:rPr>
              <a:t>c</a:t>
            </a:r>
            <a:r>
              <a:rPr sz="800" spc="-2" dirty="0">
                <a:solidFill>
                  <a:srgbClr val="FFFFFF"/>
                </a:solidFill>
                <a:latin typeface="Helvetica"/>
                <a:cs typeface="Helvetica"/>
              </a:rPr>
              <a:t>o</a:t>
            </a:r>
            <a:r>
              <a:rPr sz="800" spc="5" dirty="0">
                <a:solidFill>
                  <a:srgbClr val="FFFFFF"/>
                </a:solidFill>
                <a:latin typeface="Helvetica"/>
                <a:cs typeface="Helvetica"/>
              </a:rPr>
              <a:t>m</a:t>
            </a:r>
            <a:endParaRPr sz="800" dirty="0">
              <a:solidFill>
                <a:prstClr val="black"/>
              </a:solidFill>
              <a:latin typeface="Helvetica"/>
              <a:cs typeface="Helvetica"/>
            </a:endParaRPr>
          </a:p>
        </p:txBody>
      </p:sp>
      <p:sp>
        <p:nvSpPr>
          <p:cNvPr id="17" name="object 40"/>
          <p:cNvSpPr txBox="1">
            <a:spLocks/>
          </p:cNvSpPr>
          <p:nvPr userDrawn="1"/>
        </p:nvSpPr>
        <p:spPr>
          <a:xfrm>
            <a:off x="6997102" y="4961838"/>
            <a:ext cx="1020357" cy="123111"/>
          </a:xfrm>
          <a:prstGeom prst="rect">
            <a:avLst/>
          </a:prstGeom>
        </p:spPr>
        <p:txBody>
          <a:bodyPr vert="horz" wrap="square" lIns="0" tIns="0" rIns="0" bIns="0" rtlCol="0">
            <a:spAutoFit/>
          </a:bodyPr>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800" spc="2" dirty="0">
                <a:solidFill>
                  <a:prstClr val="white"/>
                </a:solidFill>
              </a:rPr>
              <a:t>8</a:t>
            </a:r>
            <a:r>
              <a:rPr lang="en-US" sz="800" spc="7" dirty="0">
                <a:solidFill>
                  <a:prstClr val="white"/>
                </a:solidFill>
              </a:rPr>
              <a:t>0</a:t>
            </a:r>
            <a:r>
              <a:rPr lang="en-US" sz="800" spc="16" dirty="0">
                <a:solidFill>
                  <a:prstClr val="white"/>
                </a:solidFill>
              </a:rPr>
              <a:t>0</a:t>
            </a:r>
            <a:r>
              <a:rPr lang="en-US" sz="800" spc="-11" dirty="0">
                <a:solidFill>
                  <a:prstClr val="white"/>
                </a:solidFill>
              </a:rPr>
              <a:t>-</a:t>
            </a:r>
            <a:r>
              <a:rPr lang="en-US" sz="800" spc="-7" dirty="0">
                <a:solidFill>
                  <a:prstClr val="white"/>
                </a:solidFill>
              </a:rPr>
              <a:t>2</a:t>
            </a:r>
            <a:r>
              <a:rPr lang="en-US" sz="800" spc="-9" dirty="0">
                <a:solidFill>
                  <a:prstClr val="white"/>
                </a:solidFill>
              </a:rPr>
              <a:t>R</a:t>
            </a:r>
            <a:r>
              <a:rPr lang="en-US" sz="800" spc="-2" dirty="0">
                <a:solidFill>
                  <a:prstClr val="white"/>
                </a:solidFill>
              </a:rPr>
              <a:t>E</a:t>
            </a:r>
            <a:r>
              <a:rPr lang="en-US" sz="800" spc="-9" dirty="0">
                <a:solidFill>
                  <a:prstClr val="white"/>
                </a:solidFill>
              </a:rPr>
              <a:t>VI</a:t>
            </a:r>
            <a:r>
              <a:rPr lang="en-US" sz="800" dirty="0">
                <a:solidFill>
                  <a:prstClr val="white"/>
                </a:solidFill>
              </a:rPr>
              <a:t>E</a:t>
            </a:r>
            <a:r>
              <a:rPr lang="en-US" sz="800" spc="5" dirty="0">
                <a:solidFill>
                  <a:prstClr val="white"/>
                </a:solidFill>
              </a:rPr>
              <a:t>W</a:t>
            </a:r>
          </a:p>
        </p:txBody>
      </p:sp>
    </p:spTree>
    <p:extLst>
      <p:ext uri="{BB962C8B-B14F-4D97-AF65-F5344CB8AC3E}">
        <p14:creationId xmlns:p14="http://schemas.microsoft.com/office/powerpoint/2010/main" val="3658205305"/>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 id="2147484380" r:id="rId12"/>
    <p:sldLayoutId id="2147484381" r:id="rId13"/>
  </p:sldLayoutIdLst>
  <p:txStyles>
    <p:titleStyle>
      <a:lvl1pPr>
        <a:defRPr>
          <a:latin typeface="+mj-lt"/>
          <a:ea typeface="+mj-ea"/>
          <a:cs typeface="+mj-cs"/>
        </a:defRPr>
      </a:lvl1pPr>
    </p:titleStyle>
    <p:body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bodyStyle>
    <p:other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7603546" y="4959014"/>
            <a:ext cx="503411" cy="90922"/>
          </a:xfrm>
          <a:prstGeom prst="rect">
            <a:avLst/>
          </a:prstGeom>
        </p:spPr>
        <p:txBody>
          <a:bodyPr wrap="square" lIns="0" tIns="0" rIns="0" bIns="0">
            <a:spAutoFit/>
          </a:bodyPr>
          <a:lstStyle>
            <a:lvl1pPr>
              <a:defRPr sz="591" b="0" i="0">
                <a:solidFill>
                  <a:schemeClr val="bg1"/>
                </a:solidFill>
                <a:latin typeface="Helvetica"/>
                <a:cs typeface="Helvetica"/>
              </a:defRPr>
            </a:lvl1pPr>
          </a:lstStyle>
          <a:p>
            <a:pPr marL="5776"/>
            <a:r>
              <a:rPr lang="en-US" spc="2">
                <a:solidFill>
                  <a:prstClr val="white"/>
                </a:solidFill>
              </a:rPr>
              <a:t>8</a:t>
            </a:r>
            <a:r>
              <a:rPr lang="en-US" spc="7">
                <a:solidFill>
                  <a:prstClr val="white"/>
                </a:solidFill>
              </a:rPr>
              <a:t>0</a:t>
            </a:r>
            <a:r>
              <a:rPr lang="en-US" spc="16">
                <a:solidFill>
                  <a:prstClr val="white"/>
                </a:solidFill>
              </a:rPr>
              <a:t>0</a:t>
            </a:r>
            <a:r>
              <a:rPr lang="en-US" spc="-11">
                <a:solidFill>
                  <a:prstClr val="white"/>
                </a:solidFill>
              </a:rPr>
              <a:t>-</a:t>
            </a:r>
            <a:r>
              <a:rPr lang="en-US" spc="-7">
                <a:solidFill>
                  <a:prstClr val="white"/>
                </a:solidFill>
              </a:rPr>
              <a:t>2</a:t>
            </a:r>
            <a:r>
              <a:rPr lang="en-US" spc="-9">
                <a:solidFill>
                  <a:prstClr val="white"/>
                </a:solidFill>
              </a:rPr>
              <a:t>R</a:t>
            </a:r>
            <a:r>
              <a:rPr lang="en-US" spc="-2">
                <a:solidFill>
                  <a:prstClr val="white"/>
                </a:solidFill>
              </a:rPr>
              <a:t>E</a:t>
            </a:r>
            <a:r>
              <a:rPr lang="en-US" spc="-9">
                <a:solidFill>
                  <a:prstClr val="white"/>
                </a:solidFill>
              </a:rPr>
              <a:t>VI</a:t>
            </a:r>
            <a:r>
              <a:rPr lang="en-US">
                <a:solidFill>
                  <a:prstClr val="white"/>
                </a:solidFill>
              </a:rPr>
              <a:t>E</a:t>
            </a:r>
            <a:r>
              <a:rPr lang="en-US" spc="5">
                <a:solidFill>
                  <a:prstClr val="white"/>
                </a:solidFill>
              </a:rPr>
              <a:t>W</a:t>
            </a:r>
            <a:endParaRPr lang="en-US" spc="5" dirty="0">
              <a:solidFill>
                <a:prstClr val="white"/>
              </a:solidFill>
            </a:endParaRPr>
          </a:p>
        </p:txBody>
      </p:sp>
      <p:sp>
        <p:nvSpPr>
          <p:cNvPr id="5" name="Holder 5"/>
          <p:cNvSpPr>
            <a:spLocks noGrp="1"/>
          </p:cNvSpPr>
          <p:nvPr>
            <p:ph type="dt" sz="half" idx="6"/>
          </p:nvPr>
        </p:nvSpPr>
        <p:spPr>
          <a:xfrm>
            <a:off x="1603635" y="4969757"/>
            <a:ext cx="752950" cy="90922"/>
          </a:xfrm>
          <a:prstGeom prst="rect">
            <a:avLst/>
          </a:prstGeom>
        </p:spPr>
        <p:txBody>
          <a:bodyPr wrap="square" lIns="0" tIns="0" rIns="0" bIns="0">
            <a:spAutoFit/>
          </a:bodyPr>
          <a:lstStyle>
            <a:lvl1pPr>
              <a:defRPr sz="591" b="0" i="0">
                <a:solidFill>
                  <a:schemeClr val="bg1"/>
                </a:solidFill>
                <a:latin typeface="Helvetica"/>
                <a:cs typeface="Helvetica"/>
              </a:defRPr>
            </a:lvl1pPr>
          </a:lstStyle>
          <a:p>
            <a:pPr marL="5776"/>
            <a:r>
              <a:rPr lang="en-US" spc="-11">
                <a:solidFill>
                  <a:prstClr val="white"/>
                </a:solidFill>
              </a:rPr>
              <a:t>Presented by: xxx xxx</a:t>
            </a:r>
            <a:endParaRPr lang="en-US" spc="16" dirty="0">
              <a:solidFill>
                <a:prstClr val="white"/>
              </a:solidFill>
            </a:endParaRPr>
          </a:p>
        </p:txBody>
      </p:sp>
      <p:sp>
        <p:nvSpPr>
          <p:cNvPr id="7" name="Holder 4"/>
          <p:cNvSpPr txBox="1">
            <a:spLocks/>
          </p:cNvSpPr>
          <p:nvPr userDrawn="1"/>
        </p:nvSpPr>
        <p:spPr>
          <a:xfrm>
            <a:off x="7534230" y="4890018"/>
            <a:ext cx="503411" cy="87795"/>
          </a:xfrm>
          <a:prstGeom prst="rect">
            <a:avLst/>
          </a:prstGeom>
        </p:spPr>
        <p:txBody>
          <a:bodyPr lIns="0" tIns="0" rIns="0" bIns="0"/>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2">
                <a:solidFill>
                  <a:prstClr val="white"/>
                </a:solidFill>
              </a:rPr>
              <a:t>8</a:t>
            </a:r>
            <a:r>
              <a:rPr lang="en-US" sz="591" spc="7">
                <a:solidFill>
                  <a:prstClr val="white"/>
                </a:solidFill>
              </a:rPr>
              <a:t>0</a:t>
            </a:r>
            <a:r>
              <a:rPr lang="en-US" sz="591" spc="16">
                <a:solidFill>
                  <a:prstClr val="white"/>
                </a:solidFill>
              </a:rPr>
              <a:t>0</a:t>
            </a:r>
            <a:r>
              <a:rPr lang="en-US" sz="591" spc="-11">
                <a:solidFill>
                  <a:prstClr val="white"/>
                </a:solidFill>
              </a:rPr>
              <a:t>-</a:t>
            </a:r>
            <a:r>
              <a:rPr lang="en-US" sz="591" spc="-7">
                <a:solidFill>
                  <a:prstClr val="white"/>
                </a:solidFill>
              </a:rPr>
              <a:t>2</a:t>
            </a:r>
            <a:r>
              <a:rPr lang="en-US" sz="591" spc="-9">
                <a:solidFill>
                  <a:prstClr val="white"/>
                </a:solidFill>
              </a:rPr>
              <a:t>R</a:t>
            </a:r>
            <a:r>
              <a:rPr lang="en-US" sz="591" spc="-2">
                <a:solidFill>
                  <a:prstClr val="white"/>
                </a:solidFill>
              </a:rPr>
              <a:t>E</a:t>
            </a:r>
            <a:r>
              <a:rPr lang="en-US" sz="591" spc="-9">
                <a:solidFill>
                  <a:prstClr val="white"/>
                </a:solidFill>
              </a:rPr>
              <a:t>VI</a:t>
            </a:r>
            <a:r>
              <a:rPr lang="en-US" sz="591">
                <a:solidFill>
                  <a:prstClr val="white"/>
                </a:solidFill>
              </a:rPr>
              <a:t>E</a:t>
            </a:r>
            <a:r>
              <a:rPr lang="en-US" sz="591" spc="5">
                <a:solidFill>
                  <a:prstClr val="white"/>
                </a:solidFill>
              </a:rPr>
              <a:t>W</a:t>
            </a:r>
            <a:endParaRPr lang="en-US" sz="591" spc="5" dirty="0">
              <a:solidFill>
                <a:prstClr val="white"/>
              </a:solidFill>
            </a:endParaRPr>
          </a:p>
        </p:txBody>
      </p:sp>
      <p:sp>
        <p:nvSpPr>
          <p:cNvPr id="8" name="Holder 5"/>
          <p:cNvSpPr txBox="1">
            <a:spLocks/>
          </p:cNvSpPr>
          <p:nvPr userDrawn="1"/>
        </p:nvSpPr>
        <p:spPr>
          <a:xfrm>
            <a:off x="1534318" y="4900761"/>
            <a:ext cx="752950" cy="87795"/>
          </a:xfrm>
          <a:prstGeom prst="rect">
            <a:avLst/>
          </a:prstGeom>
        </p:spPr>
        <p:txBody>
          <a:bodyPr lIns="0" tIns="0" rIns="0" bIns="0"/>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11">
                <a:solidFill>
                  <a:prstClr val="white"/>
                </a:solidFill>
              </a:rPr>
              <a:t>P</a:t>
            </a:r>
            <a:r>
              <a:rPr lang="en-US" sz="591" spc="-5">
                <a:solidFill>
                  <a:prstClr val="white"/>
                </a:solidFill>
              </a:rPr>
              <a:t>re</a:t>
            </a:r>
            <a:r>
              <a:rPr lang="en-US" sz="591">
                <a:solidFill>
                  <a:prstClr val="white"/>
                </a:solidFill>
              </a:rPr>
              <a:t>s</a:t>
            </a:r>
            <a:r>
              <a:rPr lang="en-US" sz="591" spc="-5">
                <a:solidFill>
                  <a:prstClr val="white"/>
                </a:solidFill>
              </a:rPr>
              <a:t>en</a:t>
            </a:r>
            <a:r>
              <a:rPr lang="en-US" sz="591" spc="-9">
                <a:solidFill>
                  <a:prstClr val="white"/>
                </a:solidFill>
              </a:rPr>
              <a:t>t</a:t>
            </a:r>
            <a:r>
              <a:rPr lang="en-US" sz="591">
                <a:solidFill>
                  <a:prstClr val="white"/>
                </a:solidFill>
              </a:rPr>
              <a:t>e</a:t>
            </a:r>
            <a:r>
              <a:rPr lang="en-US" sz="591" spc="2">
                <a:solidFill>
                  <a:prstClr val="white"/>
                </a:solidFill>
              </a:rPr>
              <a:t>d </a:t>
            </a:r>
            <a:r>
              <a:rPr lang="en-US" sz="591" spc="-9">
                <a:solidFill>
                  <a:prstClr val="white"/>
                </a:solidFill>
              </a:rPr>
              <a:t>b</a:t>
            </a:r>
            <a:r>
              <a:rPr lang="en-US" sz="591" spc="-14">
                <a:solidFill>
                  <a:prstClr val="white"/>
                </a:solidFill>
              </a:rPr>
              <a:t>y</a:t>
            </a:r>
            <a:r>
              <a:rPr lang="en-US" sz="591">
                <a:solidFill>
                  <a:prstClr val="white"/>
                </a:solidFill>
              </a:rPr>
              <a:t>:</a:t>
            </a:r>
            <a:r>
              <a:rPr lang="en-US" sz="591" spc="2">
                <a:solidFill>
                  <a:prstClr val="white"/>
                </a:solidFill>
              </a:rPr>
              <a:t> </a:t>
            </a:r>
            <a:r>
              <a:rPr lang="en-US" sz="591" spc="16">
                <a:solidFill>
                  <a:prstClr val="white"/>
                </a:solidFill>
              </a:rPr>
              <a:t>xx</a:t>
            </a:r>
            <a:r>
              <a:rPr lang="en-US" sz="591" spc="2">
                <a:solidFill>
                  <a:prstClr val="white"/>
                </a:solidFill>
              </a:rPr>
              <a:t>x </a:t>
            </a:r>
            <a:r>
              <a:rPr lang="en-US" sz="591" spc="16">
                <a:solidFill>
                  <a:prstClr val="white"/>
                </a:solidFill>
              </a:rPr>
              <a:t>xxx</a:t>
            </a:r>
            <a:endParaRPr lang="en-US" sz="591" spc="16" dirty="0">
              <a:solidFill>
                <a:prstClr val="white"/>
              </a:solidFill>
            </a:endParaRPr>
          </a:p>
        </p:txBody>
      </p:sp>
      <p:sp>
        <p:nvSpPr>
          <p:cNvPr id="9" name="object 2"/>
          <p:cNvSpPr/>
          <p:nvPr userDrawn="1"/>
        </p:nvSpPr>
        <p:spPr>
          <a:xfrm>
            <a:off x="0" y="4843438"/>
            <a:ext cx="9144000" cy="300062"/>
          </a:xfrm>
          <a:custGeom>
            <a:avLst/>
            <a:gdLst/>
            <a:ahLst/>
            <a:cxnLst/>
            <a:rect l="l" t="t" r="r" b="b"/>
            <a:pathLst>
              <a:path w="20104100" h="659765">
                <a:moveTo>
                  <a:pt x="0" y="659665"/>
                </a:moveTo>
                <a:lnTo>
                  <a:pt x="20104099" y="659665"/>
                </a:lnTo>
                <a:lnTo>
                  <a:pt x="20104099" y="0"/>
                </a:lnTo>
                <a:lnTo>
                  <a:pt x="0" y="0"/>
                </a:lnTo>
                <a:lnTo>
                  <a:pt x="0" y="659665"/>
                </a:lnTo>
                <a:close/>
              </a:path>
            </a:pathLst>
          </a:custGeom>
          <a:solidFill>
            <a:srgbClr val="000000"/>
          </a:solidFill>
        </p:spPr>
        <p:txBody>
          <a:bodyPr wrap="square" lIns="0" tIns="0" rIns="0" bIns="0" rtlCol="0"/>
          <a:lstStyle/>
          <a:p>
            <a:endParaRPr sz="372">
              <a:solidFill>
                <a:prstClr val="black"/>
              </a:solidFill>
            </a:endParaRPr>
          </a:p>
        </p:txBody>
      </p:sp>
      <p:sp>
        <p:nvSpPr>
          <p:cNvPr id="14" name="Holder 6"/>
          <p:cNvSpPr txBox="1">
            <a:spLocks/>
          </p:cNvSpPr>
          <p:nvPr userDrawn="1"/>
        </p:nvSpPr>
        <p:spPr>
          <a:xfrm>
            <a:off x="6803691" y="4874640"/>
            <a:ext cx="2103120" cy="125979"/>
          </a:xfrm>
          <a:prstGeom prst="rect">
            <a:avLst/>
          </a:prstGeom>
        </p:spPr>
        <p:txBody>
          <a:bodyPr lIns="0" tIns="0" rIns="0" bIns="0"/>
          <a:lstStyle>
            <a:defPPr>
              <a:defRPr lang="en-US"/>
            </a:defPPr>
            <a:lvl1pPr marL="0" algn="r" defTabSz="914400" rtl="0" eaLnBrk="1" latinLnBrk="0" hangingPunct="1">
              <a:defRPr sz="1800" kern="1200">
                <a:solidFill>
                  <a:schemeClr val="tx1"/>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819" smtClean="0">
                <a:solidFill>
                  <a:prstClr val="black"/>
                </a:solidFill>
              </a:rPr>
              <a:pPr/>
              <a:t>‹#›</a:t>
            </a:fld>
            <a:endParaRPr lang="en-US" sz="819" dirty="0">
              <a:solidFill>
                <a:prstClr val="black"/>
              </a:solidFill>
            </a:endParaRPr>
          </a:p>
        </p:txBody>
      </p:sp>
      <p:pic>
        <p:nvPicPr>
          <p:cNvPr id="15" name="Picture 14"/>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70507" y="4874640"/>
            <a:ext cx="1692235" cy="233673"/>
          </a:xfrm>
          <a:prstGeom prst="rect">
            <a:avLst/>
          </a:prstGeom>
        </p:spPr>
      </p:pic>
      <p:sp>
        <p:nvSpPr>
          <p:cNvPr id="6" name="Holder 6"/>
          <p:cNvSpPr>
            <a:spLocks noGrp="1"/>
          </p:cNvSpPr>
          <p:nvPr>
            <p:ph type="sldNum" sz="quarter" idx="7"/>
          </p:nvPr>
        </p:nvSpPr>
        <p:spPr>
          <a:xfrm>
            <a:off x="7010400" y="4960290"/>
            <a:ext cx="2103120" cy="1260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pic>
        <p:nvPicPr>
          <p:cNvPr id="2" name="Picture 1"/>
          <p:cNvPicPr>
            <a:picLocks noChangeAspect="1"/>
          </p:cNvPicPr>
          <p:nvPr userDrawn="1"/>
        </p:nvPicPr>
        <p:blipFill>
          <a:blip r:embed="rId18"/>
          <a:stretch>
            <a:fillRect/>
          </a:stretch>
        </p:blipFill>
        <p:spPr>
          <a:xfrm>
            <a:off x="8102600" y="4347718"/>
            <a:ext cx="1041400" cy="825500"/>
          </a:xfrm>
          <a:prstGeom prst="rect">
            <a:avLst/>
          </a:prstGeom>
        </p:spPr>
      </p:pic>
      <p:sp>
        <p:nvSpPr>
          <p:cNvPr id="13" name="object 41"/>
          <p:cNvSpPr txBox="1"/>
          <p:nvPr userDrawn="1"/>
        </p:nvSpPr>
        <p:spPr>
          <a:xfrm>
            <a:off x="4191000" y="4943095"/>
            <a:ext cx="997169" cy="123111"/>
          </a:xfrm>
          <a:prstGeom prst="rect">
            <a:avLst/>
          </a:prstGeom>
        </p:spPr>
        <p:txBody>
          <a:bodyPr vert="horz" wrap="square" lIns="0" tIns="0" rIns="0" bIns="0" rtlCol="0">
            <a:spAutoFit/>
          </a:bodyPr>
          <a:lstStyle/>
          <a:p>
            <a:pPr marL="5776"/>
            <a:r>
              <a:rPr sz="800" dirty="0">
                <a:solidFill>
                  <a:srgbClr val="FFFFFF"/>
                </a:solidFill>
                <a:latin typeface="Helvetica"/>
                <a:cs typeface="Helvetica"/>
              </a:rPr>
              <a:t>pr</a:t>
            </a:r>
            <a:r>
              <a:rPr sz="800" spc="-7" dirty="0">
                <a:solidFill>
                  <a:srgbClr val="FFFFFF"/>
                </a:solidFill>
                <a:latin typeface="Helvetica"/>
                <a:cs typeface="Helvetica"/>
              </a:rPr>
              <a:t>i</a:t>
            </a:r>
            <a:r>
              <a:rPr sz="800" dirty="0">
                <a:solidFill>
                  <a:srgbClr val="FFFFFF"/>
                </a:solidFill>
                <a:latin typeface="Helvetica"/>
                <a:cs typeface="Helvetica"/>
              </a:rPr>
              <a:t>n</a:t>
            </a:r>
            <a:r>
              <a:rPr sz="800" spc="5" dirty="0">
                <a:solidFill>
                  <a:srgbClr val="FFFFFF"/>
                </a:solidFill>
                <a:latin typeface="Helvetica"/>
                <a:cs typeface="Helvetica"/>
              </a:rPr>
              <a:t>c</a:t>
            </a:r>
            <a:r>
              <a:rPr sz="800" spc="-7" dirty="0">
                <a:solidFill>
                  <a:srgbClr val="FFFFFF"/>
                </a:solidFill>
                <a:latin typeface="Helvetica"/>
                <a:cs typeface="Helvetica"/>
              </a:rPr>
              <a:t>et</a:t>
            </a:r>
            <a:r>
              <a:rPr sz="800" spc="-2" dirty="0">
                <a:solidFill>
                  <a:srgbClr val="FFFFFF"/>
                </a:solidFill>
                <a:latin typeface="Helvetica"/>
                <a:cs typeface="Helvetica"/>
              </a:rPr>
              <a:t>o</a:t>
            </a:r>
            <a:r>
              <a:rPr sz="800" spc="-5" dirty="0">
                <a:solidFill>
                  <a:srgbClr val="FFFFFF"/>
                </a:solidFill>
                <a:latin typeface="Helvetica"/>
                <a:cs typeface="Helvetica"/>
              </a:rPr>
              <a:t>nr</a:t>
            </a:r>
            <a:r>
              <a:rPr sz="800" spc="-11" dirty="0">
                <a:solidFill>
                  <a:srgbClr val="FFFFFF"/>
                </a:solidFill>
                <a:latin typeface="Helvetica"/>
                <a:cs typeface="Helvetica"/>
              </a:rPr>
              <a:t>e</a:t>
            </a:r>
            <a:r>
              <a:rPr sz="800" dirty="0">
                <a:solidFill>
                  <a:srgbClr val="FFFFFF"/>
                </a:solidFill>
                <a:latin typeface="Helvetica"/>
                <a:cs typeface="Helvetica"/>
              </a:rPr>
              <a:t>v</a:t>
            </a:r>
            <a:r>
              <a:rPr sz="800" spc="-5" dirty="0">
                <a:solidFill>
                  <a:srgbClr val="FFFFFF"/>
                </a:solidFill>
                <a:latin typeface="Helvetica"/>
                <a:cs typeface="Helvetica"/>
              </a:rPr>
              <a:t>i</a:t>
            </a:r>
            <a:r>
              <a:rPr sz="800" spc="-9" dirty="0">
                <a:solidFill>
                  <a:srgbClr val="FFFFFF"/>
                </a:solidFill>
                <a:latin typeface="Helvetica"/>
                <a:cs typeface="Helvetica"/>
              </a:rPr>
              <a:t>e</a:t>
            </a:r>
            <a:r>
              <a:rPr sz="800" spc="-32" dirty="0">
                <a:solidFill>
                  <a:srgbClr val="FFFFFF"/>
                </a:solidFill>
                <a:latin typeface="Helvetica"/>
                <a:cs typeface="Helvetica"/>
              </a:rPr>
              <a:t>w</a:t>
            </a:r>
            <a:r>
              <a:rPr sz="800" spc="-14" dirty="0">
                <a:solidFill>
                  <a:srgbClr val="FFFFFF"/>
                </a:solidFill>
                <a:latin typeface="Helvetica"/>
                <a:cs typeface="Helvetica"/>
              </a:rPr>
              <a:t>.</a:t>
            </a:r>
            <a:r>
              <a:rPr sz="800" spc="5" dirty="0">
                <a:solidFill>
                  <a:srgbClr val="FFFFFF"/>
                </a:solidFill>
                <a:latin typeface="Helvetica"/>
                <a:cs typeface="Helvetica"/>
              </a:rPr>
              <a:t>c</a:t>
            </a:r>
            <a:r>
              <a:rPr sz="800" spc="-2" dirty="0">
                <a:solidFill>
                  <a:srgbClr val="FFFFFF"/>
                </a:solidFill>
                <a:latin typeface="Helvetica"/>
                <a:cs typeface="Helvetica"/>
              </a:rPr>
              <a:t>o</a:t>
            </a:r>
            <a:r>
              <a:rPr sz="800" spc="5" dirty="0">
                <a:solidFill>
                  <a:srgbClr val="FFFFFF"/>
                </a:solidFill>
                <a:latin typeface="Helvetica"/>
                <a:cs typeface="Helvetica"/>
              </a:rPr>
              <a:t>m</a:t>
            </a:r>
            <a:endParaRPr sz="800" dirty="0">
              <a:solidFill>
                <a:prstClr val="black"/>
              </a:solidFill>
              <a:latin typeface="Helvetica"/>
              <a:cs typeface="Helvetica"/>
            </a:endParaRPr>
          </a:p>
        </p:txBody>
      </p:sp>
      <p:sp>
        <p:nvSpPr>
          <p:cNvPr id="16" name="object 40"/>
          <p:cNvSpPr txBox="1">
            <a:spLocks/>
          </p:cNvSpPr>
          <p:nvPr userDrawn="1"/>
        </p:nvSpPr>
        <p:spPr>
          <a:xfrm>
            <a:off x="7328218" y="4959330"/>
            <a:ext cx="778740" cy="123111"/>
          </a:xfrm>
          <a:prstGeom prst="rect">
            <a:avLst/>
          </a:prstGeom>
        </p:spPr>
        <p:txBody>
          <a:bodyPr vert="horz" wrap="square" lIns="0" tIns="0" rIns="0" bIns="0" rtlCol="0">
            <a:spAutoFit/>
          </a:bodyPr>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800" spc="2" dirty="0">
                <a:solidFill>
                  <a:prstClr val="white"/>
                </a:solidFill>
              </a:rPr>
              <a:t>8</a:t>
            </a:r>
            <a:r>
              <a:rPr lang="en-US" sz="800" spc="7" dirty="0">
                <a:solidFill>
                  <a:prstClr val="white"/>
                </a:solidFill>
              </a:rPr>
              <a:t>0</a:t>
            </a:r>
            <a:r>
              <a:rPr lang="en-US" sz="800" spc="16" dirty="0">
                <a:solidFill>
                  <a:prstClr val="white"/>
                </a:solidFill>
              </a:rPr>
              <a:t>0</a:t>
            </a:r>
            <a:r>
              <a:rPr lang="en-US" sz="800" spc="-11" dirty="0">
                <a:solidFill>
                  <a:prstClr val="white"/>
                </a:solidFill>
              </a:rPr>
              <a:t>-</a:t>
            </a:r>
            <a:r>
              <a:rPr lang="en-US" sz="800" spc="-7" dirty="0">
                <a:solidFill>
                  <a:prstClr val="white"/>
                </a:solidFill>
              </a:rPr>
              <a:t>2</a:t>
            </a:r>
            <a:r>
              <a:rPr lang="en-US" sz="800" spc="-9" dirty="0">
                <a:solidFill>
                  <a:prstClr val="white"/>
                </a:solidFill>
              </a:rPr>
              <a:t>R</a:t>
            </a:r>
            <a:r>
              <a:rPr lang="en-US" sz="800" spc="-2" dirty="0">
                <a:solidFill>
                  <a:prstClr val="white"/>
                </a:solidFill>
              </a:rPr>
              <a:t>E</a:t>
            </a:r>
            <a:r>
              <a:rPr lang="en-US" sz="800" spc="-9" dirty="0">
                <a:solidFill>
                  <a:prstClr val="white"/>
                </a:solidFill>
              </a:rPr>
              <a:t>VI</a:t>
            </a:r>
            <a:r>
              <a:rPr lang="en-US" sz="800" dirty="0">
                <a:solidFill>
                  <a:prstClr val="white"/>
                </a:solidFill>
              </a:rPr>
              <a:t>E</a:t>
            </a:r>
            <a:r>
              <a:rPr lang="en-US" sz="800" spc="5" dirty="0">
                <a:solidFill>
                  <a:prstClr val="white"/>
                </a:solidFill>
              </a:rPr>
              <a:t>W</a:t>
            </a:r>
          </a:p>
        </p:txBody>
      </p:sp>
    </p:spTree>
    <p:extLst>
      <p:ext uri="{BB962C8B-B14F-4D97-AF65-F5344CB8AC3E}">
        <p14:creationId xmlns:p14="http://schemas.microsoft.com/office/powerpoint/2010/main" val="1673446467"/>
      </p:ext>
    </p:extLst>
  </p:cSld>
  <p:clrMap bg1="lt1" tx1="dk1" bg2="lt2" tx2="dk2" accent1="accent1" accent2="accent2" accent3="accent3" accent4="accent4" accent5="accent5" accent6="accent6" hlink="hlink" folHlink="folHlink"/>
  <p:sldLayoutIdLst>
    <p:sldLayoutId id="2147484416" r:id="rId1"/>
    <p:sldLayoutId id="2147484417" r:id="rId2"/>
    <p:sldLayoutId id="2147484418" r:id="rId3"/>
    <p:sldLayoutId id="2147484419" r:id="rId4"/>
    <p:sldLayoutId id="2147484420" r:id="rId5"/>
    <p:sldLayoutId id="2147484421" r:id="rId6"/>
    <p:sldLayoutId id="2147484422" r:id="rId7"/>
    <p:sldLayoutId id="2147484423" r:id="rId8"/>
    <p:sldLayoutId id="2147484424" r:id="rId9"/>
    <p:sldLayoutId id="2147484425" r:id="rId10"/>
    <p:sldLayoutId id="2147484426" r:id="rId11"/>
    <p:sldLayoutId id="2147484427" r:id="rId12"/>
    <p:sldLayoutId id="2147484428" r:id="rId13"/>
    <p:sldLayoutId id="2147484429" r:id="rId14"/>
    <p:sldLayoutId id="2147484430" r:id="rId15"/>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bodyStyle>
    <p:other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7603546" y="4959014"/>
            <a:ext cx="503411" cy="90922"/>
          </a:xfrm>
          <a:prstGeom prst="rect">
            <a:avLst/>
          </a:prstGeom>
        </p:spPr>
        <p:txBody>
          <a:bodyPr wrap="square" lIns="0" tIns="0" rIns="0" bIns="0">
            <a:spAutoFit/>
          </a:bodyPr>
          <a:lstStyle>
            <a:lvl1pPr>
              <a:defRPr sz="591" b="0" i="0">
                <a:solidFill>
                  <a:schemeClr val="bg1"/>
                </a:solidFill>
                <a:latin typeface="Helvetica"/>
                <a:cs typeface="Helvetica"/>
              </a:defRPr>
            </a:lvl1pPr>
          </a:lstStyle>
          <a:p>
            <a:pPr marL="5776"/>
            <a:r>
              <a:rPr lang="en-US" spc="5">
                <a:solidFill>
                  <a:prstClr val="white"/>
                </a:solidFill>
              </a:rPr>
              <a:t>800-2REVIEW</a:t>
            </a:r>
            <a:endParaRPr lang="en-US" spc="5" dirty="0">
              <a:solidFill>
                <a:prstClr val="white"/>
              </a:solidFill>
            </a:endParaRPr>
          </a:p>
        </p:txBody>
      </p:sp>
      <p:sp>
        <p:nvSpPr>
          <p:cNvPr id="5" name="Holder 5"/>
          <p:cNvSpPr>
            <a:spLocks noGrp="1"/>
          </p:cNvSpPr>
          <p:nvPr>
            <p:ph type="dt" sz="half" idx="6"/>
          </p:nvPr>
        </p:nvSpPr>
        <p:spPr>
          <a:xfrm>
            <a:off x="1603635" y="4969757"/>
            <a:ext cx="752950" cy="90922"/>
          </a:xfrm>
          <a:prstGeom prst="rect">
            <a:avLst/>
          </a:prstGeom>
        </p:spPr>
        <p:txBody>
          <a:bodyPr wrap="square" lIns="0" tIns="0" rIns="0" bIns="0">
            <a:spAutoFit/>
          </a:bodyPr>
          <a:lstStyle>
            <a:lvl1pPr>
              <a:defRPr sz="591" b="0" i="0">
                <a:solidFill>
                  <a:schemeClr val="bg1"/>
                </a:solidFill>
                <a:latin typeface="Helvetica"/>
                <a:cs typeface="Helvetica"/>
              </a:defRPr>
            </a:lvl1pPr>
          </a:lstStyle>
          <a:p>
            <a:pPr marL="5776"/>
            <a:r>
              <a:rPr lang="en-US" spc="16">
                <a:solidFill>
                  <a:prstClr val="white"/>
                </a:solidFill>
              </a:rPr>
              <a:t>Presented by: xxx xxx</a:t>
            </a:r>
            <a:endParaRPr lang="en-US" spc="16" dirty="0">
              <a:solidFill>
                <a:prstClr val="white"/>
              </a:solidFill>
            </a:endParaRPr>
          </a:p>
        </p:txBody>
      </p:sp>
      <p:sp>
        <p:nvSpPr>
          <p:cNvPr id="7" name="Holder 4"/>
          <p:cNvSpPr txBox="1">
            <a:spLocks/>
          </p:cNvSpPr>
          <p:nvPr userDrawn="1"/>
        </p:nvSpPr>
        <p:spPr>
          <a:xfrm>
            <a:off x="7534230" y="4890018"/>
            <a:ext cx="503411" cy="87795"/>
          </a:xfrm>
          <a:prstGeom prst="rect">
            <a:avLst/>
          </a:prstGeom>
        </p:spPr>
        <p:txBody>
          <a:bodyPr lIns="0" tIns="0" rIns="0" bIns="0"/>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2">
                <a:solidFill>
                  <a:prstClr val="white"/>
                </a:solidFill>
              </a:rPr>
              <a:t>8</a:t>
            </a:r>
            <a:r>
              <a:rPr lang="en-US" sz="591" spc="7">
                <a:solidFill>
                  <a:prstClr val="white"/>
                </a:solidFill>
              </a:rPr>
              <a:t>0</a:t>
            </a:r>
            <a:r>
              <a:rPr lang="en-US" sz="591" spc="16">
                <a:solidFill>
                  <a:prstClr val="white"/>
                </a:solidFill>
              </a:rPr>
              <a:t>0</a:t>
            </a:r>
            <a:r>
              <a:rPr lang="en-US" sz="591" spc="-11">
                <a:solidFill>
                  <a:prstClr val="white"/>
                </a:solidFill>
              </a:rPr>
              <a:t>-</a:t>
            </a:r>
            <a:r>
              <a:rPr lang="en-US" sz="591" spc="-7">
                <a:solidFill>
                  <a:prstClr val="white"/>
                </a:solidFill>
              </a:rPr>
              <a:t>2</a:t>
            </a:r>
            <a:r>
              <a:rPr lang="en-US" sz="591" spc="-9">
                <a:solidFill>
                  <a:prstClr val="white"/>
                </a:solidFill>
              </a:rPr>
              <a:t>R</a:t>
            </a:r>
            <a:r>
              <a:rPr lang="en-US" sz="591" spc="-2">
                <a:solidFill>
                  <a:prstClr val="white"/>
                </a:solidFill>
              </a:rPr>
              <a:t>E</a:t>
            </a:r>
            <a:r>
              <a:rPr lang="en-US" sz="591" spc="-9">
                <a:solidFill>
                  <a:prstClr val="white"/>
                </a:solidFill>
              </a:rPr>
              <a:t>VI</a:t>
            </a:r>
            <a:r>
              <a:rPr lang="en-US" sz="591">
                <a:solidFill>
                  <a:prstClr val="white"/>
                </a:solidFill>
              </a:rPr>
              <a:t>E</a:t>
            </a:r>
            <a:r>
              <a:rPr lang="en-US" sz="591" spc="5">
                <a:solidFill>
                  <a:prstClr val="white"/>
                </a:solidFill>
              </a:rPr>
              <a:t>W</a:t>
            </a:r>
            <a:endParaRPr lang="en-US" sz="591" spc="5" dirty="0">
              <a:solidFill>
                <a:prstClr val="white"/>
              </a:solidFill>
            </a:endParaRPr>
          </a:p>
        </p:txBody>
      </p:sp>
      <p:sp>
        <p:nvSpPr>
          <p:cNvPr id="8" name="Holder 5"/>
          <p:cNvSpPr txBox="1">
            <a:spLocks/>
          </p:cNvSpPr>
          <p:nvPr userDrawn="1"/>
        </p:nvSpPr>
        <p:spPr>
          <a:xfrm>
            <a:off x="1534318" y="4900761"/>
            <a:ext cx="752950" cy="87795"/>
          </a:xfrm>
          <a:prstGeom prst="rect">
            <a:avLst/>
          </a:prstGeom>
        </p:spPr>
        <p:txBody>
          <a:bodyPr lIns="0" tIns="0" rIns="0" bIns="0"/>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11">
                <a:solidFill>
                  <a:prstClr val="white"/>
                </a:solidFill>
              </a:rPr>
              <a:t>P</a:t>
            </a:r>
            <a:r>
              <a:rPr lang="en-US" sz="591" spc="-5">
                <a:solidFill>
                  <a:prstClr val="white"/>
                </a:solidFill>
              </a:rPr>
              <a:t>re</a:t>
            </a:r>
            <a:r>
              <a:rPr lang="en-US" sz="591">
                <a:solidFill>
                  <a:prstClr val="white"/>
                </a:solidFill>
              </a:rPr>
              <a:t>s</a:t>
            </a:r>
            <a:r>
              <a:rPr lang="en-US" sz="591" spc="-5">
                <a:solidFill>
                  <a:prstClr val="white"/>
                </a:solidFill>
              </a:rPr>
              <a:t>en</a:t>
            </a:r>
            <a:r>
              <a:rPr lang="en-US" sz="591" spc="-9">
                <a:solidFill>
                  <a:prstClr val="white"/>
                </a:solidFill>
              </a:rPr>
              <a:t>t</a:t>
            </a:r>
            <a:r>
              <a:rPr lang="en-US" sz="591">
                <a:solidFill>
                  <a:prstClr val="white"/>
                </a:solidFill>
              </a:rPr>
              <a:t>e</a:t>
            </a:r>
            <a:r>
              <a:rPr lang="en-US" sz="591" spc="2">
                <a:solidFill>
                  <a:prstClr val="white"/>
                </a:solidFill>
              </a:rPr>
              <a:t>d </a:t>
            </a:r>
            <a:r>
              <a:rPr lang="en-US" sz="591" spc="-9">
                <a:solidFill>
                  <a:prstClr val="white"/>
                </a:solidFill>
              </a:rPr>
              <a:t>b</a:t>
            </a:r>
            <a:r>
              <a:rPr lang="en-US" sz="591" spc="-14">
                <a:solidFill>
                  <a:prstClr val="white"/>
                </a:solidFill>
              </a:rPr>
              <a:t>y</a:t>
            </a:r>
            <a:r>
              <a:rPr lang="en-US" sz="591">
                <a:solidFill>
                  <a:prstClr val="white"/>
                </a:solidFill>
              </a:rPr>
              <a:t>:</a:t>
            </a:r>
            <a:r>
              <a:rPr lang="en-US" sz="591" spc="2">
                <a:solidFill>
                  <a:prstClr val="white"/>
                </a:solidFill>
              </a:rPr>
              <a:t> </a:t>
            </a:r>
            <a:r>
              <a:rPr lang="en-US" sz="591" spc="16">
                <a:solidFill>
                  <a:prstClr val="white"/>
                </a:solidFill>
              </a:rPr>
              <a:t>xx</a:t>
            </a:r>
            <a:r>
              <a:rPr lang="en-US" sz="591" spc="2">
                <a:solidFill>
                  <a:prstClr val="white"/>
                </a:solidFill>
              </a:rPr>
              <a:t>x </a:t>
            </a:r>
            <a:r>
              <a:rPr lang="en-US" sz="591" spc="16">
                <a:solidFill>
                  <a:prstClr val="white"/>
                </a:solidFill>
              </a:rPr>
              <a:t>xxx</a:t>
            </a:r>
            <a:endParaRPr lang="en-US" sz="591" spc="16" dirty="0">
              <a:solidFill>
                <a:prstClr val="white"/>
              </a:solidFill>
            </a:endParaRPr>
          </a:p>
        </p:txBody>
      </p:sp>
      <p:sp>
        <p:nvSpPr>
          <p:cNvPr id="9" name="object 2"/>
          <p:cNvSpPr/>
          <p:nvPr userDrawn="1"/>
        </p:nvSpPr>
        <p:spPr>
          <a:xfrm>
            <a:off x="0" y="4843438"/>
            <a:ext cx="9144000" cy="300062"/>
          </a:xfrm>
          <a:custGeom>
            <a:avLst/>
            <a:gdLst/>
            <a:ahLst/>
            <a:cxnLst/>
            <a:rect l="l" t="t" r="r" b="b"/>
            <a:pathLst>
              <a:path w="20104100" h="659765">
                <a:moveTo>
                  <a:pt x="0" y="659665"/>
                </a:moveTo>
                <a:lnTo>
                  <a:pt x="20104099" y="659665"/>
                </a:lnTo>
                <a:lnTo>
                  <a:pt x="20104099" y="0"/>
                </a:lnTo>
                <a:lnTo>
                  <a:pt x="0" y="0"/>
                </a:lnTo>
                <a:lnTo>
                  <a:pt x="0" y="659665"/>
                </a:lnTo>
                <a:close/>
              </a:path>
            </a:pathLst>
          </a:custGeom>
          <a:solidFill>
            <a:srgbClr val="000000"/>
          </a:solidFill>
        </p:spPr>
        <p:txBody>
          <a:bodyPr wrap="square" lIns="0" tIns="0" rIns="0" bIns="0" rtlCol="0"/>
          <a:lstStyle/>
          <a:p>
            <a:endParaRPr sz="372">
              <a:solidFill>
                <a:prstClr val="black"/>
              </a:solidFill>
            </a:endParaRPr>
          </a:p>
        </p:txBody>
      </p:sp>
      <p:sp>
        <p:nvSpPr>
          <p:cNvPr id="14" name="Holder 6"/>
          <p:cNvSpPr txBox="1">
            <a:spLocks/>
          </p:cNvSpPr>
          <p:nvPr userDrawn="1"/>
        </p:nvSpPr>
        <p:spPr>
          <a:xfrm>
            <a:off x="6803691" y="4874640"/>
            <a:ext cx="2103120" cy="125979"/>
          </a:xfrm>
          <a:prstGeom prst="rect">
            <a:avLst/>
          </a:prstGeom>
        </p:spPr>
        <p:txBody>
          <a:bodyPr lIns="0" tIns="0" rIns="0" bIns="0"/>
          <a:lstStyle>
            <a:defPPr>
              <a:defRPr lang="en-US"/>
            </a:defPPr>
            <a:lvl1pPr marL="0" algn="r" defTabSz="914400" rtl="0" eaLnBrk="1" latinLnBrk="0" hangingPunct="1">
              <a:defRPr sz="1800" kern="1200">
                <a:solidFill>
                  <a:schemeClr val="tx1"/>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819" smtClean="0">
                <a:solidFill>
                  <a:prstClr val="black"/>
                </a:solidFill>
              </a:rPr>
              <a:pPr/>
              <a:t>‹#›</a:t>
            </a:fld>
            <a:endParaRPr lang="en-US" sz="819" dirty="0">
              <a:solidFill>
                <a:prstClr val="black"/>
              </a:solidFill>
            </a:endParaRPr>
          </a:p>
        </p:txBody>
      </p:sp>
      <p:pic>
        <p:nvPicPr>
          <p:cNvPr id="15" name="Picture 14"/>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70507" y="4874640"/>
            <a:ext cx="1692235" cy="233673"/>
          </a:xfrm>
          <a:prstGeom prst="rect">
            <a:avLst/>
          </a:prstGeom>
        </p:spPr>
      </p:pic>
      <p:sp>
        <p:nvSpPr>
          <p:cNvPr id="6" name="Holder 6"/>
          <p:cNvSpPr>
            <a:spLocks noGrp="1"/>
          </p:cNvSpPr>
          <p:nvPr>
            <p:ph type="sldNum" sz="quarter" idx="7"/>
          </p:nvPr>
        </p:nvSpPr>
        <p:spPr>
          <a:xfrm>
            <a:off x="7010400" y="4960290"/>
            <a:ext cx="2103120" cy="1260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pic>
        <p:nvPicPr>
          <p:cNvPr id="2" name="Picture 1"/>
          <p:cNvPicPr>
            <a:picLocks noChangeAspect="1"/>
          </p:cNvPicPr>
          <p:nvPr userDrawn="1"/>
        </p:nvPicPr>
        <p:blipFill>
          <a:blip r:embed="rId18"/>
          <a:stretch>
            <a:fillRect/>
          </a:stretch>
        </p:blipFill>
        <p:spPr>
          <a:xfrm>
            <a:off x="8102600" y="4347718"/>
            <a:ext cx="1041400" cy="825500"/>
          </a:xfrm>
          <a:prstGeom prst="rect">
            <a:avLst/>
          </a:prstGeom>
        </p:spPr>
      </p:pic>
      <p:sp>
        <p:nvSpPr>
          <p:cNvPr id="13" name="object 40"/>
          <p:cNvSpPr txBox="1">
            <a:spLocks/>
          </p:cNvSpPr>
          <p:nvPr userDrawn="1"/>
        </p:nvSpPr>
        <p:spPr>
          <a:xfrm>
            <a:off x="7328218" y="4959330"/>
            <a:ext cx="778740" cy="123111"/>
          </a:xfrm>
          <a:prstGeom prst="rect">
            <a:avLst/>
          </a:prstGeom>
        </p:spPr>
        <p:txBody>
          <a:bodyPr vert="horz" wrap="square" lIns="0" tIns="0" rIns="0" bIns="0" rtlCol="0">
            <a:spAutoFit/>
          </a:bodyPr>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800" spc="2" dirty="0">
                <a:solidFill>
                  <a:prstClr val="white"/>
                </a:solidFill>
              </a:rPr>
              <a:t>8</a:t>
            </a:r>
            <a:r>
              <a:rPr lang="en-US" sz="800" spc="7" dirty="0">
                <a:solidFill>
                  <a:prstClr val="white"/>
                </a:solidFill>
              </a:rPr>
              <a:t>0</a:t>
            </a:r>
            <a:r>
              <a:rPr lang="en-US" sz="800" spc="16" dirty="0">
                <a:solidFill>
                  <a:prstClr val="white"/>
                </a:solidFill>
              </a:rPr>
              <a:t>0</a:t>
            </a:r>
            <a:r>
              <a:rPr lang="en-US" sz="800" spc="-11" dirty="0">
                <a:solidFill>
                  <a:prstClr val="white"/>
                </a:solidFill>
              </a:rPr>
              <a:t>-</a:t>
            </a:r>
            <a:r>
              <a:rPr lang="en-US" sz="800" spc="-7" dirty="0">
                <a:solidFill>
                  <a:prstClr val="white"/>
                </a:solidFill>
              </a:rPr>
              <a:t>2</a:t>
            </a:r>
            <a:r>
              <a:rPr lang="en-US" sz="800" spc="-9" dirty="0">
                <a:solidFill>
                  <a:prstClr val="white"/>
                </a:solidFill>
              </a:rPr>
              <a:t>R</a:t>
            </a:r>
            <a:r>
              <a:rPr lang="en-US" sz="800" spc="-2" dirty="0">
                <a:solidFill>
                  <a:prstClr val="white"/>
                </a:solidFill>
              </a:rPr>
              <a:t>E</a:t>
            </a:r>
            <a:r>
              <a:rPr lang="en-US" sz="800" spc="-9" dirty="0">
                <a:solidFill>
                  <a:prstClr val="white"/>
                </a:solidFill>
              </a:rPr>
              <a:t>VI</a:t>
            </a:r>
            <a:r>
              <a:rPr lang="en-US" sz="800" dirty="0">
                <a:solidFill>
                  <a:prstClr val="white"/>
                </a:solidFill>
              </a:rPr>
              <a:t>E</a:t>
            </a:r>
            <a:r>
              <a:rPr lang="en-US" sz="800" spc="5" dirty="0">
                <a:solidFill>
                  <a:prstClr val="white"/>
                </a:solidFill>
              </a:rPr>
              <a:t>W</a:t>
            </a:r>
          </a:p>
        </p:txBody>
      </p:sp>
      <p:sp>
        <p:nvSpPr>
          <p:cNvPr id="16" name="object 41"/>
          <p:cNvSpPr txBox="1"/>
          <p:nvPr userDrawn="1"/>
        </p:nvSpPr>
        <p:spPr>
          <a:xfrm>
            <a:off x="4191000" y="4943095"/>
            <a:ext cx="997169" cy="123111"/>
          </a:xfrm>
          <a:prstGeom prst="rect">
            <a:avLst/>
          </a:prstGeom>
        </p:spPr>
        <p:txBody>
          <a:bodyPr vert="horz" wrap="square" lIns="0" tIns="0" rIns="0" bIns="0" rtlCol="0">
            <a:spAutoFit/>
          </a:bodyPr>
          <a:lstStyle/>
          <a:p>
            <a:pPr marL="5776"/>
            <a:r>
              <a:rPr sz="800" dirty="0">
                <a:solidFill>
                  <a:srgbClr val="FFFFFF"/>
                </a:solidFill>
                <a:latin typeface="Helvetica"/>
                <a:cs typeface="Helvetica"/>
              </a:rPr>
              <a:t>pr</a:t>
            </a:r>
            <a:r>
              <a:rPr sz="800" spc="-7" dirty="0">
                <a:solidFill>
                  <a:srgbClr val="FFFFFF"/>
                </a:solidFill>
                <a:latin typeface="Helvetica"/>
                <a:cs typeface="Helvetica"/>
              </a:rPr>
              <a:t>i</a:t>
            </a:r>
            <a:r>
              <a:rPr sz="800" dirty="0">
                <a:solidFill>
                  <a:srgbClr val="FFFFFF"/>
                </a:solidFill>
                <a:latin typeface="Helvetica"/>
                <a:cs typeface="Helvetica"/>
              </a:rPr>
              <a:t>n</a:t>
            </a:r>
            <a:r>
              <a:rPr sz="800" spc="5" dirty="0">
                <a:solidFill>
                  <a:srgbClr val="FFFFFF"/>
                </a:solidFill>
                <a:latin typeface="Helvetica"/>
                <a:cs typeface="Helvetica"/>
              </a:rPr>
              <a:t>c</a:t>
            </a:r>
            <a:r>
              <a:rPr sz="800" spc="-7" dirty="0">
                <a:solidFill>
                  <a:srgbClr val="FFFFFF"/>
                </a:solidFill>
                <a:latin typeface="Helvetica"/>
                <a:cs typeface="Helvetica"/>
              </a:rPr>
              <a:t>et</a:t>
            </a:r>
            <a:r>
              <a:rPr sz="800" spc="-2" dirty="0">
                <a:solidFill>
                  <a:srgbClr val="FFFFFF"/>
                </a:solidFill>
                <a:latin typeface="Helvetica"/>
                <a:cs typeface="Helvetica"/>
              </a:rPr>
              <a:t>o</a:t>
            </a:r>
            <a:r>
              <a:rPr sz="800" spc="-5" dirty="0">
                <a:solidFill>
                  <a:srgbClr val="FFFFFF"/>
                </a:solidFill>
                <a:latin typeface="Helvetica"/>
                <a:cs typeface="Helvetica"/>
              </a:rPr>
              <a:t>nr</a:t>
            </a:r>
            <a:r>
              <a:rPr sz="800" spc="-11" dirty="0">
                <a:solidFill>
                  <a:srgbClr val="FFFFFF"/>
                </a:solidFill>
                <a:latin typeface="Helvetica"/>
                <a:cs typeface="Helvetica"/>
              </a:rPr>
              <a:t>e</a:t>
            </a:r>
            <a:r>
              <a:rPr sz="800" dirty="0">
                <a:solidFill>
                  <a:srgbClr val="FFFFFF"/>
                </a:solidFill>
                <a:latin typeface="Helvetica"/>
                <a:cs typeface="Helvetica"/>
              </a:rPr>
              <a:t>v</a:t>
            </a:r>
            <a:r>
              <a:rPr sz="800" spc="-5" dirty="0">
                <a:solidFill>
                  <a:srgbClr val="FFFFFF"/>
                </a:solidFill>
                <a:latin typeface="Helvetica"/>
                <a:cs typeface="Helvetica"/>
              </a:rPr>
              <a:t>i</a:t>
            </a:r>
            <a:r>
              <a:rPr sz="800" spc="-9" dirty="0">
                <a:solidFill>
                  <a:srgbClr val="FFFFFF"/>
                </a:solidFill>
                <a:latin typeface="Helvetica"/>
                <a:cs typeface="Helvetica"/>
              </a:rPr>
              <a:t>e</a:t>
            </a:r>
            <a:r>
              <a:rPr sz="800" spc="-32" dirty="0">
                <a:solidFill>
                  <a:srgbClr val="FFFFFF"/>
                </a:solidFill>
                <a:latin typeface="Helvetica"/>
                <a:cs typeface="Helvetica"/>
              </a:rPr>
              <a:t>w</a:t>
            </a:r>
            <a:r>
              <a:rPr sz="800" spc="-14" dirty="0">
                <a:solidFill>
                  <a:srgbClr val="FFFFFF"/>
                </a:solidFill>
                <a:latin typeface="Helvetica"/>
                <a:cs typeface="Helvetica"/>
              </a:rPr>
              <a:t>.</a:t>
            </a:r>
            <a:r>
              <a:rPr sz="800" spc="5" dirty="0">
                <a:solidFill>
                  <a:srgbClr val="FFFFFF"/>
                </a:solidFill>
                <a:latin typeface="Helvetica"/>
                <a:cs typeface="Helvetica"/>
              </a:rPr>
              <a:t>c</a:t>
            </a:r>
            <a:r>
              <a:rPr sz="800" spc="-2" dirty="0">
                <a:solidFill>
                  <a:srgbClr val="FFFFFF"/>
                </a:solidFill>
                <a:latin typeface="Helvetica"/>
                <a:cs typeface="Helvetica"/>
              </a:rPr>
              <a:t>o</a:t>
            </a:r>
            <a:r>
              <a:rPr sz="800" spc="5" dirty="0">
                <a:solidFill>
                  <a:srgbClr val="FFFFFF"/>
                </a:solidFill>
                <a:latin typeface="Helvetica"/>
                <a:cs typeface="Helvetica"/>
              </a:rPr>
              <a:t>m</a:t>
            </a:r>
            <a:endParaRPr sz="800" dirty="0">
              <a:solidFill>
                <a:prstClr val="black"/>
              </a:solidFill>
              <a:latin typeface="Helvetica"/>
              <a:cs typeface="Helvetica"/>
            </a:endParaRPr>
          </a:p>
        </p:txBody>
      </p:sp>
    </p:spTree>
    <p:extLst>
      <p:ext uri="{BB962C8B-B14F-4D97-AF65-F5344CB8AC3E}">
        <p14:creationId xmlns:p14="http://schemas.microsoft.com/office/powerpoint/2010/main" val="3643914051"/>
      </p:ext>
    </p:extLst>
  </p:cSld>
  <p:clrMap bg1="lt1" tx1="dk1" bg2="lt2" tx2="dk2" accent1="accent1" accent2="accent2" accent3="accent3" accent4="accent4" accent5="accent5" accent6="accent6" hlink="hlink" folHlink="folHlink"/>
  <p:sldLayoutIdLst>
    <p:sldLayoutId id="2147484432" r:id="rId1"/>
    <p:sldLayoutId id="2147484433" r:id="rId2"/>
    <p:sldLayoutId id="2147484434" r:id="rId3"/>
    <p:sldLayoutId id="2147484435" r:id="rId4"/>
    <p:sldLayoutId id="2147484436" r:id="rId5"/>
    <p:sldLayoutId id="2147484437" r:id="rId6"/>
    <p:sldLayoutId id="2147484438" r:id="rId7"/>
    <p:sldLayoutId id="2147484439" r:id="rId8"/>
    <p:sldLayoutId id="2147484440" r:id="rId9"/>
    <p:sldLayoutId id="2147484441" r:id="rId10"/>
    <p:sldLayoutId id="2147484442" r:id="rId11"/>
    <p:sldLayoutId id="2147484443" r:id="rId12"/>
    <p:sldLayoutId id="2147484444" r:id="rId13"/>
    <p:sldLayoutId id="2147484445" r:id="rId14"/>
    <p:sldLayoutId id="2147484446" r:id="rId15"/>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bodyStyle>
    <p:other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7603546" y="4959014"/>
            <a:ext cx="503411" cy="90922"/>
          </a:xfrm>
          <a:prstGeom prst="rect">
            <a:avLst/>
          </a:prstGeom>
        </p:spPr>
        <p:txBody>
          <a:bodyPr wrap="square" lIns="0" tIns="0" rIns="0" bIns="0">
            <a:spAutoFit/>
          </a:bodyPr>
          <a:lstStyle>
            <a:lvl1pPr>
              <a:defRPr sz="591" b="0" i="0">
                <a:solidFill>
                  <a:schemeClr val="bg1"/>
                </a:solidFill>
                <a:latin typeface="Helvetica"/>
                <a:cs typeface="Helvetica"/>
              </a:defRPr>
            </a:lvl1pPr>
          </a:lstStyle>
          <a:p>
            <a:pPr marL="5776"/>
            <a:endParaRPr lang="en-US" spc="5" dirty="0">
              <a:solidFill>
                <a:prstClr val="white"/>
              </a:solidFill>
            </a:endParaRPr>
          </a:p>
        </p:txBody>
      </p:sp>
      <p:sp>
        <p:nvSpPr>
          <p:cNvPr id="5" name="Holder 5"/>
          <p:cNvSpPr>
            <a:spLocks noGrp="1"/>
          </p:cNvSpPr>
          <p:nvPr>
            <p:ph type="dt" sz="half" idx="6"/>
          </p:nvPr>
        </p:nvSpPr>
        <p:spPr>
          <a:xfrm>
            <a:off x="1603635" y="4969757"/>
            <a:ext cx="752950" cy="90922"/>
          </a:xfrm>
          <a:prstGeom prst="rect">
            <a:avLst/>
          </a:prstGeom>
        </p:spPr>
        <p:txBody>
          <a:bodyPr wrap="square" lIns="0" tIns="0" rIns="0" bIns="0">
            <a:spAutoFit/>
          </a:bodyPr>
          <a:lstStyle>
            <a:lvl1pPr>
              <a:defRPr sz="591" b="0" i="0">
                <a:solidFill>
                  <a:schemeClr val="bg1"/>
                </a:solidFill>
                <a:latin typeface="Helvetica"/>
                <a:cs typeface="Helvetica"/>
              </a:defRPr>
            </a:lvl1pPr>
          </a:lstStyle>
          <a:p>
            <a:pPr marL="5776"/>
            <a:endParaRPr lang="en-US" spc="16" dirty="0">
              <a:solidFill>
                <a:prstClr val="white"/>
              </a:solidFill>
            </a:endParaRPr>
          </a:p>
        </p:txBody>
      </p:sp>
      <p:sp>
        <p:nvSpPr>
          <p:cNvPr id="7" name="Holder 4"/>
          <p:cNvSpPr txBox="1">
            <a:spLocks/>
          </p:cNvSpPr>
          <p:nvPr userDrawn="1"/>
        </p:nvSpPr>
        <p:spPr>
          <a:xfrm>
            <a:off x="7534230" y="4890018"/>
            <a:ext cx="503411" cy="87795"/>
          </a:xfrm>
          <a:prstGeom prst="rect">
            <a:avLst/>
          </a:prstGeom>
        </p:spPr>
        <p:txBody>
          <a:bodyPr lIns="0" tIns="0" rIns="0" bIns="0"/>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2">
                <a:solidFill>
                  <a:prstClr val="white"/>
                </a:solidFill>
              </a:rPr>
              <a:t>8</a:t>
            </a:r>
            <a:r>
              <a:rPr lang="en-US" sz="591" spc="7">
                <a:solidFill>
                  <a:prstClr val="white"/>
                </a:solidFill>
              </a:rPr>
              <a:t>0</a:t>
            </a:r>
            <a:r>
              <a:rPr lang="en-US" sz="591" spc="16">
                <a:solidFill>
                  <a:prstClr val="white"/>
                </a:solidFill>
              </a:rPr>
              <a:t>0</a:t>
            </a:r>
            <a:r>
              <a:rPr lang="en-US" sz="591" spc="-11">
                <a:solidFill>
                  <a:prstClr val="white"/>
                </a:solidFill>
              </a:rPr>
              <a:t>-</a:t>
            </a:r>
            <a:r>
              <a:rPr lang="en-US" sz="591" spc="-7">
                <a:solidFill>
                  <a:prstClr val="white"/>
                </a:solidFill>
              </a:rPr>
              <a:t>2</a:t>
            </a:r>
            <a:r>
              <a:rPr lang="en-US" sz="591" spc="-9">
                <a:solidFill>
                  <a:prstClr val="white"/>
                </a:solidFill>
              </a:rPr>
              <a:t>R</a:t>
            </a:r>
            <a:r>
              <a:rPr lang="en-US" sz="591" spc="-2">
                <a:solidFill>
                  <a:prstClr val="white"/>
                </a:solidFill>
              </a:rPr>
              <a:t>E</a:t>
            </a:r>
            <a:r>
              <a:rPr lang="en-US" sz="591" spc="-9">
                <a:solidFill>
                  <a:prstClr val="white"/>
                </a:solidFill>
              </a:rPr>
              <a:t>VI</a:t>
            </a:r>
            <a:r>
              <a:rPr lang="en-US" sz="591">
                <a:solidFill>
                  <a:prstClr val="white"/>
                </a:solidFill>
              </a:rPr>
              <a:t>E</a:t>
            </a:r>
            <a:r>
              <a:rPr lang="en-US" sz="591" spc="5">
                <a:solidFill>
                  <a:prstClr val="white"/>
                </a:solidFill>
              </a:rPr>
              <a:t>W</a:t>
            </a:r>
            <a:endParaRPr lang="en-US" sz="591" spc="5" dirty="0">
              <a:solidFill>
                <a:prstClr val="white"/>
              </a:solidFill>
            </a:endParaRPr>
          </a:p>
        </p:txBody>
      </p:sp>
      <p:sp>
        <p:nvSpPr>
          <p:cNvPr id="8" name="Holder 5"/>
          <p:cNvSpPr txBox="1">
            <a:spLocks/>
          </p:cNvSpPr>
          <p:nvPr userDrawn="1"/>
        </p:nvSpPr>
        <p:spPr>
          <a:xfrm>
            <a:off x="1534318" y="4900761"/>
            <a:ext cx="752950" cy="87795"/>
          </a:xfrm>
          <a:prstGeom prst="rect">
            <a:avLst/>
          </a:prstGeom>
        </p:spPr>
        <p:txBody>
          <a:bodyPr lIns="0" tIns="0" rIns="0" bIns="0"/>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591" spc="-11">
                <a:solidFill>
                  <a:prstClr val="white"/>
                </a:solidFill>
              </a:rPr>
              <a:t>P</a:t>
            </a:r>
            <a:r>
              <a:rPr lang="en-US" sz="591" spc="-5">
                <a:solidFill>
                  <a:prstClr val="white"/>
                </a:solidFill>
              </a:rPr>
              <a:t>re</a:t>
            </a:r>
            <a:r>
              <a:rPr lang="en-US" sz="591">
                <a:solidFill>
                  <a:prstClr val="white"/>
                </a:solidFill>
              </a:rPr>
              <a:t>s</a:t>
            </a:r>
            <a:r>
              <a:rPr lang="en-US" sz="591" spc="-5">
                <a:solidFill>
                  <a:prstClr val="white"/>
                </a:solidFill>
              </a:rPr>
              <a:t>en</a:t>
            </a:r>
            <a:r>
              <a:rPr lang="en-US" sz="591" spc="-9">
                <a:solidFill>
                  <a:prstClr val="white"/>
                </a:solidFill>
              </a:rPr>
              <a:t>t</a:t>
            </a:r>
            <a:r>
              <a:rPr lang="en-US" sz="591">
                <a:solidFill>
                  <a:prstClr val="white"/>
                </a:solidFill>
              </a:rPr>
              <a:t>e</a:t>
            </a:r>
            <a:r>
              <a:rPr lang="en-US" sz="591" spc="2">
                <a:solidFill>
                  <a:prstClr val="white"/>
                </a:solidFill>
              </a:rPr>
              <a:t>d </a:t>
            </a:r>
            <a:r>
              <a:rPr lang="en-US" sz="591" spc="-9">
                <a:solidFill>
                  <a:prstClr val="white"/>
                </a:solidFill>
              </a:rPr>
              <a:t>b</a:t>
            </a:r>
            <a:r>
              <a:rPr lang="en-US" sz="591" spc="-14">
                <a:solidFill>
                  <a:prstClr val="white"/>
                </a:solidFill>
              </a:rPr>
              <a:t>y</a:t>
            </a:r>
            <a:r>
              <a:rPr lang="en-US" sz="591">
                <a:solidFill>
                  <a:prstClr val="white"/>
                </a:solidFill>
              </a:rPr>
              <a:t>:</a:t>
            </a:r>
            <a:r>
              <a:rPr lang="en-US" sz="591" spc="2">
                <a:solidFill>
                  <a:prstClr val="white"/>
                </a:solidFill>
              </a:rPr>
              <a:t> </a:t>
            </a:r>
            <a:r>
              <a:rPr lang="en-US" sz="591" spc="16">
                <a:solidFill>
                  <a:prstClr val="white"/>
                </a:solidFill>
              </a:rPr>
              <a:t>xx</a:t>
            </a:r>
            <a:r>
              <a:rPr lang="en-US" sz="591" spc="2">
                <a:solidFill>
                  <a:prstClr val="white"/>
                </a:solidFill>
              </a:rPr>
              <a:t>x </a:t>
            </a:r>
            <a:r>
              <a:rPr lang="en-US" sz="591" spc="16">
                <a:solidFill>
                  <a:prstClr val="white"/>
                </a:solidFill>
              </a:rPr>
              <a:t>xxx</a:t>
            </a:r>
            <a:endParaRPr lang="en-US" sz="591" spc="16" dirty="0">
              <a:solidFill>
                <a:prstClr val="white"/>
              </a:solidFill>
            </a:endParaRPr>
          </a:p>
        </p:txBody>
      </p:sp>
      <p:sp>
        <p:nvSpPr>
          <p:cNvPr id="9" name="object 2"/>
          <p:cNvSpPr/>
          <p:nvPr userDrawn="1"/>
        </p:nvSpPr>
        <p:spPr>
          <a:xfrm>
            <a:off x="0" y="4843438"/>
            <a:ext cx="9144000" cy="300062"/>
          </a:xfrm>
          <a:custGeom>
            <a:avLst/>
            <a:gdLst/>
            <a:ahLst/>
            <a:cxnLst/>
            <a:rect l="l" t="t" r="r" b="b"/>
            <a:pathLst>
              <a:path w="20104100" h="659765">
                <a:moveTo>
                  <a:pt x="0" y="659665"/>
                </a:moveTo>
                <a:lnTo>
                  <a:pt x="20104099" y="659665"/>
                </a:lnTo>
                <a:lnTo>
                  <a:pt x="20104099" y="0"/>
                </a:lnTo>
                <a:lnTo>
                  <a:pt x="0" y="0"/>
                </a:lnTo>
                <a:lnTo>
                  <a:pt x="0" y="659665"/>
                </a:lnTo>
                <a:close/>
              </a:path>
            </a:pathLst>
          </a:custGeom>
          <a:solidFill>
            <a:srgbClr val="000000"/>
          </a:solidFill>
        </p:spPr>
        <p:txBody>
          <a:bodyPr wrap="square" lIns="0" tIns="0" rIns="0" bIns="0" rtlCol="0"/>
          <a:lstStyle/>
          <a:p>
            <a:endParaRPr sz="372">
              <a:solidFill>
                <a:prstClr val="black"/>
              </a:solidFill>
            </a:endParaRPr>
          </a:p>
        </p:txBody>
      </p:sp>
      <p:sp>
        <p:nvSpPr>
          <p:cNvPr id="14" name="Holder 6"/>
          <p:cNvSpPr txBox="1">
            <a:spLocks/>
          </p:cNvSpPr>
          <p:nvPr userDrawn="1"/>
        </p:nvSpPr>
        <p:spPr>
          <a:xfrm>
            <a:off x="6803691" y="4874640"/>
            <a:ext cx="2103120" cy="125979"/>
          </a:xfrm>
          <a:prstGeom prst="rect">
            <a:avLst/>
          </a:prstGeom>
        </p:spPr>
        <p:txBody>
          <a:bodyPr lIns="0" tIns="0" rIns="0" bIns="0"/>
          <a:lstStyle>
            <a:defPPr>
              <a:defRPr lang="en-US"/>
            </a:defPPr>
            <a:lvl1pPr marL="0" algn="r" defTabSz="914400" rtl="0" eaLnBrk="1" latinLnBrk="0" hangingPunct="1">
              <a:defRPr sz="1800" kern="1200">
                <a:solidFill>
                  <a:schemeClr val="tx1"/>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819" smtClean="0">
                <a:solidFill>
                  <a:prstClr val="black"/>
                </a:solidFill>
              </a:rPr>
              <a:pPr/>
              <a:t>‹#›</a:t>
            </a:fld>
            <a:endParaRPr lang="en-US" sz="819" dirty="0">
              <a:solidFill>
                <a:prstClr val="black"/>
              </a:solidFill>
            </a:endParaRPr>
          </a:p>
        </p:txBody>
      </p:sp>
      <p:pic>
        <p:nvPicPr>
          <p:cNvPr id="15" name="Picture 14"/>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70507" y="4874640"/>
            <a:ext cx="1692235" cy="233673"/>
          </a:xfrm>
          <a:prstGeom prst="rect">
            <a:avLst/>
          </a:prstGeom>
        </p:spPr>
      </p:pic>
      <p:sp>
        <p:nvSpPr>
          <p:cNvPr id="6" name="Holder 6"/>
          <p:cNvSpPr>
            <a:spLocks noGrp="1"/>
          </p:cNvSpPr>
          <p:nvPr>
            <p:ph type="sldNum" sz="quarter" idx="7"/>
          </p:nvPr>
        </p:nvSpPr>
        <p:spPr>
          <a:xfrm>
            <a:off x="7010400" y="4960290"/>
            <a:ext cx="2103120" cy="1260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pic>
        <p:nvPicPr>
          <p:cNvPr id="2" name="Picture 1"/>
          <p:cNvPicPr>
            <a:picLocks noChangeAspect="1"/>
          </p:cNvPicPr>
          <p:nvPr userDrawn="1"/>
        </p:nvPicPr>
        <p:blipFill>
          <a:blip r:embed="rId18"/>
          <a:stretch>
            <a:fillRect/>
          </a:stretch>
        </p:blipFill>
        <p:spPr>
          <a:xfrm>
            <a:off x="8102600" y="4347718"/>
            <a:ext cx="1041400" cy="825500"/>
          </a:xfrm>
          <a:prstGeom prst="rect">
            <a:avLst/>
          </a:prstGeom>
        </p:spPr>
      </p:pic>
      <p:sp>
        <p:nvSpPr>
          <p:cNvPr id="13" name="object 40"/>
          <p:cNvSpPr txBox="1">
            <a:spLocks/>
          </p:cNvSpPr>
          <p:nvPr userDrawn="1"/>
        </p:nvSpPr>
        <p:spPr>
          <a:xfrm>
            <a:off x="7328218" y="4959330"/>
            <a:ext cx="778740" cy="123111"/>
          </a:xfrm>
          <a:prstGeom prst="rect">
            <a:avLst/>
          </a:prstGeom>
        </p:spPr>
        <p:txBody>
          <a:bodyPr vert="horz" wrap="square" lIns="0" tIns="0" rIns="0" bIns="0" rtlCol="0">
            <a:spAutoFit/>
          </a:bodyPr>
          <a:lstStyle>
            <a:defPPr>
              <a:defRPr lang="en-US"/>
            </a:defPPr>
            <a:lvl1pPr marL="0" algn="l" defTabSz="914400" rtl="0" eaLnBrk="1" latinLnBrk="0" hangingPunct="1">
              <a:defRPr sz="1300" b="0" i="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6"/>
            <a:r>
              <a:rPr lang="en-US" sz="800" spc="2" dirty="0">
                <a:solidFill>
                  <a:prstClr val="white"/>
                </a:solidFill>
              </a:rPr>
              <a:t>8</a:t>
            </a:r>
            <a:r>
              <a:rPr lang="en-US" sz="800" spc="7" dirty="0">
                <a:solidFill>
                  <a:prstClr val="white"/>
                </a:solidFill>
              </a:rPr>
              <a:t>0</a:t>
            </a:r>
            <a:r>
              <a:rPr lang="en-US" sz="800" spc="16" dirty="0">
                <a:solidFill>
                  <a:prstClr val="white"/>
                </a:solidFill>
              </a:rPr>
              <a:t>0</a:t>
            </a:r>
            <a:r>
              <a:rPr lang="en-US" sz="800" spc="-11" dirty="0">
                <a:solidFill>
                  <a:prstClr val="white"/>
                </a:solidFill>
              </a:rPr>
              <a:t>-</a:t>
            </a:r>
            <a:r>
              <a:rPr lang="en-US" sz="800" spc="-7" dirty="0">
                <a:solidFill>
                  <a:prstClr val="white"/>
                </a:solidFill>
              </a:rPr>
              <a:t>2</a:t>
            </a:r>
            <a:r>
              <a:rPr lang="en-US" sz="800" spc="-9" dirty="0">
                <a:solidFill>
                  <a:prstClr val="white"/>
                </a:solidFill>
              </a:rPr>
              <a:t>R</a:t>
            </a:r>
            <a:r>
              <a:rPr lang="en-US" sz="800" spc="-2" dirty="0">
                <a:solidFill>
                  <a:prstClr val="white"/>
                </a:solidFill>
              </a:rPr>
              <a:t>E</a:t>
            </a:r>
            <a:r>
              <a:rPr lang="en-US" sz="800" spc="-9" dirty="0">
                <a:solidFill>
                  <a:prstClr val="white"/>
                </a:solidFill>
              </a:rPr>
              <a:t>VI</a:t>
            </a:r>
            <a:r>
              <a:rPr lang="en-US" sz="800" dirty="0">
                <a:solidFill>
                  <a:prstClr val="white"/>
                </a:solidFill>
              </a:rPr>
              <a:t>E</a:t>
            </a:r>
            <a:r>
              <a:rPr lang="en-US" sz="800" spc="5" dirty="0">
                <a:solidFill>
                  <a:prstClr val="white"/>
                </a:solidFill>
              </a:rPr>
              <a:t>W</a:t>
            </a:r>
          </a:p>
        </p:txBody>
      </p:sp>
      <p:sp>
        <p:nvSpPr>
          <p:cNvPr id="16" name="object 41"/>
          <p:cNvSpPr txBox="1"/>
          <p:nvPr userDrawn="1"/>
        </p:nvSpPr>
        <p:spPr>
          <a:xfrm>
            <a:off x="4191000" y="4943095"/>
            <a:ext cx="997169" cy="123111"/>
          </a:xfrm>
          <a:prstGeom prst="rect">
            <a:avLst/>
          </a:prstGeom>
        </p:spPr>
        <p:txBody>
          <a:bodyPr vert="horz" wrap="square" lIns="0" tIns="0" rIns="0" bIns="0" rtlCol="0">
            <a:spAutoFit/>
          </a:bodyPr>
          <a:lstStyle/>
          <a:p>
            <a:pPr marL="5776"/>
            <a:r>
              <a:rPr sz="800" dirty="0">
                <a:solidFill>
                  <a:srgbClr val="FFFFFF"/>
                </a:solidFill>
                <a:latin typeface="Helvetica"/>
                <a:cs typeface="Helvetica"/>
              </a:rPr>
              <a:t>pr</a:t>
            </a:r>
            <a:r>
              <a:rPr sz="800" spc="-7" dirty="0">
                <a:solidFill>
                  <a:srgbClr val="FFFFFF"/>
                </a:solidFill>
                <a:latin typeface="Helvetica"/>
                <a:cs typeface="Helvetica"/>
              </a:rPr>
              <a:t>i</a:t>
            </a:r>
            <a:r>
              <a:rPr sz="800" dirty="0">
                <a:solidFill>
                  <a:srgbClr val="FFFFFF"/>
                </a:solidFill>
                <a:latin typeface="Helvetica"/>
                <a:cs typeface="Helvetica"/>
              </a:rPr>
              <a:t>n</a:t>
            </a:r>
            <a:r>
              <a:rPr sz="800" spc="5" dirty="0">
                <a:solidFill>
                  <a:srgbClr val="FFFFFF"/>
                </a:solidFill>
                <a:latin typeface="Helvetica"/>
                <a:cs typeface="Helvetica"/>
              </a:rPr>
              <a:t>c</a:t>
            </a:r>
            <a:r>
              <a:rPr sz="800" spc="-7" dirty="0">
                <a:solidFill>
                  <a:srgbClr val="FFFFFF"/>
                </a:solidFill>
                <a:latin typeface="Helvetica"/>
                <a:cs typeface="Helvetica"/>
              </a:rPr>
              <a:t>et</a:t>
            </a:r>
            <a:r>
              <a:rPr sz="800" spc="-2" dirty="0">
                <a:solidFill>
                  <a:srgbClr val="FFFFFF"/>
                </a:solidFill>
                <a:latin typeface="Helvetica"/>
                <a:cs typeface="Helvetica"/>
              </a:rPr>
              <a:t>o</a:t>
            </a:r>
            <a:r>
              <a:rPr sz="800" spc="-5" dirty="0">
                <a:solidFill>
                  <a:srgbClr val="FFFFFF"/>
                </a:solidFill>
                <a:latin typeface="Helvetica"/>
                <a:cs typeface="Helvetica"/>
              </a:rPr>
              <a:t>nr</a:t>
            </a:r>
            <a:r>
              <a:rPr sz="800" spc="-11" dirty="0">
                <a:solidFill>
                  <a:srgbClr val="FFFFFF"/>
                </a:solidFill>
                <a:latin typeface="Helvetica"/>
                <a:cs typeface="Helvetica"/>
              </a:rPr>
              <a:t>e</a:t>
            </a:r>
            <a:r>
              <a:rPr sz="800" dirty="0">
                <a:solidFill>
                  <a:srgbClr val="FFFFFF"/>
                </a:solidFill>
                <a:latin typeface="Helvetica"/>
                <a:cs typeface="Helvetica"/>
              </a:rPr>
              <a:t>v</a:t>
            </a:r>
            <a:r>
              <a:rPr sz="800" spc="-5" dirty="0">
                <a:solidFill>
                  <a:srgbClr val="FFFFFF"/>
                </a:solidFill>
                <a:latin typeface="Helvetica"/>
                <a:cs typeface="Helvetica"/>
              </a:rPr>
              <a:t>i</a:t>
            </a:r>
            <a:r>
              <a:rPr sz="800" spc="-9" dirty="0">
                <a:solidFill>
                  <a:srgbClr val="FFFFFF"/>
                </a:solidFill>
                <a:latin typeface="Helvetica"/>
                <a:cs typeface="Helvetica"/>
              </a:rPr>
              <a:t>e</a:t>
            </a:r>
            <a:r>
              <a:rPr sz="800" spc="-32" dirty="0">
                <a:solidFill>
                  <a:srgbClr val="FFFFFF"/>
                </a:solidFill>
                <a:latin typeface="Helvetica"/>
                <a:cs typeface="Helvetica"/>
              </a:rPr>
              <a:t>w</a:t>
            </a:r>
            <a:r>
              <a:rPr sz="800" spc="-14" dirty="0">
                <a:solidFill>
                  <a:srgbClr val="FFFFFF"/>
                </a:solidFill>
                <a:latin typeface="Helvetica"/>
                <a:cs typeface="Helvetica"/>
              </a:rPr>
              <a:t>.</a:t>
            </a:r>
            <a:r>
              <a:rPr sz="800" spc="5" dirty="0">
                <a:solidFill>
                  <a:srgbClr val="FFFFFF"/>
                </a:solidFill>
                <a:latin typeface="Helvetica"/>
                <a:cs typeface="Helvetica"/>
              </a:rPr>
              <a:t>c</a:t>
            </a:r>
            <a:r>
              <a:rPr sz="800" spc="-2" dirty="0">
                <a:solidFill>
                  <a:srgbClr val="FFFFFF"/>
                </a:solidFill>
                <a:latin typeface="Helvetica"/>
                <a:cs typeface="Helvetica"/>
              </a:rPr>
              <a:t>o</a:t>
            </a:r>
            <a:r>
              <a:rPr sz="800" spc="5" dirty="0">
                <a:solidFill>
                  <a:srgbClr val="FFFFFF"/>
                </a:solidFill>
                <a:latin typeface="Helvetica"/>
                <a:cs typeface="Helvetica"/>
              </a:rPr>
              <a:t>m</a:t>
            </a:r>
            <a:endParaRPr sz="800" dirty="0">
              <a:solidFill>
                <a:prstClr val="black"/>
              </a:solidFill>
              <a:latin typeface="Helvetica"/>
              <a:cs typeface="Helvetica"/>
            </a:endParaRPr>
          </a:p>
        </p:txBody>
      </p:sp>
    </p:spTree>
    <p:extLst>
      <p:ext uri="{BB962C8B-B14F-4D97-AF65-F5344CB8AC3E}">
        <p14:creationId xmlns:p14="http://schemas.microsoft.com/office/powerpoint/2010/main" val="3489908330"/>
      </p:ext>
    </p:extLst>
  </p:cSld>
  <p:clrMap bg1="lt1" tx1="dk1" bg2="lt2" tx2="dk2" accent1="accent1" accent2="accent2" accent3="accent3" accent4="accent4" accent5="accent5" accent6="accent6" hlink="hlink" folHlink="folHlink"/>
  <p:sldLayoutIdLst>
    <p:sldLayoutId id="2147484448" r:id="rId1"/>
    <p:sldLayoutId id="2147484449" r:id="rId2"/>
    <p:sldLayoutId id="2147484450" r:id="rId3"/>
    <p:sldLayoutId id="2147484451" r:id="rId4"/>
    <p:sldLayoutId id="2147484452" r:id="rId5"/>
    <p:sldLayoutId id="2147484453" r:id="rId6"/>
    <p:sldLayoutId id="2147484454" r:id="rId7"/>
    <p:sldLayoutId id="2147484455" r:id="rId8"/>
    <p:sldLayoutId id="2147484456" r:id="rId9"/>
    <p:sldLayoutId id="2147484457" r:id="rId10"/>
    <p:sldLayoutId id="2147484458" r:id="rId11"/>
    <p:sldLayoutId id="2147484459" r:id="rId12"/>
    <p:sldLayoutId id="2147484460" r:id="rId13"/>
    <p:sldLayoutId id="2147484470" r:id="rId14"/>
    <p:sldLayoutId id="2147484471" r:id="rId15"/>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bodyStyle>
    <p:other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78.xml"/><Relationship Id="rId4" Type="http://schemas.openxmlformats.org/officeDocument/2006/relationships/image" Target="../media/image11.em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3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7.xml"/><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93.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9.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8.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38" name="Picture 3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9600" y="666750"/>
            <a:ext cx="3429000" cy="1825625"/>
          </a:xfrm>
          <a:prstGeom prst="rect">
            <a:avLst/>
          </a:prstGeom>
        </p:spPr>
      </p:pic>
      <p:sp>
        <p:nvSpPr>
          <p:cNvPr id="6" name="object 32"/>
          <p:cNvSpPr txBox="1"/>
          <p:nvPr/>
        </p:nvSpPr>
        <p:spPr>
          <a:xfrm>
            <a:off x="685800" y="4019550"/>
            <a:ext cx="6858000" cy="346377"/>
          </a:xfrm>
          <a:prstGeom prst="rect">
            <a:avLst/>
          </a:prstGeom>
          <a:solidFill>
            <a:srgbClr val="000000"/>
          </a:solidFill>
        </p:spPr>
        <p:txBody>
          <a:bodyPr vert="horz" wrap="square" lIns="0" tIns="0" rIns="0" bIns="0" rtlCol="0">
            <a:spAutoFit/>
          </a:bodyPr>
          <a:lstStyle/>
          <a:p>
            <a:pPr marL="171546">
              <a:tabLst>
                <a:tab pos="2189378" algn="l"/>
                <a:tab pos="2937653" algn="l"/>
              </a:tabLst>
            </a:pPr>
            <a:r>
              <a:rPr lang="en-US" sz="2251" spc="-152" dirty="0">
                <a:solidFill>
                  <a:prstClr val="white"/>
                </a:solidFill>
                <a:latin typeface="Helvetica"/>
                <a:cs typeface="Helvetica"/>
              </a:rPr>
              <a:t>THE ROAD TO BUSINESS SCHOOL:  </a:t>
            </a:r>
            <a:r>
              <a:rPr lang="en-US" sz="2251" spc="-152" dirty="0">
                <a:solidFill>
                  <a:srgbClr val="F5D823"/>
                </a:solidFill>
                <a:latin typeface="Helvetica"/>
                <a:cs typeface="Helvetica"/>
              </a:rPr>
              <a:t>GMAT </a:t>
            </a:r>
            <a:r>
              <a:rPr lang="en-US" sz="1200" spc="-152" baseline="98000" dirty="0">
                <a:solidFill>
                  <a:srgbClr val="F5D823"/>
                </a:solidFill>
                <a:latin typeface="Helvetica"/>
                <a:cs typeface="Helvetica"/>
              </a:rPr>
              <a:t>®</a:t>
            </a:r>
            <a:r>
              <a:rPr lang="en-US" sz="2251" spc="-152" dirty="0">
                <a:solidFill>
                  <a:srgbClr val="F5D823"/>
                </a:solidFill>
                <a:latin typeface="Helvetica"/>
                <a:cs typeface="Helvetica"/>
              </a:rPr>
              <a:t> VS. GRE</a:t>
            </a:r>
            <a:r>
              <a:rPr lang="en-US" sz="2400" spc="-152" baseline="98000" dirty="0">
                <a:solidFill>
                  <a:srgbClr val="F5D823"/>
                </a:solidFill>
                <a:latin typeface="Helvetica"/>
                <a:cs typeface="Helvetica"/>
              </a:rPr>
              <a:t> </a:t>
            </a:r>
            <a:r>
              <a:rPr lang="en-US" sz="1200" spc="-152" baseline="98000" dirty="0">
                <a:solidFill>
                  <a:srgbClr val="F5D823"/>
                </a:solidFill>
                <a:latin typeface="Helvetica"/>
                <a:cs typeface="Helvetica"/>
              </a:rPr>
              <a:t>®</a:t>
            </a:r>
            <a:endParaRPr sz="2251" dirty="0">
              <a:solidFill>
                <a:prstClr val="white"/>
              </a:solidFill>
              <a:latin typeface="Helvetica"/>
              <a:cs typeface="Helvetica"/>
            </a:endParaRPr>
          </a:p>
        </p:txBody>
      </p:sp>
    </p:spTree>
    <p:extLst>
      <p:ext uri="{BB962C8B-B14F-4D97-AF65-F5344CB8AC3E}">
        <p14:creationId xmlns:p14="http://schemas.microsoft.com/office/powerpoint/2010/main" val="842757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4606335" cy="4859034"/>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7" name="object 8"/>
          <p:cNvSpPr txBox="1"/>
          <p:nvPr/>
        </p:nvSpPr>
        <p:spPr>
          <a:xfrm>
            <a:off x="6036171" y="668245"/>
            <a:ext cx="1893362" cy="1151213"/>
          </a:xfrm>
          <a:prstGeom prst="rect">
            <a:avLst/>
          </a:prstGeom>
        </p:spPr>
        <p:txBody>
          <a:bodyPr vert="horz" wrap="square" lIns="0" tIns="0" rIns="0" bIns="0" rtlCol="0">
            <a:spAutoFit/>
          </a:bodyPr>
          <a:lstStyle/>
          <a:p>
            <a:pPr marL="5776"/>
            <a:r>
              <a:rPr sz="7481" b="1" spc="-57" dirty="0">
                <a:solidFill>
                  <a:srgbClr val="FFFFFF"/>
                </a:solidFill>
                <a:latin typeface="Helvetica"/>
                <a:cs typeface="Helvetica"/>
              </a:rPr>
              <a:t>4</a:t>
            </a:r>
            <a:r>
              <a:rPr sz="7481" b="1" spc="-70" dirty="0">
                <a:solidFill>
                  <a:srgbClr val="FFFFFF"/>
                </a:solidFill>
                <a:latin typeface="Helvetica"/>
                <a:cs typeface="Helvetica"/>
              </a:rPr>
              <a:t>0%</a:t>
            </a:r>
            <a:endParaRPr sz="7481" dirty="0">
              <a:solidFill>
                <a:prstClr val="black"/>
              </a:solidFill>
              <a:latin typeface="Helvetica"/>
              <a:cs typeface="Helvetica"/>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l="18739" t="-141" r="14094" b="5671"/>
          <a:stretch/>
        </p:blipFill>
        <p:spPr>
          <a:xfrm>
            <a:off x="321" y="0"/>
            <a:ext cx="4606335" cy="4859034"/>
          </a:xfrm>
          <a:prstGeom prst="rect">
            <a:avLst/>
          </a:prstGeom>
          <a:solidFill>
            <a:schemeClr val="bg1"/>
          </a:solidFill>
        </p:spPr>
      </p:pic>
      <p:sp>
        <p:nvSpPr>
          <p:cNvPr id="16" name="Rectangle 15"/>
          <p:cNvSpPr/>
          <p:nvPr/>
        </p:nvSpPr>
        <p:spPr>
          <a:xfrm>
            <a:off x="2023874" y="3459848"/>
            <a:ext cx="352738" cy="20793"/>
          </a:xfrm>
          <a:prstGeom prst="rect">
            <a:avLst/>
          </a:prstGeom>
          <a:solidFill>
            <a:srgbClr val="F6D922"/>
          </a:solidFill>
          <a:ln>
            <a:solidFill>
              <a:srgbClr val="F6D92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4" name="Rectangle 13"/>
          <p:cNvSpPr/>
          <p:nvPr/>
        </p:nvSpPr>
        <p:spPr>
          <a:xfrm>
            <a:off x="8823" y="0"/>
            <a:ext cx="4606335" cy="4859034"/>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2" name="object 5"/>
          <p:cNvSpPr/>
          <p:nvPr/>
        </p:nvSpPr>
        <p:spPr>
          <a:xfrm>
            <a:off x="906945" y="715477"/>
            <a:ext cx="3222528" cy="3247827"/>
          </a:xfrm>
          <a:custGeom>
            <a:avLst/>
            <a:gdLst/>
            <a:ahLst/>
            <a:cxnLst/>
            <a:rect l="l" t="t" r="r" b="b"/>
            <a:pathLst>
              <a:path w="6827519" h="7141209">
                <a:moveTo>
                  <a:pt x="0" y="7141143"/>
                </a:moveTo>
                <a:lnTo>
                  <a:pt x="6827017" y="7141143"/>
                </a:lnTo>
                <a:lnTo>
                  <a:pt x="6827017" y="0"/>
                </a:lnTo>
                <a:lnTo>
                  <a:pt x="0" y="0"/>
                </a:lnTo>
                <a:lnTo>
                  <a:pt x="0" y="7141143"/>
                </a:lnTo>
                <a:close/>
              </a:path>
            </a:pathLst>
          </a:custGeom>
          <a:ln w="85725">
            <a:solidFill>
              <a:srgbClr val="FFFFFF"/>
            </a:solidFill>
          </a:ln>
        </p:spPr>
        <p:txBody>
          <a:bodyPr wrap="square" lIns="0" tIns="0" rIns="0" bIns="0" rtlCol="0"/>
          <a:lstStyle/>
          <a:p>
            <a:endParaRPr sz="372">
              <a:solidFill>
                <a:prstClr val="black"/>
              </a:solidFill>
            </a:endParaRPr>
          </a:p>
        </p:txBody>
      </p:sp>
      <p:sp>
        <p:nvSpPr>
          <p:cNvPr id="9" name="TextBox 8"/>
          <p:cNvSpPr txBox="1"/>
          <p:nvPr/>
        </p:nvSpPr>
        <p:spPr>
          <a:xfrm>
            <a:off x="882196" y="1041756"/>
            <a:ext cx="3272026" cy="2677656"/>
          </a:xfrm>
          <a:prstGeom prst="rect">
            <a:avLst/>
          </a:prstGeom>
          <a:noFill/>
        </p:spPr>
        <p:txBody>
          <a:bodyPr wrap="square" rtlCol="0">
            <a:spAutoFit/>
          </a:bodyPr>
          <a:lstStyle/>
          <a:p>
            <a:pPr algn="ctr"/>
            <a:r>
              <a:rPr lang="en-US" sz="4200" b="1" dirty="0">
                <a:solidFill>
                  <a:srgbClr val="F6D922"/>
                </a:solidFill>
                <a:latin typeface="Helvetica" panose="020B0604020202020204" pitchFamily="34" charset="0"/>
                <a:cs typeface="Helvetica" panose="020B0604020202020204" pitchFamily="34" charset="0"/>
              </a:rPr>
              <a:t>GMAT</a:t>
            </a:r>
          </a:p>
          <a:p>
            <a:pPr algn="ctr"/>
            <a:r>
              <a:rPr lang="en-US" sz="4200" b="1" dirty="0">
                <a:solidFill>
                  <a:prstClr val="white"/>
                </a:solidFill>
                <a:latin typeface="Helvetica" panose="020B0604020202020204" pitchFamily="34" charset="0"/>
                <a:cs typeface="Helvetica" panose="020B0604020202020204" pitchFamily="34" charset="0"/>
              </a:rPr>
              <a:t>COMPUTER</a:t>
            </a:r>
          </a:p>
          <a:p>
            <a:pPr algn="ctr"/>
            <a:r>
              <a:rPr lang="en-US" sz="4200" b="1" dirty="0">
                <a:solidFill>
                  <a:prstClr val="white"/>
                </a:solidFill>
                <a:latin typeface="Helvetica" panose="020B0604020202020204" pitchFamily="34" charset="0"/>
                <a:cs typeface="Helvetica" panose="020B0604020202020204" pitchFamily="34" charset="0"/>
              </a:rPr>
              <a:t>ADAPTIVE</a:t>
            </a:r>
          </a:p>
          <a:p>
            <a:pPr algn="ctr"/>
            <a:r>
              <a:rPr lang="en-US" sz="4200" b="1" dirty="0">
                <a:solidFill>
                  <a:prstClr val="white"/>
                </a:solidFill>
                <a:latin typeface="Helvetica" panose="020B0604020202020204" pitchFamily="34" charset="0"/>
                <a:cs typeface="Helvetica" panose="020B0604020202020204" pitchFamily="34" charset="0"/>
              </a:rPr>
              <a:t>TEST</a:t>
            </a:r>
          </a:p>
        </p:txBody>
      </p:sp>
      <p:sp>
        <p:nvSpPr>
          <p:cNvPr id="3" name="Rectangle 2"/>
          <p:cNvSpPr/>
          <p:nvPr/>
        </p:nvSpPr>
        <p:spPr>
          <a:xfrm>
            <a:off x="4800600" y="854337"/>
            <a:ext cx="4114800" cy="2900794"/>
          </a:xfrm>
          <a:prstGeom prst="rect">
            <a:avLst/>
          </a:prstGeom>
        </p:spPr>
        <p:txBody>
          <a:bodyPr wrap="square">
            <a:spAutoFit/>
          </a:bodyPr>
          <a:lstStyle/>
          <a:p>
            <a:pPr marL="342900" lvl="1">
              <a:defRPr/>
            </a:pPr>
            <a:r>
              <a:rPr lang="en-US" sz="1600" dirty="0">
                <a:solidFill>
                  <a:prstClr val="black"/>
                </a:solidFill>
                <a:latin typeface="Helvetica" panose="020B0604020202020204" pitchFamily="34" charset="0"/>
                <a:cs typeface="Helvetica" panose="020B0604020202020204" pitchFamily="34" charset="0"/>
              </a:rPr>
              <a:t>Computer Adaptive Test (CAT)</a:t>
            </a:r>
          </a:p>
          <a:p>
            <a:pPr marL="942975" lvl="2" indent="-257175">
              <a:buFont typeface="Arial" panose="020B0604020202020204" pitchFamily="34" charset="0"/>
              <a:buChar char="•"/>
              <a:defRPr/>
            </a:pPr>
            <a:r>
              <a:rPr lang="en-US" sz="1600" dirty="0">
                <a:solidFill>
                  <a:prstClr val="black"/>
                </a:solidFill>
                <a:latin typeface="Helvetica" panose="020B0604020202020204" pitchFamily="34" charset="0"/>
                <a:cs typeface="Helvetica" panose="020B0604020202020204" pitchFamily="34" charset="0"/>
              </a:rPr>
              <a:t>Difficulty of the test adjusts to the test-taker</a:t>
            </a:r>
          </a:p>
          <a:p>
            <a:pPr marL="942975" lvl="2" indent="-257175">
              <a:buFont typeface="Arial" panose="020B0604020202020204" pitchFamily="34" charset="0"/>
              <a:buChar char="•"/>
              <a:defRPr/>
            </a:pPr>
            <a:r>
              <a:rPr lang="en-US" sz="1600" dirty="0">
                <a:solidFill>
                  <a:prstClr val="black"/>
                </a:solidFill>
                <a:latin typeface="Helvetica" panose="020B0604020202020204" pitchFamily="34" charset="0"/>
                <a:cs typeface="Helvetica" panose="020B0604020202020204" pitchFamily="34" charset="0"/>
              </a:rPr>
              <a:t>Adaptive by question</a:t>
            </a:r>
          </a:p>
          <a:p>
            <a:pPr marL="942975" lvl="2" indent="-257175">
              <a:buFont typeface="Arial" panose="020B0604020202020204" pitchFamily="34" charset="0"/>
              <a:buChar char="•"/>
              <a:defRPr/>
            </a:pPr>
            <a:r>
              <a:rPr lang="en-US" sz="1600" dirty="0">
                <a:solidFill>
                  <a:prstClr val="black"/>
                </a:solidFill>
                <a:latin typeface="Helvetica" panose="020B0604020202020204" pitchFamily="34" charset="0"/>
                <a:cs typeface="Helvetica" panose="020B0604020202020204" pitchFamily="34" charset="0"/>
              </a:rPr>
              <a:t>Cannot skip around within section</a:t>
            </a:r>
          </a:p>
          <a:p>
            <a:pPr marL="942975" lvl="2" indent="-257175">
              <a:buFont typeface="Arial" panose="020B0604020202020204" pitchFamily="34" charset="0"/>
              <a:buChar char="•"/>
              <a:defRPr/>
            </a:pPr>
            <a:r>
              <a:rPr lang="en-US" sz="1600" dirty="0">
                <a:solidFill>
                  <a:prstClr val="black"/>
                </a:solidFill>
                <a:latin typeface="Helvetica" panose="020B0604020202020204" pitchFamily="34" charset="0"/>
                <a:cs typeface="Helvetica" panose="020B0604020202020204" pitchFamily="34" charset="0"/>
              </a:rPr>
              <a:t>Must answer question to move to next one</a:t>
            </a:r>
          </a:p>
          <a:p>
            <a:pPr marL="942975" lvl="2" indent="-257175">
              <a:buFont typeface="Arial" panose="020B0604020202020204" pitchFamily="34" charset="0"/>
              <a:buChar char="•"/>
              <a:defRPr/>
            </a:pPr>
            <a:r>
              <a:rPr lang="en-US" sz="1600" dirty="0">
                <a:solidFill>
                  <a:prstClr val="black"/>
                </a:solidFill>
                <a:latin typeface="Helvetica" panose="020B0604020202020204" pitchFamily="34" charset="0"/>
                <a:cs typeface="Helvetica" panose="020B0604020202020204" pitchFamily="34" charset="0"/>
              </a:rPr>
              <a:t>Cannot go back and change answers</a:t>
            </a:r>
          </a:p>
          <a:p>
            <a:pPr>
              <a:spcBef>
                <a:spcPct val="25000"/>
              </a:spcBef>
              <a:spcAft>
                <a:spcPct val="25000"/>
              </a:spcAft>
              <a:buClr>
                <a:srgbClr val="F6D922"/>
              </a:buClr>
            </a:pPr>
            <a:endParaRPr lang="en-US" altLang="en-US" sz="1800" cap="all" dirty="0">
              <a:solidFill>
                <a:prstClr val="black"/>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826133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895350"/>
            <a:ext cx="8458200" cy="4062651"/>
          </a:xfrm>
          <a:prstGeom prst="rect">
            <a:avLst/>
          </a:prstGeom>
          <a:noFill/>
        </p:spPr>
        <p:txBody>
          <a:bodyPr wrap="square" rtlCol="0">
            <a:spAutoFit/>
          </a:bodyPr>
          <a:lstStyle/>
          <a:p>
            <a:pPr>
              <a:lnSpc>
                <a:spcPct val="150000"/>
              </a:lnSpc>
            </a:pPr>
            <a:r>
              <a:rPr lang="en-US" sz="1200" b="1" u="sng" dirty="0">
                <a:latin typeface="Helvetica" panose="020B0604020202020204" pitchFamily="34" charset="0"/>
                <a:ea typeface="Times New Roman" panose="02020603050405020304" pitchFamily="18" charset="0"/>
                <a:cs typeface="Helvetica" panose="020B0604020202020204" pitchFamily="34" charset="0"/>
              </a:rPr>
              <a:t>GRE:</a:t>
            </a:r>
          </a:p>
          <a:p>
            <a:pPr>
              <a:lnSpc>
                <a:spcPct val="150000"/>
              </a:lnSpc>
            </a:pPr>
            <a:r>
              <a:rPr lang="en-US" sz="1200" dirty="0">
                <a:latin typeface="Helvetica" panose="020B0604020202020204" pitchFamily="34" charset="0"/>
                <a:ea typeface="Times New Roman" panose="02020603050405020304" pitchFamily="18" charset="0"/>
                <a:cs typeface="Helvetica" panose="020B0604020202020204" pitchFamily="34" charset="0"/>
              </a:rPr>
              <a:t>First section is always the Analytical Writing Assessment (2 essays).</a:t>
            </a:r>
          </a:p>
          <a:p>
            <a:pPr>
              <a:lnSpc>
                <a:spcPct val="150000"/>
              </a:lnSpc>
            </a:pPr>
            <a:r>
              <a:rPr lang="en-US" sz="1200" dirty="0">
                <a:latin typeface="Helvetica" panose="020B0604020202020204" pitchFamily="34" charset="0"/>
                <a:ea typeface="Times New Roman" panose="02020603050405020304" pitchFamily="18" charset="0"/>
                <a:cs typeface="Helvetica" panose="020B0604020202020204" pitchFamily="34" charset="0"/>
              </a:rPr>
              <a:t>The remaining sections (Quantitative/Verbal) are random, with a 10 minute break after section 3. </a:t>
            </a:r>
          </a:p>
          <a:p>
            <a:pPr>
              <a:lnSpc>
                <a:spcPct val="150000"/>
              </a:lnSpc>
            </a:pPr>
            <a:r>
              <a:rPr lang="en-US" sz="1200" dirty="0">
                <a:latin typeface="Helvetica" panose="020B0604020202020204" pitchFamily="34" charset="0"/>
                <a:ea typeface="Times New Roman" panose="02020603050405020304" pitchFamily="18" charset="0"/>
                <a:cs typeface="Helvetica" panose="020B0604020202020204" pitchFamily="34" charset="0"/>
              </a:rPr>
              <a:t>There is also an experimental section that does not count towards your score, but it is not identified. </a:t>
            </a:r>
          </a:p>
          <a:p>
            <a:pPr>
              <a:lnSpc>
                <a:spcPct val="150000"/>
              </a:lnSpc>
            </a:pPr>
            <a:endParaRPr lang="en-US" sz="1200" dirty="0">
              <a:latin typeface="Helvetica" panose="020B0604020202020204" pitchFamily="34" charset="0"/>
              <a:ea typeface="Times New Roman" panose="02020603050405020304" pitchFamily="18" charset="0"/>
              <a:cs typeface="Helvetica" panose="020B0604020202020204" pitchFamily="34" charset="0"/>
            </a:endParaRPr>
          </a:p>
          <a:p>
            <a:pPr>
              <a:lnSpc>
                <a:spcPct val="150000"/>
              </a:lnSpc>
            </a:pPr>
            <a:endParaRPr lang="en-US" sz="1200" dirty="0">
              <a:latin typeface="Helvetica" panose="020B0604020202020204" pitchFamily="34" charset="0"/>
              <a:ea typeface="Times New Roman" panose="02020603050405020304" pitchFamily="18" charset="0"/>
              <a:cs typeface="Helvetica" panose="020B0604020202020204" pitchFamily="34" charset="0"/>
            </a:endParaRPr>
          </a:p>
          <a:p>
            <a:pPr>
              <a:lnSpc>
                <a:spcPct val="150000"/>
              </a:lnSpc>
            </a:pPr>
            <a:r>
              <a:rPr lang="en-US" sz="1200" b="1" u="sng" dirty="0">
                <a:latin typeface="Helvetica" panose="020B0604020202020204" pitchFamily="34" charset="0"/>
                <a:ea typeface="Times New Roman" panose="02020603050405020304" pitchFamily="18" charset="0"/>
                <a:cs typeface="Helvetica" panose="020B0604020202020204" pitchFamily="34" charset="0"/>
              </a:rPr>
              <a:t>GMAT:</a:t>
            </a:r>
          </a:p>
          <a:p>
            <a:pPr>
              <a:lnSpc>
                <a:spcPct val="150000"/>
              </a:lnSpc>
            </a:pPr>
            <a:r>
              <a:rPr lang="en-US" sz="1200" dirty="0">
                <a:latin typeface="Helvetica" panose="020B0604020202020204" pitchFamily="34" charset="0"/>
                <a:ea typeface="Times New Roman" panose="02020603050405020304" pitchFamily="18" charset="0"/>
                <a:cs typeface="Helvetica" panose="020B0604020202020204" pitchFamily="34" charset="0"/>
              </a:rPr>
              <a:t>Test takers will be provided with THREE options for section order:</a:t>
            </a:r>
          </a:p>
          <a:p>
            <a:pPr marL="550835" lvl="1" indent="-342900">
              <a:lnSpc>
                <a:spcPct val="150000"/>
              </a:lnSpc>
              <a:buFont typeface="+mj-lt"/>
              <a:buAutoNum type="arabicParenR"/>
            </a:pPr>
            <a:r>
              <a:rPr lang="en-US" sz="1200" dirty="0">
                <a:latin typeface="Helvetica" panose="020B0604020202020204" pitchFamily="34" charset="0"/>
                <a:ea typeface="Times New Roman" panose="02020603050405020304" pitchFamily="18" charset="0"/>
                <a:cs typeface="Helvetica" panose="020B0604020202020204" pitchFamily="34" charset="0"/>
              </a:rPr>
              <a:t>Analytical Writing Assessment, Integrated Reasoning, Quantitative, Verbal (original order)</a:t>
            </a:r>
          </a:p>
          <a:p>
            <a:pPr marL="550835" lvl="1" indent="-342900">
              <a:lnSpc>
                <a:spcPct val="150000"/>
              </a:lnSpc>
              <a:buFont typeface="+mj-lt"/>
              <a:buAutoNum type="arabicParenR"/>
            </a:pPr>
            <a:r>
              <a:rPr lang="en-US" sz="1200" dirty="0">
                <a:latin typeface="Helvetica" panose="020B0604020202020204" pitchFamily="34" charset="0"/>
                <a:ea typeface="Times New Roman" panose="02020603050405020304" pitchFamily="18" charset="0"/>
                <a:cs typeface="Helvetica" panose="020B0604020202020204" pitchFamily="34" charset="0"/>
              </a:rPr>
              <a:t>Verbal, Quantitative, Integrated Reasoning, Analytical Writing Assessment</a:t>
            </a:r>
          </a:p>
          <a:p>
            <a:pPr marL="550835" lvl="1" indent="-342900">
              <a:lnSpc>
                <a:spcPct val="150000"/>
              </a:lnSpc>
              <a:buFont typeface="+mj-lt"/>
              <a:buAutoNum type="arabicParenR"/>
            </a:pPr>
            <a:r>
              <a:rPr lang="en-US" sz="1200" dirty="0">
                <a:latin typeface="Helvetica" panose="020B0604020202020204" pitchFamily="34" charset="0"/>
                <a:ea typeface="Times New Roman" panose="02020603050405020304" pitchFamily="18" charset="0"/>
                <a:cs typeface="Helvetica" panose="020B0604020202020204" pitchFamily="34" charset="0"/>
              </a:rPr>
              <a:t>Quantitative, Verbal, Integrated Reasoning, Analytical Writing Assessment</a:t>
            </a:r>
          </a:p>
          <a:p>
            <a:r>
              <a:rPr lang="en-US" sz="1200" dirty="0">
                <a:latin typeface="Helvetica" panose="020B0604020202020204" pitchFamily="34" charset="0"/>
                <a:ea typeface="Times New Roman" panose="02020603050405020304" pitchFamily="18" charset="0"/>
                <a:cs typeface="Helvetica" panose="020B0604020202020204" pitchFamily="34" charset="0"/>
              </a:rPr>
              <a:t> </a:t>
            </a:r>
          </a:p>
          <a:p>
            <a:pPr>
              <a:lnSpc>
                <a:spcPct val="150000"/>
              </a:lnSpc>
            </a:pPr>
            <a:r>
              <a:rPr lang="en-US" sz="1200" dirty="0">
                <a:latin typeface="Helvetica" panose="020B0604020202020204" pitchFamily="34" charset="0"/>
                <a:ea typeface="Times New Roman" panose="02020603050405020304" pitchFamily="18" charset="0"/>
                <a:cs typeface="Helvetica" panose="020B0604020202020204" pitchFamily="34" charset="0"/>
              </a:rPr>
              <a:t>Choose order based on your preferences</a:t>
            </a:r>
          </a:p>
          <a:p>
            <a:pPr marL="493685" lvl="1" indent="-285750">
              <a:lnSpc>
                <a:spcPct val="150000"/>
              </a:lnSpc>
              <a:buFont typeface="Wingdings" panose="05000000000000000000" pitchFamily="2" charset="2"/>
              <a:buChar char="Ø"/>
            </a:pPr>
            <a:r>
              <a:rPr lang="en-US" sz="1200" dirty="0">
                <a:latin typeface="Helvetica" panose="020B0604020202020204" pitchFamily="34" charset="0"/>
                <a:ea typeface="Times New Roman" panose="02020603050405020304" pitchFamily="18" charset="0"/>
                <a:cs typeface="Helvetica" panose="020B0604020202020204" pitchFamily="34" charset="0"/>
              </a:rPr>
              <a:t>Start with your strongest section to build confidence or get the “worst” section out of the way first</a:t>
            </a:r>
          </a:p>
          <a:p>
            <a:endParaRPr lang="en-US" sz="1200" dirty="0">
              <a:latin typeface="Helvetica" panose="020B0604020202020204" pitchFamily="34" charset="0"/>
              <a:ea typeface="Times New Roman" panose="02020603050405020304" pitchFamily="18" charset="0"/>
              <a:cs typeface="Helvetica" panose="020B0604020202020204" pitchFamily="34" charset="0"/>
            </a:endParaRPr>
          </a:p>
        </p:txBody>
      </p:sp>
      <p:sp>
        <p:nvSpPr>
          <p:cNvPr id="4" name="TextBox 3"/>
          <p:cNvSpPr txBox="1"/>
          <p:nvPr/>
        </p:nvSpPr>
        <p:spPr>
          <a:xfrm>
            <a:off x="457200" y="209550"/>
            <a:ext cx="5999480" cy="461665"/>
          </a:xfrm>
          <a:prstGeom prst="rect">
            <a:avLst/>
          </a:prstGeom>
          <a:noFill/>
        </p:spPr>
        <p:txBody>
          <a:bodyPr wrap="square" rtlCol="0">
            <a:spAutoFit/>
          </a:bodyPr>
          <a:lstStyle/>
          <a:p>
            <a:r>
              <a:rPr lang="en-US" sz="2400" b="1" dirty="0">
                <a:solidFill>
                  <a:prstClr val="black"/>
                </a:solidFill>
                <a:latin typeface="Helvetica" panose="020B0604020202020204" pitchFamily="34" charset="0"/>
                <a:cs typeface="Helvetica" panose="020B0604020202020204" pitchFamily="34" charset="0"/>
              </a:rPr>
              <a:t>GRE vs GMAT: SECTION ORDER</a:t>
            </a:r>
          </a:p>
        </p:txBody>
      </p:sp>
    </p:spTree>
    <p:extLst>
      <p:ext uri="{BB962C8B-B14F-4D97-AF65-F5344CB8AC3E}">
        <p14:creationId xmlns:p14="http://schemas.microsoft.com/office/powerpoint/2010/main" val="1886863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4606335" cy="4859034"/>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p>
        </p:txBody>
      </p:sp>
      <p:sp>
        <p:nvSpPr>
          <p:cNvPr id="7" name="object 8"/>
          <p:cNvSpPr txBox="1"/>
          <p:nvPr/>
        </p:nvSpPr>
        <p:spPr>
          <a:xfrm>
            <a:off x="6036171" y="668245"/>
            <a:ext cx="1893362" cy="1151213"/>
          </a:xfrm>
          <a:prstGeom prst="rect">
            <a:avLst/>
          </a:prstGeom>
        </p:spPr>
        <p:txBody>
          <a:bodyPr vert="horz" wrap="square" lIns="0" tIns="0" rIns="0" bIns="0" rtlCol="0">
            <a:spAutoFit/>
          </a:bodyPr>
          <a:lstStyle/>
          <a:p>
            <a:pPr marL="5776"/>
            <a:r>
              <a:rPr sz="7481" b="1" spc="-57" dirty="0">
                <a:solidFill>
                  <a:srgbClr val="FFFFFF"/>
                </a:solidFill>
                <a:latin typeface="Helvetica"/>
                <a:cs typeface="Helvetica"/>
              </a:rPr>
              <a:t>4</a:t>
            </a:r>
            <a:r>
              <a:rPr sz="7481" b="1" spc="-70" dirty="0">
                <a:solidFill>
                  <a:srgbClr val="FFFFFF"/>
                </a:solidFill>
                <a:latin typeface="Helvetica"/>
                <a:cs typeface="Helvetica"/>
              </a:rPr>
              <a:t>0%</a:t>
            </a:r>
            <a:endParaRPr sz="7481" dirty="0">
              <a:latin typeface="Helvetica"/>
              <a:cs typeface="Helvetica"/>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l="18739" t="-141" r="14094" b="5671"/>
          <a:stretch/>
        </p:blipFill>
        <p:spPr>
          <a:xfrm>
            <a:off x="321" y="0"/>
            <a:ext cx="4606335" cy="4859034"/>
          </a:xfrm>
          <a:prstGeom prst="rect">
            <a:avLst/>
          </a:prstGeom>
          <a:solidFill>
            <a:schemeClr val="bg1"/>
          </a:solidFill>
        </p:spPr>
      </p:pic>
      <p:sp>
        <p:nvSpPr>
          <p:cNvPr id="14" name="Rectangle 13"/>
          <p:cNvSpPr/>
          <p:nvPr/>
        </p:nvSpPr>
        <p:spPr>
          <a:xfrm>
            <a:off x="0" y="17785"/>
            <a:ext cx="4606335" cy="4859034"/>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p>
        </p:txBody>
      </p:sp>
      <p:sp>
        <p:nvSpPr>
          <p:cNvPr id="12" name="object 5"/>
          <p:cNvSpPr/>
          <p:nvPr/>
        </p:nvSpPr>
        <p:spPr>
          <a:xfrm>
            <a:off x="692674" y="805603"/>
            <a:ext cx="3222528" cy="3247827"/>
          </a:xfrm>
          <a:custGeom>
            <a:avLst/>
            <a:gdLst/>
            <a:ahLst/>
            <a:cxnLst/>
            <a:rect l="l" t="t" r="r" b="b"/>
            <a:pathLst>
              <a:path w="6827519" h="7141209">
                <a:moveTo>
                  <a:pt x="0" y="7141143"/>
                </a:moveTo>
                <a:lnTo>
                  <a:pt x="6827017" y="7141143"/>
                </a:lnTo>
                <a:lnTo>
                  <a:pt x="6827017" y="0"/>
                </a:lnTo>
                <a:lnTo>
                  <a:pt x="0" y="0"/>
                </a:lnTo>
                <a:lnTo>
                  <a:pt x="0" y="7141143"/>
                </a:lnTo>
                <a:close/>
              </a:path>
            </a:pathLst>
          </a:custGeom>
          <a:ln w="85725">
            <a:solidFill>
              <a:srgbClr val="FFFFFF"/>
            </a:solidFill>
          </a:ln>
        </p:spPr>
        <p:txBody>
          <a:bodyPr wrap="square" lIns="0" tIns="0" rIns="0" bIns="0" rtlCol="0"/>
          <a:lstStyle/>
          <a:p>
            <a:endParaRPr sz="372"/>
          </a:p>
        </p:txBody>
      </p:sp>
      <p:sp>
        <p:nvSpPr>
          <p:cNvPr id="9" name="TextBox 8"/>
          <p:cNvSpPr txBox="1"/>
          <p:nvPr/>
        </p:nvSpPr>
        <p:spPr>
          <a:xfrm>
            <a:off x="656428" y="1294765"/>
            <a:ext cx="3272026" cy="2123658"/>
          </a:xfrm>
          <a:prstGeom prst="rect">
            <a:avLst/>
          </a:prstGeom>
          <a:noFill/>
        </p:spPr>
        <p:txBody>
          <a:bodyPr wrap="square" rtlCol="0">
            <a:spAutoFit/>
          </a:bodyPr>
          <a:lstStyle/>
          <a:p>
            <a:pPr algn="ctr"/>
            <a:r>
              <a:rPr lang="en-US" sz="4300" b="1" dirty="0">
                <a:solidFill>
                  <a:schemeClr val="bg1"/>
                </a:solidFill>
                <a:latin typeface="Helvetica" panose="020B0604020202020204" pitchFamily="34" charset="0"/>
                <a:cs typeface="Helvetica" panose="020B0604020202020204" pitchFamily="34" charset="0"/>
              </a:rPr>
              <a:t>WHAT IS A GOOD SCORE?</a:t>
            </a:r>
          </a:p>
        </p:txBody>
      </p:sp>
      <p:sp>
        <p:nvSpPr>
          <p:cNvPr id="16" name="Rectangle 15"/>
          <p:cNvSpPr/>
          <p:nvPr/>
        </p:nvSpPr>
        <p:spPr>
          <a:xfrm>
            <a:off x="2023874" y="3468726"/>
            <a:ext cx="352738" cy="20793"/>
          </a:xfrm>
          <a:prstGeom prst="rect">
            <a:avLst/>
          </a:prstGeom>
          <a:solidFill>
            <a:srgbClr val="F6D922"/>
          </a:solidFill>
          <a:ln>
            <a:solidFill>
              <a:srgbClr val="F6D92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p>
        </p:txBody>
      </p:sp>
      <p:sp>
        <p:nvSpPr>
          <p:cNvPr id="4" name="Rectangle 3"/>
          <p:cNvSpPr/>
          <p:nvPr/>
        </p:nvSpPr>
        <p:spPr>
          <a:xfrm>
            <a:off x="4986599" y="438150"/>
            <a:ext cx="3962400" cy="954107"/>
          </a:xfrm>
          <a:prstGeom prst="rect">
            <a:avLst/>
          </a:prstGeom>
        </p:spPr>
        <p:txBody>
          <a:bodyPr wrap="square">
            <a:spAutoFit/>
          </a:bodyPr>
          <a:lstStyle/>
          <a:p>
            <a:pPr algn="ctr">
              <a:spcBef>
                <a:spcPct val="25000"/>
              </a:spcBef>
              <a:spcAft>
                <a:spcPct val="25000"/>
              </a:spcAft>
            </a:pPr>
            <a:r>
              <a:rPr lang="en-US" altLang="en-US" sz="2800" b="1" dirty="0">
                <a:latin typeface="Helvetica" panose="020B0604020202020204" pitchFamily="34" charset="0"/>
                <a:cs typeface="Helvetica" panose="020B0604020202020204" pitchFamily="34" charset="0"/>
              </a:rPr>
              <a:t>THE SCORE THAT GETS YOU IN</a:t>
            </a:r>
          </a:p>
        </p:txBody>
      </p:sp>
      <p:sp>
        <p:nvSpPr>
          <p:cNvPr id="15" name="Rectangle 14"/>
          <p:cNvSpPr/>
          <p:nvPr/>
        </p:nvSpPr>
        <p:spPr>
          <a:xfrm>
            <a:off x="4800600" y="854337"/>
            <a:ext cx="4114800" cy="2446824"/>
          </a:xfrm>
          <a:prstGeom prst="rect">
            <a:avLst/>
          </a:prstGeom>
        </p:spPr>
        <p:txBody>
          <a:bodyPr wrap="square">
            <a:spAutoFit/>
          </a:bodyPr>
          <a:lstStyle/>
          <a:p>
            <a:pPr>
              <a:spcBef>
                <a:spcPct val="25000"/>
              </a:spcBef>
              <a:spcAft>
                <a:spcPct val="25000"/>
              </a:spcAft>
              <a:buClr>
                <a:srgbClr val="F6D922"/>
              </a:buClr>
            </a:pPr>
            <a:endParaRPr lang="en-US" altLang="en-US" sz="1800" cap="all" dirty="0">
              <a:solidFill>
                <a:prstClr val="black"/>
              </a:solidFill>
              <a:latin typeface="Helvetica" panose="020B0604020202020204" pitchFamily="34" charset="0"/>
              <a:cs typeface="Helvetica" panose="020B0604020202020204" pitchFamily="34" charset="0"/>
            </a:endParaRPr>
          </a:p>
          <a:p>
            <a:pPr>
              <a:spcBef>
                <a:spcPct val="25000"/>
              </a:spcBef>
              <a:spcAft>
                <a:spcPct val="25000"/>
              </a:spcAft>
              <a:buClr>
                <a:srgbClr val="F6D922"/>
              </a:buClr>
            </a:pPr>
            <a:endParaRPr lang="en-US" altLang="en-US" sz="1800" cap="all" dirty="0">
              <a:solidFill>
                <a:prstClr val="black"/>
              </a:solidFill>
              <a:latin typeface="Helvetica" panose="020B0604020202020204" pitchFamily="34" charset="0"/>
              <a:cs typeface="Helvetica" panose="020B0604020202020204" pitchFamily="34" charset="0"/>
            </a:endParaRPr>
          </a:p>
          <a:p>
            <a:pPr>
              <a:spcBef>
                <a:spcPct val="25000"/>
              </a:spcBef>
              <a:spcAft>
                <a:spcPct val="25000"/>
              </a:spcAft>
              <a:buClr>
                <a:srgbClr val="F6D922"/>
              </a:buClr>
            </a:pPr>
            <a:endParaRPr lang="en-US" altLang="en-US" sz="1800" cap="all" dirty="0">
              <a:solidFill>
                <a:prstClr val="black"/>
              </a:solidFill>
              <a:latin typeface="Helvetica" panose="020B0604020202020204" pitchFamily="34" charset="0"/>
              <a:cs typeface="Helvetica" panose="020B0604020202020204" pitchFamily="34" charset="0"/>
            </a:endParaRPr>
          </a:p>
          <a:p>
            <a:pPr>
              <a:spcBef>
                <a:spcPct val="25000"/>
              </a:spcBef>
              <a:spcAft>
                <a:spcPct val="25000"/>
              </a:spcAft>
              <a:buClr>
                <a:srgbClr val="F6D922"/>
              </a:buClr>
            </a:pPr>
            <a:endParaRPr lang="en-US" altLang="en-US" sz="1800" cap="all" dirty="0">
              <a:solidFill>
                <a:prstClr val="black"/>
              </a:solidFill>
              <a:latin typeface="Helvetica" panose="020B0604020202020204" pitchFamily="34" charset="0"/>
              <a:cs typeface="Helvetica" panose="020B0604020202020204" pitchFamily="34" charset="0"/>
            </a:endParaRPr>
          </a:p>
          <a:p>
            <a:pPr>
              <a:spcBef>
                <a:spcPct val="25000"/>
              </a:spcBef>
              <a:spcAft>
                <a:spcPct val="25000"/>
              </a:spcAft>
              <a:buClr>
                <a:srgbClr val="F6D922"/>
              </a:buClr>
            </a:pPr>
            <a:endParaRPr lang="en-US" altLang="en-US" sz="1800" cap="all" dirty="0">
              <a:solidFill>
                <a:prstClr val="black"/>
              </a:solidFill>
              <a:latin typeface="Helvetica" panose="020B0604020202020204" pitchFamily="34" charset="0"/>
              <a:cs typeface="Helvetica" panose="020B0604020202020204" pitchFamily="34" charset="0"/>
            </a:endParaRPr>
          </a:p>
          <a:p>
            <a:pPr>
              <a:spcBef>
                <a:spcPct val="25000"/>
              </a:spcBef>
              <a:spcAft>
                <a:spcPct val="25000"/>
              </a:spcAft>
              <a:buClr>
                <a:srgbClr val="F6D922"/>
              </a:buClr>
            </a:pPr>
            <a:endParaRPr lang="en-US" altLang="en-US" sz="1800" cap="all" dirty="0">
              <a:solidFill>
                <a:prstClr val="black"/>
              </a:solidFill>
              <a:latin typeface="Helvetica" panose="020B0604020202020204" pitchFamily="34" charset="0"/>
              <a:cs typeface="Helvetica" panose="020B0604020202020204" pitchFamily="34" charset="0"/>
            </a:endParaRPr>
          </a:p>
        </p:txBody>
      </p:sp>
      <p:sp>
        <p:nvSpPr>
          <p:cNvPr id="17" name="Rectangle 16"/>
          <p:cNvSpPr/>
          <p:nvPr/>
        </p:nvSpPr>
        <p:spPr>
          <a:xfrm>
            <a:off x="4800600" y="854337"/>
            <a:ext cx="4114800" cy="2554545"/>
          </a:xfrm>
          <a:prstGeom prst="rect">
            <a:avLst/>
          </a:prstGeom>
        </p:spPr>
        <p:txBody>
          <a:bodyPr wrap="square">
            <a:spAutoFit/>
          </a:bodyPr>
          <a:lstStyle/>
          <a:p>
            <a:pPr marL="342900" lvl="1">
              <a:defRPr/>
            </a:pPr>
            <a:endParaRPr lang="en-US" sz="1600" dirty="0">
              <a:solidFill>
                <a:prstClr val="black"/>
              </a:solidFill>
              <a:latin typeface="Helvetica" panose="020B0604020202020204" pitchFamily="34" charset="0"/>
              <a:cs typeface="Helvetica" panose="020B0604020202020204" pitchFamily="34" charset="0"/>
            </a:endParaRPr>
          </a:p>
          <a:p>
            <a:pPr marL="342900" lvl="1">
              <a:defRPr/>
            </a:pPr>
            <a:endParaRPr lang="en-US" sz="1600" dirty="0">
              <a:solidFill>
                <a:prstClr val="black"/>
              </a:solidFill>
              <a:latin typeface="Helvetica" panose="020B0604020202020204" pitchFamily="34" charset="0"/>
              <a:cs typeface="Helvetica" panose="020B0604020202020204" pitchFamily="34" charset="0"/>
            </a:endParaRPr>
          </a:p>
          <a:p>
            <a:pPr marL="342900" lvl="1">
              <a:defRPr/>
            </a:pPr>
            <a:endParaRPr lang="en-US" sz="1600" dirty="0">
              <a:solidFill>
                <a:prstClr val="black"/>
              </a:solidFill>
              <a:latin typeface="Helvetica" panose="020B0604020202020204" pitchFamily="34" charset="0"/>
              <a:cs typeface="Helvetica" panose="020B0604020202020204" pitchFamily="34" charset="0"/>
            </a:endParaRPr>
          </a:p>
          <a:p>
            <a:pPr marL="342900" lvl="1">
              <a:defRPr/>
            </a:pPr>
            <a:endParaRPr lang="en-US" sz="1600" dirty="0">
              <a:solidFill>
                <a:prstClr val="black"/>
              </a:solidFill>
              <a:latin typeface="Helvetica" panose="020B0604020202020204" pitchFamily="34" charset="0"/>
              <a:cs typeface="Helvetica" panose="020B0604020202020204" pitchFamily="34" charset="0"/>
            </a:endParaRPr>
          </a:p>
          <a:p>
            <a:pPr marL="342900" lvl="1">
              <a:defRPr/>
            </a:pPr>
            <a:endParaRPr lang="en-US" sz="1600" dirty="0">
              <a:solidFill>
                <a:prstClr val="black"/>
              </a:solidFill>
              <a:latin typeface="Helvetica" panose="020B0604020202020204" pitchFamily="34" charset="0"/>
              <a:cs typeface="Helvetica" panose="020B0604020202020204" pitchFamily="34" charset="0"/>
            </a:endParaRPr>
          </a:p>
          <a:p>
            <a:pPr marL="628650" lvl="1" indent="-285750">
              <a:buFont typeface="Arial" panose="020B0604020202020204" pitchFamily="34" charset="0"/>
              <a:buChar char="•"/>
              <a:defRPr/>
            </a:pPr>
            <a:r>
              <a:rPr lang="en-US" sz="1600" dirty="0">
                <a:solidFill>
                  <a:prstClr val="black"/>
                </a:solidFill>
                <a:latin typeface="Helvetica" panose="020B0604020202020204" pitchFamily="34" charset="0"/>
                <a:cs typeface="Helvetica" panose="020B0604020202020204" pitchFamily="34" charset="0"/>
              </a:rPr>
              <a:t>Mean GMAT Score = 556.04</a:t>
            </a:r>
          </a:p>
          <a:p>
            <a:pPr marL="628650" lvl="1" indent="-285750">
              <a:buFont typeface="Arial" panose="020B0604020202020204" pitchFamily="34" charset="0"/>
              <a:buChar char="•"/>
              <a:defRPr/>
            </a:pPr>
            <a:endParaRPr lang="en-US" sz="1600" dirty="0">
              <a:solidFill>
                <a:prstClr val="black"/>
              </a:solidFill>
              <a:latin typeface="Helvetica" panose="020B0604020202020204" pitchFamily="34" charset="0"/>
              <a:cs typeface="Helvetica" panose="020B0604020202020204" pitchFamily="34" charset="0"/>
            </a:endParaRPr>
          </a:p>
          <a:p>
            <a:pPr marL="342900" lvl="1">
              <a:defRPr/>
            </a:pPr>
            <a:endParaRPr lang="en-US" sz="1600" dirty="0">
              <a:solidFill>
                <a:prstClr val="black"/>
              </a:solidFill>
              <a:latin typeface="Helvetica" panose="020B0604020202020204" pitchFamily="34" charset="0"/>
              <a:cs typeface="Helvetica" panose="020B0604020202020204" pitchFamily="34" charset="0"/>
            </a:endParaRPr>
          </a:p>
          <a:p>
            <a:pPr marL="628650" lvl="1" indent="-285750">
              <a:buFont typeface="Arial" panose="020B0604020202020204" pitchFamily="34" charset="0"/>
              <a:buChar char="•"/>
              <a:defRPr/>
            </a:pPr>
            <a:r>
              <a:rPr lang="en-US" sz="1600" dirty="0">
                <a:solidFill>
                  <a:prstClr val="black"/>
                </a:solidFill>
                <a:latin typeface="Helvetica" panose="020B0604020202020204" pitchFamily="34" charset="0"/>
                <a:cs typeface="Helvetica" panose="020B0604020202020204" pitchFamily="34" charset="0"/>
              </a:rPr>
              <a:t>Mean GRE Math Score = 152.57</a:t>
            </a:r>
          </a:p>
          <a:p>
            <a:pPr marL="628650" lvl="1" indent="-285750">
              <a:buFont typeface="Arial" panose="020B0604020202020204" pitchFamily="34" charset="0"/>
              <a:buChar char="•"/>
              <a:defRPr/>
            </a:pPr>
            <a:r>
              <a:rPr lang="en-US" sz="1600" dirty="0">
                <a:solidFill>
                  <a:prstClr val="black"/>
                </a:solidFill>
                <a:latin typeface="Helvetica" panose="020B0604020202020204" pitchFamily="34" charset="0"/>
                <a:cs typeface="Helvetica" panose="020B0604020202020204" pitchFamily="34" charset="0"/>
              </a:rPr>
              <a:t>Mean GRE Verbal Score = 149.97</a:t>
            </a:r>
          </a:p>
        </p:txBody>
      </p:sp>
    </p:spTree>
    <p:extLst>
      <p:ext uri="{BB962C8B-B14F-4D97-AF65-F5344CB8AC3E}">
        <p14:creationId xmlns:p14="http://schemas.microsoft.com/office/powerpoint/2010/main" val="140478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7200" y="209550"/>
            <a:ext cx="6553200" cy="461665"/>
          </a:xfrm>
          <a:prstGeom prst="rect">
            <a:avLst/>
          </a:prstGeom>
          <a:noFill/>
        </p:spPr>
        <p:txBody>
          <a:bodyPr wrap="square" rtlCol="0">
            <a:spAutoFit/>
          </a:bodyPr>
          <a:lstStyle/>
          <a:p>
            <a:r>
              <a:rPr lang="en-US" sz="2400" b="1" dirty="0">
                <a:solidFill>
                  <a:prstClr val="black"/>
                </a:solidFill>
                <a:latin typeface="Helvetica" panose="020B0604020202020204" pitchFamily="34" charset="0"/>
                <a:cs typeface="Helvetica" panose="020B0604020202020204" pitchFamily="34" charset="0"/>
              </a:rPr>
              <a:t>GRE vs GMAT: QUANTITATIVE </a:t>
            </a:r>
          </a:p>
        </p:txBody>
      </p:sp>
      <p:graphicFrame>
        <p:nvGraphicFramePr>
          <p:cNvPr id="5" name="Table 4"/>
          <p:cNvGraphicFramePr>
            <a:graphicFrameLocks noGrp="1"/>
          </p:cNvGraphicFramePr>
          <p:nvPr>
            <p:extLst>
              <p:ext uri="{D42A27DB-BD31-4B8C-83A1-F6EECF244321}">
                <p14:modId xmlns:p14="http://schemas.microsoft.com/office/powerpoint/2010/main" val="308005753"/>
              </p:ext>
            </p:extLst>
          </p:nvPr>
        </p:nvGraphicFramePr>
        <p:xfrm>
          <a:off x="533400" y="742950"/>
          <a:ext cx="8077200" cy="3192778"/>
        </p:xfrm>
        <a:graphic>
          <a:graphicData uri="http://schemas.openxmlformats.org/drawingml/2006/table">
            <a:tbl>
              <a:tblPr firstRow="1" bandRow="1"/>
              <a:tblGrid>
                <a:gridCol w="12954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452171">
                <a:tc>
                  <a:txBody>
                    <a:bodyPr/>
                    <a:lstStyle>
                      <a:lvl1pPr marL="0">
                        <a:defRPr b="1">
                          <a:solidFill>
                            <a:schemeClr val="lt1"/>
                          </a:solidFill>
                          <a:latin typeface="Arial"/>
                        </a:defRPr>
                      </a:lvl1pPr>
                      <a:lvl2pPr marL="207935">
                        <a:defRPr b="1">
                          <a:solidFill>
                            <a:schemeClr val="lt1"/>
                          </a:solidFill>
                          <a:latin typeface="Arial"/>
                        </a:defRPr>
                      </a:lvl2pPr>
                      <a:lvl3pPr marL="415869">
                        <a:defRPr b="1">
                          <a:solidFill>
                            <a:schemeClr val="lt1"/>
                          </a:solidFill>
                          <a:latin typeface="Arial"/>
                        </a:defRPr>
                      </a:lvl3pPr>
                      <a:lvl4pPr marL="623804">
                        <a:defRPr b="1">
                          <a:solidFill>
                            <a:schemeClr val="lt1"/>
                          </a:solidFill>
                          <a:latin typeface="Arial"/>
                        </a:defRPr>
                      </a:lvl4pPr>
                      <a:lvl5pPr marL="831738">
                        <a:defRPr b="1">
                          <a:solidFill>
                            <a:schemeClr val="lt1"/>
                          </a:solidFill>
                          <a:latin typeface="Arial"/>
                        </a:defRPr>
                      </a:lvl5pPr>
                      <a:lvl6pPr marL="1039673">
                        <a:defRPr b="1">
                          <a:solidFill>
                            <a:schemeClr val="lt1"/>
                          </a:solidFill>
                          <a:latin typeface="Arial"/>
                        </a:defRPr>
                      </a:lvl6pPr>
                      <a:lvl7pPr marL="1247607">
                        <a:defRPr b="1">
                          <a:solidFill>
                            <a:schemeClr val="lt1"/>
                          </a:solidFill>
                          <a:latin typeface="Arial"/>
                        </a:defRPr>
                      </a:lvl7pPr>
                      <a:lvl8pPr marL="1455542">
                        <a:defRPr b="1">
                          <a:solidFill>
                            <a:schemeClr val="lt1"/>
                          </a:solidFill>
                          <a:latin typeface="Arial"/>
                        </a:defRPr>
                      </a:lvl8pPr>
                      <a:lvl9pPr marL="1663476">
                        <a:defRPr b="1">
                          <a:solidFill>
                            <a:schemeClr val="lt1"/>
                          </a:solidFill>
                          <a:latin typeface="Arial"/>
                        </a:defRPr>
                      </a:lvl9pPr>
                    </a:lstStyle>
                    <a:p>
                      <a:pPr algn="ctr"/>
                      <a:endParaRPr lang="en-US" sz="1200" dirty="0">
                        <a:solidFill>
                          <a:sysClr val="windowText" lastClr="000000"/>
                        </a:solidFill>
                        <a:latin typeface="Helvetica" panose="020B0604020202020204" pitchFamily="34" charset="0"/>
                        <a:cs typeface="Helvetica" panose="020B0604020202020204" pitchFamily="34" charset="0"/>
                      </a:endParaRPr>
                    </a:p>
                  </a:txBody>
                  <a:tcPr marL="68584" marR="68584" marT="34289" marB="3428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021"/>
                    </a:solidFill>
                  </a:tcPr>
                </a:tc>
                <a:tc>
                  <a:txBody>
                    <a:bodyPr/>
                    <a:lstStyle>
                      <a:lvl1pPr marL="0">
                        <a:defRPr b="1">
                          <a:solidFill>
                            <a:schemeClr val="lt1"/>
                          </a:solidFill>
                          <a:latin typeface="Arial"/>
                        </a:defRPr>
                      </a:lvl1pPr>
                      <a:lvl2pPr marL="207935">
                        <a:defRPr b="1">
                          <a:solidFill>
                            <a:schemeClr val="lt1"/>
                          </a:solidFill>
                          <a:latin typeface="Arial"/>
                        </a:defRPr>
                      </a:lvl2pPr>
                      <a:lvl3pPr marL="415869">
                        <a:defRPr b="1">
                          <a:solidFill>
                            <a:schemeClr val="lt1"/>
                          </a:solidFill>
                          <a:latin typeface="Arial"/>
                        </a:defRPr>
                      </a:lvl3pPr>
                      <a:lvl4pPr marL="623804">
                        <a:defRPr b="1">
                          <a:solidFill>
                            <a:schemeClr val="lt1"/>
                          </a:solidFill>
                          <a:latin typeface="Arial"/>
                        </a:defRPr>
                      </a:lvl4pPr>
                      <a:lvl5pPr marL="831738">
                        <a:defRPr b="1">
                          <a:solidFill>
                            <a:schemeClr val="lt1"/>
                          </a:solidFill>
                          <a:latin typeface="Arial"/>
                        </a:defRPr>
                      </a:lvl5pPr>
                      <a:lvl6pPr marL="1039673">
                        <a:defRPr b="1">
                          <a:solidFill>
                            <a:schemeClr val="lt1"/>
                          </a:solidFill>
                          <a:latin typeface="Arial"/>
                        </a:defRPr>
                      </a:lvl6pPr>
                      <a:lvl7pPr marL="1247607">
                        <a:defRPr b="1">
                          <a:solidFill>
                            <a:schemeClr val="lt1"/>
                          </a:solidFill>
                          <a:latin typeface="Arial"/>
                        </a:defRPr>
                      </a:lvl7pPr>
                      <a:lvl8pPr marL="1455542">
                        <a:defRPr b="1">
                          <a:solidFill>
                            <a:schemeClr val="lt1"/>
                          </a:solidFill>
                          <a:latin typeface="Arial"/>
                        </a:defRPr>
                      </a:lvl8pPr>
                      <a:lvl9pPr marL="1663476">
                        <a:defRPr b="1">
                          <a:solidFill>
                            <a:schemeClr val="lt1"/>
                          </a:solidFill>
                          <a:latin typeface="Arial"/>
                        </a:defRPr>
                      </a:lvl9pPr>
                    </a:lstStyle>
                    <a:p>
                      <a:pPr algn="ctr"/>
                      <a:r>
                        <a:rPr lang="en-US" sz="1200" dirty="0">
                          <a:solidFill>
                            <a:sysClr val="windowText" lastClr="000000"/>
                          </a:solidFill>
                          <a:latin typeface="Helvetica" panose="020B0604020202020204" pitchFamily="34" charset="0"/>
                          <a:cs typeface="Helvetica" panose="020B0604020202020204" pitchFamily="34" charset="0"/>
                        </a:rPr>
                        <a:t>GRE</a:t>
                      </a:r>
                    </a:p>
                  </a:txBody>
                  <a:tcPr marL="68584" marR="68584" marT="34289" marB="3428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021"/>
                    </a:solidFill>
                  </a:tcPr>
                </a:tc>
                <a:tc>
                  <a:txBody>
                    <a:bodyPr/>
                    <a:lstStyle>
                      <a:lvl1pPr marL="0">
                        <a:defRPr b="1">
                          <a:solidFill>
                            <a:schemeClr val="lt1"/>
                          </a:solidFill>
                          <a:latin typeface="Arial"/>
                        </a:defRPr>
                      </a:lvl1pPr>
                      <a:lvl2pPr marL="207935">
                        <a:defRPr b="1">
                          <a:solidFill>
                            <a:schemeClr val="lt1"/>
                          </a:solidFill>
                          <a:latin typeface="Arial"/>
                        </a:defRPr>
                      </a:lvl2pPr>
                      <a:lvl3pPr marL="415869">
                        <a:defRPr b="1">
                          <a:solidFill>
                            <a:schemeClr val="lt1"/>
                          </a:solidFill>
                          <a:latin typeface="Arial"/>
                        </a:defRPr>
                      </a:lvl3pPr>
                      <a:lvl4pPr marL="623804">
                        <a:defRPr b="1">
                          <a:solidFill>
                            <a:schemeClr val="lt1"/>
                          </a:solidFill>
                          <a:latin typeface="Arial"/>
                        </a:defRPr>
                      </a:lvl4pPr>
                      <a:lvl5pPr marL="831738">
                        <a:defRPr b="1">
                          <a:solidFill>
                            <a:schemeClr val="lt1"/>
                          </a:solidFill>
                          <a:latin typeface="Arial"/>
                        </a:defRPr>
                      </a:lvl5pPr>
                      <a:lvl6pPr marL="1039673">
                        <a:defRPr b="1">
                          <a:solidFill>
                            <a:schemeClr val="lt1"/>
                          </a:solidFill>
                          <a:latin typeface="Arial"/>
                        </a:defRPr>
                      </a:lvl6pPr>
                      <a:lvl7pPr marL="1247607">
                        <a:defRPr b="1">
                          <a:solidFill>
                            <a:schemeClr val="lt1"/>
                          </a:solidFill>
                          <a:latin typeface="Arial"/>
                        </a:defRPr>
                      </a:lvl7pPr>
                      <a:lvl8pPr marL="1455542">
                        <a:defRPr b="1">
                          <a:solidFill>
                            <a:schemeClr val="lt1"/>
                          </a:solidFill>
                          <a:latin typeface="Arial"/>
                        </a:defRPr>
                      </a:lvl8pPr>
                      <a:lvl9pPr marL="1663476">
                        <a:defRPr b="1">
                          <a:solidFill>
                            <a:schemeClr val="lt1"/>
                          </a:solidFill>
                          <a:latin typeface="Arial"/>
                        </a:defRPr>
                      </a:lvl9pPr>
                    </a:lstStyle>
                    <a:p>
                      <a:pPr algn="ctr"/>
                      <a:r>
                        <a:rPr lang="en-US" sz="1200" dirty="0">
                          <a:solidFill>
                            <a:sysClr val="windowText" lastClr="000000"/>
                          </a:solidFill>
                          <a:latin typeface="Helvetica" panose="020B0604020202020204" pitchFamily="34" charset="0"/>
                          <a:cs typeface="Helvetica" panose="020B0604020202020204" pitchFamily="34" charset="0"/>
                        </a:rPr>
                        <a:t>GMAT</a:t>
                      </a:r>
                    </a:p>
                  </a:txBody>
                  <a:tcPr marL="68584" marR="68584" marT="34289" marB="3428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021"/>
                    </a:solidFill>
                  </a:tcPr>
                </a:tc>
                <a:extLst>
                  <a:ext uri="{0D108BD9-81ED-4DB2-BD59-A6C34878D82A}">
                    <a16:rowId xmlns:a16="http://schemas.microsoft.com/office/drawing/2014/main" val="10000"/>
                  </a:ext>
                </a:extLst>
              </a:tr>
              <a:tr h="1757629">
                <a:tc>
                  <a:txBody>
                    <a:bodyPr/>
                    <a:lstStyle>
                      <a:lvl1pPr marL="0">
                        <a:defRPr>
                          <a:solidFill>
                            <a:schemeClr val="dk1"/>
                          </a:solidFill>
                          <a:latin typeface="Arial"/>
                        </a:defRPr>
                      </a:lvl1pPr>
                      <a:lvl2pPr marL="207935">
                        <a:defRPr>
                          <a:solidFill>
                            <a:schemeClr val="dk1"/>
                          </a:solidFill>
                          <a:latin typeface="Arial"/>
                        </a:defRPr>
                      </a:lvl2pPr>
                      <a:lvl3pPr marL="415869">
                        <a:defRPr>
                          <a:solidFill>
                            <a:schemeClr val="dk1"/>
                          </a:solidFill>
                          <a:latin typeface="Arial"/>
                        </a:defRPr>
                      </a:lvl3pPr>
                      <a:lvl4pPr marL="623804">
                        <a:defRPr>
                          <a:solidFill>
                            <a:schemeClr val="dk1"/>
                          </a:solidFill>
                          <a:latin typeface="Arial"/>
                        </a:defRPr>
                      </a:lvl4pPr>
                      <a:lvl5pPr marL="831738">
                        <a:defRPr>
                          <a:solidFill>
                            <a:schemeClr val="dk1"/>
                          </a:solidFill>
                          <a:latin typeface="Arial"/>
                        </a:defRPr>
                      </a:lvl5pPr>
                      <a:lvl6pPr marL="1039673">
                        <a:defRPr>
                          <a:solidFill>
                            <a:schemeClr val="dk1"/>
                          </a:solidFill>
                          <a:latin typeface="Arial"/>
                        </a:defRPr>
                      </a:lvl6pPr>
                      <a:lvl7pPr marL="1247607">
                        <a:defRPr>
                          <a:solidFill>
                            <a:schemeClr val="dk1"/>
                          </a:solidFill>
                          <a:latin typeface="Arial"/>
                        </a:defRPr>
                      </a:lvl7pPr>
                      <a:lvl8pPr marL="1455542">
                        <a:defRPr>
                          <a:solidFill>
                            <a:schemeClr val="dk1"/>
                          </a:solidFill>
                          <a:latin typeface="Arial"/>
                        </a:defRPr>
                      </a:lvl8pPr>
                      <a:lvl9pPr marL="1663476">
                        <a:defRPr>
                          <a:solidFill>
                            <a:schemeClr val="dk1"/>
                          </a:solidFill>
                          <a:latin typeface="Arial"/>
                        </a:defRPr>
                      </a:lvl9pPr>
                    </a:lstStyle>
                    <a:p>
                      <a:pPr algn="ctr"/>
                      <a:r>
                        <a:rPr lang="en-US" sz="1200" b="1" baseline="0" dirty="0">
                          <a:latin typeface="Helvetica" panose="020B0604020202020204" pitchFamily="34" charset="0"/>
                          <a:cs typeface="Helvetica" panose="020B0604020202020204" pitchFamily="34" charset="0"/>
                        </a:rPr>
                        <a:t>CONTENT</a:t>
                      </a:r>
                      <a:endParaRPr lang="en-US" sz="1200" b="1" dirty="0">
                        <a:latin typeface="Helvetica" panose="020B0604020202020204" pitchFamily="34" charset="0"/>
                        <a:cs typeface="Helvetica" panose="020B0604020202020204" pitchFamily="34" charset="0"/>
                      </a:endParaRPr>
                    </a:p>
                  </a:txBody>
                  <a:tcPr marL="68584" marR="68584" marT="34289" marB="3428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defRPr>
                          <a:solidFill>
                            <a:schemeClr val="dk1"/>
                          </a:solidFill>
                          <a:latin typeface="Arial"/>
                        </a:defRPr>
                      </a:lvl1pPr>
                      <a:lvl2pPr marL="207935">
                        <a:defRPr>
                          <a:solidFill>
                            <a:schemeClr val="dk1"/>
                          </a:solidFill>
                          <a:latin typeface="Arial"/>
                        </a:defRPr>
                      </a:lvl2pPr>
                      <a:lvl3pPr marL="415869">
                        <a:defRPr>
                          <a:solidFill>
                            <a:schemeClr val="dk1"/>
                          </a:solidFill>
                          <a:latin typeface="Arial"/>
                        </a:defRPr>
                      </a:lvl3pPr>
                      <a:lvl4pPr marL="623804">
                        <a:defRPr>
                          <a:solidFill>
                            <a:schemeClr val="dk1"/>
                          </a:solidFill>
                          <a:latin typeface="Arial"/>
                        </a:defRPr>
                      </a:lvl4pPr>
                      <a:lvl5pPr marL="831738">
                        <a:defRPr>
                          <a:solidFill>
                            <a:schemeClr val="dk1"/>
                          </a:solidFill>
                          <a:latin typeface="Arial"/>
                        </a:defRPr>
                      </a:lvl5pPr>
                      <a:lvl6pPr marL="1039673">
                        <a:defRPr>
                          <a:solidFill>
                            <a:schemeClr val="dk1"/>
                          </a:solidFill>
                          <a:latin typeface="Arial"/>
                        </a:defRPr>
                      </a:lvl6pPr>
                      <a:lvl7pPr marL="1247607">
                        <a:defRPr>
                          <a:solidFill>
                            <a:schemeClr val="dk1"/>
                          </a:solidFill>
                          <a:latin typeface="Arial"/>
                        </a:defRPr>
                      </a:lvl7pPr>
                      <a:lvl8pPr marL="1455542">
                        <a:defRPr>
                          <a:solidFill>
                            <a:schemeClr val="dk1"/>
                          </a:solidFill>
                          <a:latin typeface="Arial"/>
                        </a:defRPr>
                      </a:lvl8pPr>
                      <a:lvl9pPr marL="1663476">
                        <a:defRPr>
                          <a:solidFill>
                            <a:schemeClr val="dk1"/>
                          </a:solidFill>
                          <a:latin typeface="Arial"/>
                        </a:defRPr>
                      </a:lvl9pPr>
                    </a:lstStyle>
                    <a:p>
                      <a:pPr marL="285750" indent="-285750" algn="l">
                        <a:buFont typeface="Arial" panose="020B0604020202020204" pitchFamily="34" charset="0"/>
                        <a:buChar char="•"/>
                      </a:pPr>
                      <a:r>
                        <a:rPr lang="en-US" sz="1200" dirty="0">
                          <a:solidFill>
                            <a:sysClr val="windowText" lastClr="000000"/>
                          </a:solidFill>
                          <a:latin typeface="Helvetica" panose="020B0604020202020204" pitchFamily="34" charset="0"/>
                          <a:cs typeface="Helvetica" panose="020B0604020202020204" pitchFamily="34" charset="0"/>
                        </a:rPr>
                        <a:t>Arithmetic</a:t>
                      </a:r>
                    </a:p>
                    <a:p>
                      <a:pPr marL="285750" indent="-285750" algn="l">
                        <a:buFont typeface="Arial" panose="020B0604020202020204" pitchFamily="34" charset="0"/>
                        <a:buChar char="•"/>
                      </a:pPr>
                      <a:r>
                        <a:rPr lang="en-US" sz="1200" dirty="0">
                          <a:solidFill>
                            <a:sysClr val="windowText" lastClr="000000"/>
                          </a:solidFill>
                          <a:latin typeface="Helvetica" panose="020B0604020202020204" pitchFamily="34" charset="0"/>
                          <a:cs typeface="Helvetica" panose="020B0604020202020204" pitchFamily="34" charset="0"/>
                        </a:rPr>
                        <a:t>Geometry</a:t>
                      </a:r>
                    </a:p>
                    <a:p>
                      <a:pPr marL="285750" indent="-285750" algn="l">
                        <a:buFont typeface="Arial" panose="020B0604020202020204" pitchFamily="34" charset="0"/>
                        <a:buChar char="•"/>
                      </a:pPr>
                      <a:r>
                        <a:rPr lang="en-US" sz="1200" dirty="0">
                          <a:solidFill>
                            <a:sysClr val="windowText" lastClr="000000"/>
                          </a:solidFill>
                          <a:latin typeface="Helvetica" panose="020B0604020202020204" pitchFamily="34" charset="0"/>
                          <a:cs typeface="Helvetica" panose="020B0604020202020204" pitchFamily="34" charset="0"/>
                        </a:rPr>
                        <a:t>Algebra</a:t>
                      </a:r>
                    </a:p>
                    <a:p>
                      <a:pPr marL="285750" indent="-285750" algn="l">
                        <a:buFont typeface="Arial" panose="020B0604020202020204" pitchFamily="34" charset="0"/>
                        <a:buChar char="•"/>
                      </a:pPr>
                      <a:r>
                        <a:rPr lang="en-US" sz="1200" dirty="0">
                          <a:solidFill>
                            <a:sysClr val="windowText" lastClr="000000"/>
                          </a:solidFill>
                          <a:latin typeface="Helvetica" panose="020B0604020202020204" pitchFamily="34" charset="0"/>
                          <a:cs typeface="Helvetica" panose="020B0604020202020204" pitchFamily="34" charset="0"/>
                        </a:rPr>
                        <a:t>Data Analysis</a:t>
                      </a:r>
                    </a:p>
                    <a:p>
                      <a:pPr marL="0" indent="0" algn="l">
                        <a:buFont typeface="Arial" panose="020B0604020202020204" pitchFamily="34" charset="0"/>
                        <a:buNone/>
                      </a:pPr>
                      <a:endParaRPr lang="en-US" sz="1200" dirty="0">
                        <a:solidFill>
                          <a:sysClr val="windowText" lastClr="000000"/>
                        </a:solidFill>
                        <a:latin typeface="Helvetica" panose="020B0604020202020204" pitchFamily="34" charset="0"/>
                        <a:cs typeface="Helvetica" panose="020B0604020202020204" pitchFamily="34" charset="0"/>
                      </a:endParaRPr>
                    </a:p>
                  </a:txBody>
                  <a:tcPr marL="68584" marR="68584" marT="34289" marB="3428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defRPr>
                          <a:solidFill>
                            <a:schemeClr val="dk1"/>
                          </a:solidFill>
                          <a:latin typeface="Arial"/>
                        </a:defRPr>
                      </a:lvl1pPr>
                      <a:lvl2pPr marL="207935">
                        <a:defRPr>
                          <a:solidFill>
                            <a:schemeClr val="dk1"/>
                          </a:solidFill>
                          <a:latin typeface="Arial"/>
                        </a:defRPr>
                      </a:lvl2pPr>
                      <a:lvl3pPr marL="415869">
                        <a:defRPr>
                          <a:solidFill>
                            <a:schemeClr val="dk1"/>
                          </a:solidFill>
                          <a:latin typeface="Arial"/>
                        </a:defRPr>
                      </a:lvl3pPr>
                      <a:lvl4pPr marL="623804">
                        <a:defRPr>
                          <a:solidFill>
                            <a:schemeClr val="dk1"/>
                          </a:solidFill>
                          <a:latin typeface="Arial"/>
                        </a:defRPr>
                      </a:lvl4pPr>
                      <a:lvl5pPr marL="831738">
                        <a:defRPr>
                          <a:solidFill>
                            <a:schemeClr val="dk1"/>
                          </a:solidFill>
                          <a:latin typeface="Arial"/>
                        </a:defRPr>
                      </a:lvl5pPr>
                      <a:lvl6pPr marL="1039673">
                        <a:defRPr>
                          <a:solidFill>
                            <a:schemeClr val="dk1"/>
                          </a:solidFill>
                          <a:latin typeface="Arial"/>
                        </a:defRPr>
                      </a:lvl6pPr>
                      <a:lvl7pPr marL="1247607">
                        <a:defRPr>
                          <a:solidFill>
                            <a:schemeClr val="dk1"/>
                          </a:solidFill>
                          <a:latin typeface="Arial"/>
                        </a:defRPr>
                      </a:lvl7pPr>
                      <a:lvl8pPr marL="1455542">
                        <a:defRPr>
                          <a:solidFill>
                            <a:schemeClr val="dk1"/>
                          </a:solidFill>
                          <a:latin typeface="Arial"/>
                        </a:defRPr>
                      </a:lvl8pPr>
                      <a:lvl9pPr marL="1663476">
                        <a:defRPr>
                          <a:solidFill>
                            <a:schemeClr val="dk1"/>
                          </a:solidFill>
                          <a:latin typeface="Arial"/>
                        </a:defRPr>
                      </a:lvl9p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ysClr val="windowText" lastClr="000000"/>
                          </a:solidFill>
                          <a:latin typeface="Helvetica" panose="020B0604020202020204" pitchFamily="34" charset="0"/>
                          <a:cs typeface="Helvetica" panose="020B0604020202020204" pitchFamily="34" charset="0"/>
                        </a:rPr>
                        <a:t>Arithmetic</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ysClr val="windowText" lastClr="000000"/>
                          </a:solidFill>
                          <a:latin typeface="Helvetica" panose="020B0604020202020204" pitchFamily="34" charset="0"/>
                          <a:cs typeface="Helvetica" panose="020B0604020202020204" pitchFamily="34" charset="0"/>
                        </a:rPr>
                        <a:t>Geometry</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ysClr val="windowText" lastClr="000000"/>
                          </a:solidFill>
                          <a:latin typeface="Helvetica" panose="020B0604020202020204" pitchFamily="34" charset="0"/>
                          <a:cs typeface="Helvetica" panose="020B0604020202020204" pitchFamily="34" charset="0"/>
                        </a:rPr>
                        <a:t>Algebra</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ysClr val="windowText" lastClr="000000"/>
                          </a:solidFill>
                          <a:latin typeface="Helvetica" panose="020B0604020202020204" pitchFamily="34" charset="0"/>
                          <a:cs typeface="Helvetica" panose="020B0604020202020204" pitchFamily="34" charset="0"/>
                        </a:rPr>
                        <a:t>Data Analysis</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u="sng" dirty="0">
                        <a:solidFill>
                          <a:sysClr val="windowText" lastClr="000000"/>
                        </a:solidFill>
                        <a:latin typeface="Helvetica" panose="020B0604020202020204" pitchFamily="34" charset="0"/>
                        <a:cs typeface="Helvetica" panose="020B0604020202020204" pitchFamily="34" charset="0"/>
                      </a:endParaRPr>
                    </a:p>
                    <a:p>
                      <a:pPr algn="l"/>
                      <a:endParaRPr lang="en-US" sz="1200" dirty="0">
                        <a:latin typeface="Helvetica" panose="020B0604020202020204" pitchFamily="34" charset="0"/>
                        <a:cs typeface="Helvetica" panose="020B0604020202020204" pitchFamily="34" charset="0"/>
                      </a:endParaRPr>
                    </a:p>
                  </a:txBody>
                  <a:tcPr marL="68584" marR="68584" marT="34289" marB="3428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r h="942061">
                <a:tc>
                  <a:txBody>
                    <a:bodyPr/>
                    <a:lstStyle>
                      <a:lvl1pPr marL="0">
                        <a:defRPr>
                          <a:solidFill>
                            <a:schemeClr val="dk1"/>
                          </a:solidFill>
                          <a:latin typeface="Arial"/>
                        </a:defRPr>
                      </a:lvl1pPr>
                      <a:lvl2pPr marL="207935">
                        <a:defRPr>
                          <a:solidFill>
                            <a:schemeClr val="dk1"/>
                          </a:solidFill>
                          <a:latin typeface="Arial"/>
                        </a:defRPr>
                      </a:lvl2pPr>
                      <a:lvl3pPr marL="415869">
                        <a:defRPr>
                          <a:solidFill>
                            <a:schemeClr val="dk1"/>
                          </a:solidFill>
                          <a:latin typeface="Arial"/>
                        </a:defRPr>
                      </a:lvl3pPr>
                      <a:lvl4pPr marL="623804">
                        <a:defRPr>
                          <a:solidFill>
                            <a:schemeClr val="dk1"/>
                          </a:solidFill>
                          <a:latin typeface="Arial"/>
                        </a:defRPr>
                      </a:lvl4pPr>
                      <a:lvl5pPr marL="831738">
                        <a:defRPr>
                          <a:solidFill>
                            <a:schemeClr val="dk1"/>
                          </a:solidFill>
                          <a:latin typeface="Arial"/>
                        </a:defRPr>
                      </a:lvl5pPr>
                      <a:lvl6pPr marL="1039673">
                        <a:defRPr>
                          <a:solidFill>
                            <a:schemeClr val="dk1"/>
                          </a:solidFill>
                          <a:latin typeface="Arial"/>
                        </a:defRPr>
                      </a:lvl6pPr>
                      <a:lvl7pPr marL="1247607">
                        <a:defRPr>
                          <a:solidFill>
                            <a:schemeClr val="dk1"/>
                          </a:solidFill>
                          <a:latin typeface="Arial"/>
                        </a:defRPr>
                      </a:lvl7pPr>
                      <a:lvl8pPr marL="1455542">
                        <a:defRPr>
                          <a:solidFill>
                            <a:schemeClr val="dk1"/>
                          </a:solidFill>
                          <a:latin typeface="Arial"/>
                        </a:defRPr>
                      </a:lvl8pPr>
                      <a:lvl9pPr marL="1663476">
                        <a:defRPr>
                          <a:solidFill>
                            <a:schemeClr val="dk1"/>
                          </a:solidFill>
                          <a:latin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a:latin typeface="Helvetica" panose="020B0604020202020204" pitchFamily="34" charset="0"/>
                          <a:cs typeface="Helvetica" panose="020B0604020202020204" pitchFamily="34" charset="0"/>
                        </a:rPr>
                        <a:t>QUESTION</a:t>
                      </a:r>
                      <a:r>
                        <a:rPr lang="en-US" sz="1200" b="1" baseline="0" dirty="0">
                          <a:latin typeface="Helvetica" panose="020B0604020202020204" pitchFamily="34" charset="0"/>
                          <a:cs typeface="Helvetica" panose="020B0604020202020204" pitchFamily="34" charset="0"/>
                        </a:rPr>
                        <a:t> TYPES</a:t>
                      </a:r>
                      <a:endParaRPr lang="en-US" sz="1200" b="1" dirty="0">
                        <a:latin typeface="Helvetica" panose="020B0604020202020204" pitchFamily="34" charset="0"/>
                        <a:cs typeface="Helvetica" panose="020B0604020202020204" pitchFamily="34" charset="0"/>
                      </a:endParaRPr>
                    </a:p>
                  </a:txBody>
                  <a:tcPr marL="68584" marR="68584" marT="34289" marB="3428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defRPr>
                          <a:solidFill>
                            <a:schemeClr val="dk1"/>
                          </a:solidFill>
                          <a:latin typeface="Arial"/>
                        </a:defRPr>
                      </a:lvl1pPr>
                      <a:lvl2pPr marL="207935">
                        <a:defRPr>
                          <a:solidFill>
                            <a:schemeClr val="dk1"/>
                          </a:solidFill>
                          <a:latin typeface="Arial"/>
                        </a:defRPr>
                      </a:lvl2pPr>
                      <a:lvl3pPr marL="415869">
                        <a:defRPr>
                          <a:solidFill>
                            <a:schemeClr val="dk1"/>
                          </a:solidFill>
                          <a:latin typeface="Arial"/>
                        </a:defRPr>
                      </a:lvl3pPr>
                      <a:lvl4pPr marL="623804">
                        <a:defRPr>
                          <a:solidFill>
                            <a:schemeClr val="dk1"/>
                          </a:solidFill>
                          <a:latin typeface="Arial"/>
                        </a:defRPr>
                      </a:lvl4pPr>
                      <a:lvl5pPr marL="831738">
                        <a:defRPr>
                          <a:solidFill>
                            <a:schemeClr val="dk1"/>
                          </a:solidFill>
                          <a:latin typeface="Arial"/>
                        </a:defRPr>
                      </a:lvl5pPr>
                      <a:lvl6pPr marL="1039673">
                        <a:defRPr>
                          <a:solidFill>
                            <a:schemeClr val="dk1"/>
                          </a:solidFill>
                          <a:latin typeface="Arial"/>
                        </a:defRPr>
                      </a:lvl6pPr>
                      <a:lvl7pPr marL="1247607">
                        <a:defRPr>
                          <a:solidFill>
                            <a:schemeClr val="dk1"/>
                          </a:solidFill>
                          <a:latin typeface="Arial"/>
                        </a:defRPr>
                      </a:lvl7pPr>
                      <a:lvl8pPr marL="1455542">
                        <a:defRPr>
                          <a:solidFill>
                            <a:schemeClr val="dk1"/>
                          </a:solidFill>
                          <a:latin typeface="Arial"/>
                        </a:defRPr>
                      </a:lvl8pPr>
                      <a:lvl9pPr marL="1663476">
                        <a:defRPr>
                          <a:solidFill>
                            <a:schemeClr val="dk1"/>
                          </a:solidFill>
                          <a:latin typeface="Arial"/>
                        </a:defRPr>
                      </a:lvl9p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Problem Solving</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Quantitative Comparison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Numeric Entry</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Select All That Apply</a:t>
                      </a:r>
                    </a:p>
                    <a:p>
                      <a:pPr marL="0" indent="0" algn="l">
                        <a:buFont typeface="Arial" panose="020B0604020202020204" pitchFamily="34" charset="0"/>
                        <a:buNone/>
                      </a:pPr>
                      <a:endParaRPr lang="en-US" sz="1200" u="none" dirty="0">
                        <a:solidFill>
                          <a:sysClr val="windowText" lastClr="000000"/>
                        </a:solidFill>
                        <a:latin typeface="Helvetica" panose="020B0604020202020204" pitchFamily="34" charset="0"/>
                        <a:cs typeface="Helvetica" panose="020B0604020202020204" pitchFamily="34" charset="0"/>
                      </a:endParaRPr>
                    </a:p>
                  </a:txBody>
                  <a:tcPr marL="68584" marR="68584" marT="34289" marB="3428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defRPr>
                          <a:solidFill>
                            <a:schemeClr val="dk1"/>
                          </a:solidFill>
                          <a:latin typeface="Arial"/>
                        </a:defRPr>
                      </a:lvl1pPr>
                      <a:lvl2pPr marL="207935">
                        <a:defRPr>
                          <a:solidFill>
                            <a:schemeClr val="dk1"/>
                          </a:solidFill>
                          <a:latin typeface="Arial"/>
                        </a:defRPr>
                      </a:lvl2pPr>
                      <a:lvl3pPr marL="415869">
                        <a:defRPr>
                          <a:solidFill>
                            <a:schemeClr val="dk1"/>
                          </a:solidFill>
                          <a:latin typeface="Arial"/>
                        </a:defRPr>
                      </a:lvl3pPr>
                      <a:lvl4pPr marL="623804">
                        <a:defRPr>
                          <a:solidFill>
                            <a:schemeClr val="dk1"/>
                          </a:solidFill>
                          <a:latin typeface="Arial"/>
                        </a:defRPr>
                      </a:lvl4pPr>
                      <a:lvl5pPr marL="831738">
                        <a:defRPr>
                          <a:solidFill>
                            <a:schemeClr val="dk1"/>
                          </a:solidFill>
                          <a:latin typeface="Arial"/>
                        </a:defRPr>
                      </a:lvl5pPr>
                      <a:lvl6pPr marL="1039673">
                        <a:defRPr>
                          <a:solidFill>
                            <a:schemeClr val="dk1"/>
                          </a:solidFill>
                          <a:latin typeface="Arial"/>
                        </a:defRPr>
                      </a:lvl6pPr>
                      <a:lvl7pPr marL="1247607">
                        <a:defRPr>
                          <a:solidFill>
                            <a:schemeClr val="dk1"/>
                          </a:solidFill>
                          <a:latin typeface="Arial"/>
                        </a:defRPr>
                      </a:lvl7pPr>
                      <a:lvl8pPr marL="1455542">
                        <a:defRPr>
                          <a:solidFill>
                            <a:schemeClr val="dk1"/>
                          </a:solidFill>
                          <a:latin typeface="Arial"/>
                        </a:defRPr>
                      </a:lvl8pPr>
                      <a:lvl9pPr marL="1663476">
                        <a:defRPr>
                          <a:solidFill>
                            <a:schemeClr val="dk1"/>
                          </a:solidFill>
                          <a:latin typeface="Arial"/>
                        </a:defRPr>
                      </a:lvl9pPr>
                    </a:lstStyle>
                    <a:p>
                      <a:pPr marL="285750" lvl="0" indent="-285750">
                        <a:buFont typeface="Arial" panose="020B0604020202020204" pitchFamily="34" charset="0"/>
                        <a:buChar char="•"/>
                      </a:pPr>
                      <a:r>
                        <a:rPr lang="en-US" sz="1200" kern="1200" dirty="0">
                          <a:effectLst/>
                          <a:latin typeface="Helvetica" panose="020B0604020202020204" pitchFamily="34" charset="0"/>
                          <a:cs typeface="Helvetica" panose="020B0604020202020204" pitchFamily="34" charset="0"/>
                        </a:rPr>
                        <a:t>Problem Solving </a:t>
                      </a:r>
                    </a:p>
                    <a:p>
                      <a:pPr marL="285750" indent="-285750">
                        <a:buFont typeface="Arial" panose="020B0604020202020204" pitchFamily="34" charset="0"/>
                        <a:buChar char="•"/>
                      </a:pPr>
                      <a:r>
                        <a:rPr lang="en-US" sz="1200" kern="1200" dirty="0">
                          <a:effectLst/>
                          <a:latin typeface="Helvetica" panose="020B0604020202020204" pitchFamily="34" charset="0"/>
                          <a:cs typeface="Helvetica" panose="020B0604020202020204" pitchFamily="34" charset="0"/>
                        </a:rPr>
                        <a:t>Data Sufficiency</a:t>
                      </a:r>
                      <a:endParaRPr lang="en-US" sz="1200" dirty="0">
                        <a:latin typeface="Helvetica" panose="020B0604020202020204" pitchFamily="34" charset="0"/>
                        <a:cs typeface="Helvetica" panose="020B0604020202020204" pitchFamily="34" charset="0"/>
                      </a:endParaRPr>
                    </a:p>
                    <a:p>
                      <a:pPr marL="0" indent="0" algn="l">
                        <a:buFont typeface="Arial" panose="020B0604020202020204" pitchFamily="34" charset="0"/>
                        <a:buNone/>
                      </a:pPr>
                      <a:endParaRPr lang="en-US" sz="1200" u="sng" dirty="0">
                        <a:solidFill>
                          <a:sysClr val="windowText" lastClr="000000"/>
                        </a:solidFill>
                        <a:latin typeface="Helvetica" panose="020B0604020202020204" pitchFamily="34" charset="0"/>
                        <a:cs typeface="Helvetica" panose="020B0604020202020204" pitchFamily="34" charset="0"/>
                      </a:endParaRPr>
                    </a:p>
                  </a:txBody>
                  <a:tcPr marL="68584" marR="68584" marT="34289" marB="3428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92492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15000" y="1504950"/>
            <a:ext cx="2438400" cy="301236"/>
          </a:xfrm>
          <a:prstGeom prst="rect">
            <a:avLst/>
          </a:prstGeom>
          <a:solidFill>
            <a:schemeClr val="tx1"/>
          </a:solidFill>
        </p:spPr>
        <p:txBody>
          <a:bodyPr wrap="square">
            <a:spAutoFit/>
          </a:bodyPr>
          <a:lstStyle/>
          <a:p>
            <a:pPr marR="316230">
              <a:lnSpc>
                <a:spcPct val="104000"/>
              </a:lnSpc>
            </a:pPr>
            <a:endParaRPr lang="en-US" sz="1400" dirty="0">
              <a:solidFill>
                <a:prstClr val="white"/>
              </a:solidFill>
              <a:latin typeface="Helvetica" panose="020B0604020202020204" pitchFamily="34" charset="0"/>
              <a:cs typeface="Helvetica" panose="020B0604020202020204" pitchFamily="34" charset="0"/>
            </a:endParaRPr>
          </a:p>
        </p:txBody>
      </p:sp>
      <p:sp>
        <p:nvSpPr>
          <p:cNvPr id="7" name="Text Placeholder 1"/>
          <p:cNvSpPr>
            <a:spLocks noGrp="1"/>
          </p:cNvSpPr>
          <p:nvPr>
            <p:ph type="body" sz="quarter" idx="11"/>
          </p:nvPr>
        </p:nvSpPr>
        <p:spPr>
          <a:xfrm>
            <a:off x="5562600" y="971550"/>
            <a:ext cx="2815506" cy="2667000"/>
          </a:xfrm>
          <a:solidFill>
            <a:schemeClr val="tx1"/>
          </a:solidFill>
        </p:spPr>
        <p:txBody>
          <a:bodyPr/>
          <a:lstStyle/>
          <a:p>
            <a:pPr lvl="0" algn="l"/>
            <a:r>
              <a:rPr lang="en-US" sz="1700" dirty="0">
                <a:solidFill>
                  <a:srgbClr val="F6D922"/>
                </a:solidFill>
              </a:rPr>
              <a:t>PROBLEM SOLVING</a:t>
            </a:r>
            <a:endParaRPr lang="en-US" dirty="0">
              <a:solidFill>
                <a:prstClr val="white"/>
              </a:solidFill>
            </a:endParaRPr>
          </a:p>
          <a:p>
            <a:pPr algn="l"/>
            <a:endParaRPr lang="en-US" dirty="0"/>
          </a:p>
        </p:txBody>
      </p:sp>
      <p:sp>
        <p:nvSpPr>
          <p:cNvPr id="6" name="Rectangle 5"/>
          <p:cNvSpPr/>
          <p:nvPr/>
        </p:nvSpPr>
        <p:spPr>
          <a:xfrm>
            <a:off x="5562600" y="1677732"/>
            <a:ext cx="2895600" cy="2012730"/>
          </a:xfrm>
          <a:prstGeom prst="rect">
            <a:avLst/>
          </a:prstGeom>
          <a:solidFill>
            <a:schemeClr val="tx1"/>
          </a:solidFill>
        </p:spPr>
        <p:txBody>
          <a:bodyPr wrap="square">
            <a:spAutoFit/>
          </a:bodyPr>
          <a:lstStyle/>
          <a:p>
            <a:pPr marL="285750" marR="316230" indent="-285750">
              <a:lnSpc>
                <a:spcPct val="104000"/>
              </a:lnSpc>
              <a:buFont typeface="Arial" panose="020B0604020202020204" pitchFamily="34" charset="0"/>
              <a:buChar char="•"/>
            </a:pPr>
            <a:r>
              <a:rPr lang="en-US" sz="1200" dirty="0">
                <a:solidFill>
                  <a:prstClr val="white"/>
                </a:solidFill>
                <a:latin typeface="Helvetica" panose="020B0604020202020204" pitchFamily="34" charset="0"/>
                <a:cs typeface="Helvetica" panose="020B0604020202020204" pitchFamily="34" charset="0"/>
              </a:rPr>
              <a:t>Approximately half of each Quantitative section will be Problem Solving questions</a:t>
            </a:r>
          </a:p>
          <a:p>
            <a:pPr marL="285750" marR="316230" indent="-285750">
              <a:lnSpc>
                <a:spcPct val="104000"/>
              </a:lnSpc>
              <a:buFont typeface="Arial" panose="020B0604020202020204" pitchFamily="34" charset="0"/>
              <a:buChar char="•"/>
            </a:pPr>
            <a:endParaRPr lang="en-US" sz="1200" dirty="0">
              <a:solidFill>
                <a:prstClr val="white"/>
              </a:solidFill>
              <a:latin typeface="Helvetica" panose="020B0604020202020204" pitchFamily="34" charset="0"/>
              <a:cs typeface="Helvetica" panose="020B0604020202020204" pitchFamily="34" charset="0"/>
            </a:endParaRPr>
          </a:p>
          <a:p>
            <a:pPr marL="285750" marR="316230" indent="-285750">
              <a:lnSpc>
                <a:spcPct val="104000"/>
              </a:lnSpc>
              <a:buFont typeface="Arial" panose="020B0604020202020204" pitchFamily="34" charset="0"/>
              <a:buChar char="•"/>
            </a:pPr>
            <a:r>
              <a:rPr lang="en-US" sz="1200" dirty="0">
                <a:solidFill>
                  <a:prstClr val="white"/>
                </a:solidFill>
                <a:latin typeface="Helvetica" panose="020B0604020202020204" pitchFamily="34" charset="0"/>
                <a:cs typeface="Helvetica" panose="020B0604020202020204" pitchFamily="34" charset="0"/>
              </a:rPr>
              <a:t>GMAT has 5 answer choices (with only 1 correct answer) </a:t>
            </a:r>
          </a:p>
          <a:p>
            <a:pPr marL="285750" marR="316230" indent="-285750">
              <a:lnSpc>
                <a:spcPct val="104000"/>
              </a:lnSpc>
              <a:buFont typeface="Arial" panose="020B0604020202020204" pitchFamily="34" charset="0"/>
              <a:buChar char="•"/>
            </a:pPr>
            <a:endParaRPr lang="en-US" sz="1200" dirty="0">
              <a:solidFill>
                <a:prstClr val="white"/>
              </a:solidFill>
              <a:latin typeface="Helvetica" panose="020B0604020202020204" pitchFamily="34" charset="0"/>
              <a:cs typeface="Helvetica" panose="020B0604020202020204" pitchFamily="34" charset="0"/>
            </a:endParaRPr>
          </a:p>
          <a:p>
            <a:pPr marL="285750" marR="316230" indent="-285750">
              <a:lnSpc>
                <a:spcPct val="104000"/>
              </a:lnSpc>
              <a:buFont typeface="Arial" panose="020B0604020202020204" pitchFamily="34" charset="0"/>
              <a:buChar char="•"/>
            </a:pPr>
            <a:r>
              <a:rPr lang="en-US" sz="1200" dirty="0">
                <a:solidFill>
                  <a:prstClr val="white"/>
                </a:solidFill>
                <a:latin typeface="Helvetica" panose="020B0604020202020204" pitchFamily="34" charset="0"/>
                <a:cs typeface="Helvetica" panose="020B0604020202020204" pitchFamily="34" charset="0"/>
              </a:rPr>
              <a:t>GRE has some questions with  1 correct answer, select all that apply, or fill in the blank</a:t>
            </a:r>
          </a:p>
        </p:txBody>
      </p:sp>
      <p:pic>
        <p:nvPicPr>
          <p:cNvPr id="8" name="Picture Placeholder 7"/>
          <p:cNvPicPr>
            <a:picLocks noGrp="1" noChangeAspect="1"/>
          </p:cNvPicPr>
          <p:nvPr>
            <p:ph type="pic" sz="quarter" idx="14"/>
          </p:nvPr>
        </p:nvPicPr>
        <p:blipFill rotWithShape="1">
          <a:blip r:embed="rId3" cstate="email">
            <a:extLst>
              <a:ext uri="{28A0092B-C50C-407E-A947-70E740481C1C}">
                <a14:useLocalDpi xmlns:a14="http://schemas.microsoft.com/office/drawing/2010/main"/>
              </a:ext>
            </a:extLst>
          </a:blip>
          <a:srcRect l="15294" r="15294"/>
          <a:stretch/>
        </p:blipFill>
        <p:spPr>
          <a:xfrm>
            <a:off x="1" y="3996"/>
            <a:ext cx="4876800" cy="4859034"/>
          </a:xfrm>
          <a:prstGeom prst="rect">
            <a:avLst/>
          </a:prstGeom>
        </p:spPr>
      </p:pic>
    </p:spTree>
    <p:extLst>
      <p:ext uri="{BB962C8B-B14F-4D97-AF65-F5344CB8AC3E}">
        <p14:creationId xmlns:p14="http://schemas.microsoft.com/office/powerpoint/2010/main" val="1685994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838200" y="1695396"/>
            <a:ext cx="6400800" cy="8763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7" name="Subtitle 6"/>
          <p:cNvSpPr>
            <a:spLocks noGrp="1"/>
          </p:cNvSpPr>
          <p:nvPr>
            <p:ph type="subTitle" idx="4"/>
          </p:nvPr>
        </p:nvSpPr>
        <p:spPr>
          <a:xfrm>
            <a:off x="-228600" y="1733550"/>
            <a:ext cx="7848600" cy="1107996"/>
          </a:xfrm>
        </p:spPr>
        <p:txBody>
          <a:bodyPr/>
          <a:lstStyle/>
          <a:p>
            <a:pPr marL="556514" marR="489513" indent="573842"/>
            <a:r>
              <a:rPr lang="en-US" sz="2400" dirty="0">
                <a:latin typeface="Helvetica"/>
                <a:cs typeface="Helvetica"/>
              </a:rPr>
              <a:t>GRE vs GMAT: QUANTITATIVE SECTION</a:t>
            </a:r>
          </a:p>
          <a:p>
            <a:pPr marL="556514" marR="489513" indent="573842"/>
            <a:r>
              <a:rPr lang="en-US" sz="2400" dirty="0">
                <a:latin typeface="Helvetica"/>
                <a:cs typeface="Helvetica"/>
              </a:rPr>
              <a:t>DIFFERENCES</a:t>
            </a:r>
          </a:p>
          <a:p>
            <a:pPr marL="556514" marR="489513" indent="573842"/>
            <a:endParaRPr lang="en-US" sz="2400" dirty="0">
              <a:latin typeface="Helvetica"/>
              <a:cs typeface="Helvetica"/>
            </a:endParaRPr>
          </a:p>
        </p:txBody>
      </p:sp>
    </p:spTree>
    <p:extLst>
      <p:ext uri="{BB962C8B-B14F-4D97-AF65-F5344CB8AC3E}">
        <p14:creationId xmlns:p14="http://schemas.microsoft.com/office/powerpoint/2010/main" val="1532290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object 3"/>
          <p:cNvSpPr txBox="1"/>
          <p:nvPr/>
        </p:nvSpPr>
        <p:spPr>
          <a:xfrm>
            <a:off x="2057400" y="457200"/>
            <a:ext cx="5295900" cy="615553"/>
          </a:xfrm>
          <a:prstGeom prst="rect">
            <a:avLst/>
          </a:prstGeom>
        </p:spPr>
        <p:txBody>
          <a:bodyPr vert="horz" wrap="square" lIns="0" tIns="0" rIns="0" bIns="0" rtlCol="0">
            <a:spAutoFit/>
          </a:bodyPr>
          <a:lstStyle/>
          <a:p>
            <a:pPr algn="ctr"/>
            <a:r>
              <a:rPr lang="en-US" sz="2000" b="1" dirty="0">
                <a:latin typeface="Helvetica" panose="020B0604020202020204" pitchFamily="34" charset="0"/>
                <a:cs typeface="Helvetica" panose="020B0604020202020204" pitchFamily="34" charset="0"/>
              </a:rPr>
              <a:t>GRE QUANT SECTION: </a:t>
            </a:r>
          </a:p>
          <a:p>
            <a:pPr algn="ctr"/>
            <a:r>
              <a:rPr lang="en-US" sz="2000" b="1" dirty="0">
                <a:latin typeface="Helvetica" panose="020B0604020202020204" pitchFamily="34" charset="0"/>
                <a:cs typeface="Helvetica" panose="020B0604020202020204" pitchFamily="34" charset="0"/>
              </a:rPr>
              <a:t>QUANTITATIVE COMPARISON</a:t>
            </a:r>
            <a:endParaRPr sz="2000" b="1" dirty="0">
              <a:solidFill>
                <a:prstClr val="black"/>
              </a:solidFill>
              <a:latin typeface="Helvetica" panose="020B0604020202020204" pitchFamily="34" charset="0"/>
              <a:cs typeface="Helvetica" panose="020B0604020202020204" pitchFamily="34" charset="0"/>
            </a:endParaRPr>
          </a:p>
        </p:txBody>
      </p:sp>
      <p:sp>
        <p:nvSpPr>
          <p:cNvPr id="2"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3" name="Rectangle 2"/>
          <p:cNvSpPr/>
          <p:nvPr/>
        </p:nvSpPr>
        <p:spPr>
          <a:xfrm>
            <a:off x="2286000" y="2080731"/>
            <a:ext cx="4572000" cy="830997"/>
          </a:xfrm>
          <a:prstGeom prst="rect">
            <a:avLst/>
          </a:prstGeom>
        </p:spPr>
        <p:txBody>
          <a:bodyPr>
            <a:spAutoFit/>
          </a:bodyPr>
          <a:lstStyle/>
          <a:p>
            <a:r>
              <a:rPr lang="en-US" sz="1200" i="1" dirty="0">
                <a:latin typeface="Helvetica" panose="020B0604020202020204" pitchFamily="34" charset="0"/>
                <a:cs typeface="Helvetica" panose="020B0604020202020204" pitchFamily="34" charset="0"/>
              </a:rPr>
              <a:t>				x </a:t>
            </a:r>
            <a:r>
              <a:rPr lang="en-US" sz="1200" dirty="0">
                <a:latin typeface="Helvetica" panose="020B0604020202020204" pitchFamily="34" charset="0"/>
                <a:cs typeface="Helvetica" panose="020B0604020202020204" pitchFamily="34" charset="0"/>
              </a:rPr>
              <a:t>&lt; 0 &lt; </a:t>
            </a:r>
            <a:r>
              <a:rPr lang="en-US" sz="1200" i="1" dirty="0">
                <a:latin typeface="Helvetica" panose="020B0604020202020204" pitchFamily="34" charset="0"/>
                <a:cs typeface="Helvetica" panose="020B0604020202020204" pitchFamily="34" charset="0"/>
              </a:rPr>
              <a:t>y</a:t>
            </a:r>
          </a:p>
          <a:p>
            <a:endParaRPr lang="en-US" sz="1200" u="sng" dirty="0">
              <a:latin typeface="Helvetica" panose="020B0604020202020204" pitchFamily="34" charset="0"/>
              <a:cs typeface="Helvetica" panose="020B0604020202020204" pitchFamily="34" charset="0"/>
            </a:endParaRPr>
          </a:p>
          <a:p>
            <a:r>
              <a:rPr lang="en-US" sz="1200" u="sng" dirty="0">
                <a:latin typeface="Helvetica" panose="020B0604020202020204" pitchFamily="34" charset="0"/>
                <a:cs typeface="Helvetica" panose="020B0604020202020204" pitchFamily="34" charset="0"/>
              </a:rPr>
              <a:t>Quantity A </a:t>
            </a:r>
            <a:r>
              <a:rPr lang="en-US" sz="1200" dirty="0">
                <a:latin typeface="Helvetica" panose="020B0604020202020204" pitchFamily="34" charset="0"/>
                <a:cs typeface="Helvetica" panose="020B0604020202020204" pitchFamily="34" charset="0"/>
              </a:rPr>
              <a:t>						</a:t>
            </a:r>
            <a:r>
              <a:rPr lang="en-US" sz="1200" u="sng" dirty="0">
                <a:latin typeface="Helvetica" panose="020B0604020202020204" pitchFamily="34" charset="0"/>
                <a:cs typeface="Helvetica" panose="020B0604020202020204" pitchFamily="34" charset="0"/>
              </a:rPr>
              <a:t>Quantity B</a:t>
            </a:r>
          </a:p>
          <a:p>
            <a:r>
              <a:rPr lang="en-US" sz="1200" i="1" dirty="0">
                <a:latin typeface="Helvetica" panose="020B0604020202020204" pitchFamily="34" charset="0"/>
                <a:cs typeface="Helvetica" panose="020B0604020202020204" pitchFamily="34" charset="0"/>
              </a:rPr>
              <a:t>     </a:t>
            </a:r>
            <a:r>
              <a:rPr lang="en-US" sz="1200" i="1" dirty="0" err="1">
                <a:latin typeface="Helvetica" panose="020B0604020202020204" pitchFamily="34" charset="0"/>
                <a:cs typeface="Helvetica" panose="020B0604020202020204" pitchFamily="34" charset="0"/>
              </a:rPr>
              <a:t>xy</a:t>
            </a:r>
            <a:r>
              <a:rPr lang="en-US" sz="1200" i="1" dirty="0">
                <a:latin typeface="Helvetica" panose="020B0604020202020204" pitchFamily="34" charset="0"/>
                <a:cs typeface="Helvetica" panose="020B0604020202020204" pitchFamily="34" charset="0"/>
              </a:rPr>
              <a:t> 					             	    x </a:t>
            </a:r>
            <a:r>
              <a:rPr lang="en-US" sz="1200" dirty="0">
                <a:latin typeface="Helvetica" panose="020B0604020202020204" pitchFamily="34" charset="0"/>
                <a:cs typeface="Helvetica" panose="020B0604020202020204" pitchFamily="34" charset="0"/>
              </a:rPr>
              <a:t>+ </a:t>
            </a:r>
            <a:r>
              <a:rPr lang="en-US" sz="1200" i="1" dirty="0">
                <a:latin typeface="Helvetica" panose="020B0604020202020204" pitchFamily="34" charset="0"/>
                <a:cs typeface="Helvetica" panose="020B0604020202020204" pitchFamily="34" charset="0"/>
              </a:rPr>
              <a:t>y</a:t>
            </a:r>
          </a:p>
        </p:txBody>
      </p:sp>
      <p:sp>
        <p:nvSpPr>
          <p:cNvPr id="9" name="TextBox 8"/>
          <p:cNvSpPr txBox="1"/>
          <p:nvPr/>
        </p:nvSpPr>
        <p:spPr>
          <a:xfrm>
            <a:off x="3429000" y="3076485"/>
            <a:ext cx="4724400" cy="1200329"/>
          </a:xfrm>
          <a:prstGeom prst="rect">
            <a:avLst/>
          </a:prstGeom>
          <a:noFill/>
        </p:spPr>
        <p:txBody>
          <a:bodyPr wrap="square" rtlCol="0">
            <a:spAutoFit/>
          </a:bodyPr>
          <a:lstStyle/>
          <a:p>
            <a:pPr>
              <a:lnSpc>
                <a:spcPct val="150000"/>
              </a:lnSpc>
            </a:pPr>
            <a:r>
              <a:rPr lang="en-US" sz="1200" dirty="0">
                <a:solidFill>
                  <a:prstClr val="black"/>
                </a:solidFill>
                <a:latin typeface="Helvetica" panose="020B0604020202020204" pitchFamily="34" charset="0"/>
                <a:cs typeface="Helvetica" panose="020B0604020202020204" pitchFamily="34" charset="0"/>
              </a:rPr>
              <a:t>Quantity A is greater</a:t>
            </a:r>
          </a:p>
          <a:p>
            <a:pPr>
              <a:lnSpc>
                <a:spcPct val="150000"/>
              </a:lnSpc>
            </a:pPr>
            <a:r>
              <a:rPr lang="en-US" sz="1200" dirty="0">
                <a:solidFill>
                  <a:prstClr val="black"/>
                </a:solidFill>
                <a:latin typeface="Helvetica" panose="020B0604020202020204" pitchFamily="34" charset="0"/>
                <a:cs typeface="Helvetica" panose="020B0604020202020204" pitchFamily="34" charset="0"/>
              </a:rPr>
              <a:t>Quantity B is greater</a:t>
            </a:r>
          </a:p>
          <a:p>
            <a:pPr>
              <a:lnSpc>
                <a:spcPct val="150000"/>
              </a:lnSpc>
            </a:pPr>
            <a:r>
              <a:rPr lang="en-US" sz="1200" dirty="0">
                <a:solidFill>
                  <a:prstClr val="black"/>
                </a:solidFill>
                <a:latin typeface="Helvetica" panose="020B0604020202020204" pitchFamily="34" charset="0"/>
                <a:cs typeface="Helvetica" panose="020B0604020202020204" pitchFamily="34" charset="0"/>
              </a:rPr>
              <a:t>The two quantities are equal</a:t>
            </a:r>
          </a:p>
          <a:p>
            <a:pPr>
              <a:lnSpc>
                <a:spcPct val="150000"/>
              </a:lnSpc>
            </a:pPr>
            <a:r>
              <a:rPr lang="en-US" sz="1200" dirty="0">
                <a:solidFill>
                  <a:prstClr val="black"/>
                </a:solidFill>
                <a:latin typeface="Helvetica" panose="020B0604020202020204" pitchFamily="34" charset="0"/>
                <a:cs typeface="Helvetica" panose="020B0604020202020204" pitchFamily="34" charset="0"/>
              </a:rPr>
              <a:t>The relationship cannot be determined from the information given</a:t>
            </a:r>
          </a:p>
        </p:txBody>
      </p:sp>
      <p:sp>
        <p:nvSpPr>
          <p:cNvPr id="10" name="Oval 9"/>
          <p:cNvSpPr/>
          <p:nvPr/>
        </p:nvSpPr>
        <p:spPr>
          <a:xfrm>
            <a:off x="3257550" y="3220654"/>
            <a:ext cx="171450" cy="1143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4">
              <a:solidFill>
                <a:prstClr val="white"/>
              </a:solidFill>
            </a:endParaRPr>
          </a:p>
        </p:txBody>
      </p:sp>
      <p:sp>
        <p:nvSpPr>
          <p:cNvPr id="12" name="Oval 11"/>
          <p:cNvSpPr/>
          <p:nvPr/>
        </p:nvSpPr>
        <p:spPr>
          <a:xfrm>
            <a:off x="3257550" y="3771396"/>
            <a:ext cx="171450" cy="1143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4">
              <a:solidFill>
                <a:prstClr val="white"/>
              </a:solidFill>
            </a:endParaRPr>
          </a:p>
        </p:txBody>
      </p:sp>
      <p:sp>
        <p:nvSpPr>
          <p:cNvPr id="13" name="Oval 12"/>
          <p:cNvSpPr/>
          <p:nvPr/>
        </p:nvSpPr>
        <p:spPr>
          <a:xfrm>
            <a:off x="3257550" y="4044804"/>
            <a:ext cx="171450" cy="1143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4">
              <a:solidFill>
                <a:prstClr val="white"/>
              </a:solidFill>
            </a:endParaRPr>
          </a:p>
        </p:txBody>
      </p:sp>
      <p:sp>
        <p:nvSpPr>
          <p:cNvPr id="14" name="Oval 13"/>
          <p:cNvSpPr/>
          <p:nvPr/>
        </p:nvSpPr>
        <p:spPr>
          <a:xfrm>
            <a:off x="3257550" y="3477363"/>
            <a:ext cx="171450" cy="1143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4">
              <a:solidFill>
                <a:prstClr val="white"/>
              </a:solidFill>
            </a:endParaRPr>
          </a:p>
        </p:txBody>
      </p:sp>
    </p:spTree>
    <p:extLst>
      <p:ext uri="{BB962C8B-B14F-4D97-AF65-F5344CB8AC3E}">
        <p14:creationId xmlns:p14="http://schemas.microsoft.com/office/powerpoint/2010/main" val="3253938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object 3"/>
          <p:cNvSpPr txBox="1"/>
          <p:nvPr/>
        </p:nvSpPr>
        <p:spPr>
          <a:xfrm>
            <a:off x="2057400" y="457200"/>
            <a:ext cx="5295900" cy="615553"/>
          </a:xfrm>
          <a:prstGeom prst="rect">
            <a:avLst/>
          </a:prstGeom>
        </p:spPr>
        <p:txBody>
          <a:bodyPr vert="horz" wrap="square" lIns="0" tIns="0" rIns="0" bIns="0" rtlCol="0">
            <a:spAutoFit/>
          </a:bodyPr>
          <a:lstStyle/>
          <a:p>
            <a:pPr marL="0" marR="0" lvl="0" indent="0" algn="ctr" defTabSz="415869"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GRE QUANT SECTION: </a:t>
            </a:r>
          </a:p>
          <a:p>
            <a:pPr marL="0" marR="0" lvl="0" indent="0" algn="ctr" defTabSz="415869"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QUANTITATIVE COMPARISON</a:t>
            </a:r>
            <a:endParaRPr kumimoji="0" sz="20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2"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15869" rtl="0" eaLnBrk="1" fontAlgn="auto" latinLnBrk="0" hangingPunct="1">
              <a:lnSpc>
                <a:spcPct val="100000"/>
              </a:lnSpc>
              <a:spcBef>
                <a:spcPts val="0"/>
              </a:spcBef>
              <a:spcAft>
                <a:spcPts val="0"/>
              </a:spcAft>
              <a:buClrTx/>
              <a:buSzTx/>
              <a:buFontTx/>
              <a:buNone/>
              <a:tabLst/>
              <a:defRPr/>
            </a:pPr>
            <a:endParaRPr kumimoji="0" lang="en-US" sz="819" b="0" i="0" u="none" strike="noStrike" kern="1200" cap="none" spc="0" normalizeH="0" baseline="0" noProof="0">
              <a:ln>
                <a:noFill/>
              </a:ln>
              <a:solidFill>
                <a:prstClr val="black"/>
              </a:solidFill>
              <a:effectLst/>
              <a:uLnTx/>
              <a:uFillTx/>
              <a:latin typeface="Calibri"/>
              <a:ea typeface="+mn-ea"/>
              <a:cs typeface="+mn-cs"/>
            </a:endParaRPr>
          </a:p>
        </p:txBody>
      </p:sp>
      <p:sp>
        <p:nvSpPr>
          <p:cNvPr id="3" name="Rectangle 2"/>
          <p:cNvSpPr/>
          <p:nvPr/>
        </p:nvSpPr>
        <p:spPr>
          <a:xfrm>
            <a:off x="2286000" y="2080731"/>
            <a:ext cx="4572000" cy="830997"/>
          </a:xfrm>
          <a:prstGeom prst="rect">
            <a:avLst/>
          </a:prstGeom>
        </p:spPr>
        <p:txBody>
          <a:bodyPr>
            <a:spAutoFit/>
          </a:bodyPr>
          <a:lstStyle/>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x </a:t>
            </a:r>
            <a:r>
              <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&lt; 0 &lt; </a:t>
            </a:r>
            <a:r>
              <a:rPr kumimoji="0" lang="en-US" sz="1200" b="0" i="1"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y</a:t>
            </a:r>
          </a:p>
          <a:p>
            <a:pPr marL="0" marR="0" lvl="0" indent="0" algn="l" defTabSz="415869"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Quantity A </a:t>
            </a:r>
            <a:r>
              <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a:t>
            </a:r>
            <a:r>
              <a:rPr kumimoji="0" lang="en-US" sz="1200" b="0" i="0" u="sng"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Quantity B</a:t>
            </a: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a:t>
            </a:r>
            <a:r>
              <a:rPr kumimoji="0" lang="en-US" sz="1200" b="0" i="1" u="none" strike="noStrike" kern="1200" cap="none" spc="0" normalizeH="0" baseline="0" noProof="0" dirty="0" err="1">
                <a:ln>
                  <a:noFill/>
                </a:ln>
                <a:solidFill>
                  <a:prstClr val="black"/>
                </a:solidFill>
                <a:effectLst/>
                <a:uLnTx/>
                <a:uFillTx/>
                <a:latin typeface="Helvetica" panose="020B0604020202020204" pitchFamily="34" charset="0"/>
                <a:ea typeface="+mn-ea"/>
                <a:cs typeface="Helvetica" panose="020B0604020202020204" pitchFamily="34" charset="0"/>
              </a:rPr>
              <a:t>xy</a:t>
            </a:r>
            <a:r>
              <a:rPr kumimoji="0" lang="en-US" sz="1200" b="0" i="1"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x </a:t>
            </a:r>
            <a:r>
              <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a:t>
            </a:r>
            <a:r>
              <a:rPr kumimoji="0" lang="en-US" sz="1200" b="0" i="1"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y</a:t>
            </a:r>
          </a:p>
        </p:txBody>
      </p:sp>
      <p:sp>
        <p:nvSpPr>
          <p:cNvPr id="9" name="TextBox 8"/>
          <p:cNvSpPr txBox="1"/>
          <p:nvPr/>
        </p:nvSpPr>
        <p:spPr>
          <a:xfrm>
            <a:off x="3429000" y="3076485"/>
            <a:ext cx="4724400" cy="1200329"/>
          </a:xfrm>
          <a:prstGeom prst="rect">
            <a:avLst/>
          </a:prstGeom>
          <a:noFill/>
        </p:spPr>
        <p:txBody>
          <a:bodyPr wrap="square" rtlCol="0">
            <a:spAutoFit/>
          </a:bodyPr>
          <a:lstStyle/>
          <a:p>
            <a:pPr marL="0" marR="0" lvl="0" indent="0" algn="l" defTabSz="415869"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Quantity A is greater</a:t>
            </a:r>
          </a:p>
          <a:p>
            <a:pPr marL="0" marR="0" lvl="0" indent="0" algn="l" defTabSz="415869"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Quantity B is greater</a:t>
            </a:r>
          </a:p>
          <a:p>
            <a:pPr marL="0" marR="0" lvl="0" indent="0" algn="l" defTabSz="415869"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The two quantities are equal</a:t>
            </a:r>
          </a:p>
          <a:p>
            <a:pPr marL="0" marR="0" lvl="0" indent="0" algn="l" defTabSz="415869"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The relationship cannot be determined from the information given</a:t>
            </a:r>
          </a:p>
        </p:txBody>
      </p:sp>
      <p:sp>
        <p:nvSpPr>
          <p:cNvPr id="10" name="Oval 9"/>
          <p:cNvSpPr/>
          <p:nvPr/>
        </p:nvSpPr>
        <p:spPr>
          <a:xfrm>
            <a:off x="3257550" y="3220654"/>
            <a:ext cx="171450" cy="1143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5869" rtl="0" eaLnBrk="1" fontAlgn="auto" latinLnBrk="0" hangingPunct="1">
              <a:lnSpc>
                <a:spcPct val="100000"/>
              </a:lnSpc>
              <a:spcBef>
                <a:spcPts val="0"/>
              </a:spcBef>
              <a:spcAft>
                <a:spcPts val="0"/>
              </a:spcAft>
              <a:buClrTx/>
              <a:buSzTx/>
              <a:buFontTx/>
              <a:buNone/>
              <a:tabLst/>
              <a:defRPr/>
            </a:pPr>
            <a:endParaRPr kumimoji="0" lang="en-US" sz="614" b="0" i="0" u="none" strike="noStrike" kern="1200" cap="none" spc="0" normalizeH="0" baseline="0" noProof="0">
              <a:ln>
                <a:noFill/>
              </a:ln>
              <a:solidFill>
                <a:prstClr val="white"/>
              </a:solidFill>
              <a:effectLst/>
              <a:uLnTx/>
              <a:uFillTx/>
              <a:latin typeface="Calibri"/>
              <a:ea typeface="+mn-ea"/>
              <a:cs typeface="+mn-cs"/>
            </a:endParaRPr>
          </a:p>
        </p:txBody>
      </p:sp>
      <p:sp>
        <p:nvSpPr>
          <p:cNvPr id="12" name="Oval 11"/>
          <p:cNvSpPr/>
          <p:nvPr/>
        </p:nvSpPr>
        <p:spPr>
          <a:xfrm>
            <a:off x="3257550" y="3771396"/>
            <a:ext cx="171450" cy="1143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5869" rtl="0" eaLnBrk="1" fontAlgn="auto" latinLnBrk="0" hangingPunct="1">
              <a:lnSpc>
                <a:spcPct val="100000"/>
              </a:lnSpc>
              <a:spcBef>
                <a:spcPts val="0"/>
              </a:spcBef>
              <a:spcAft>
                <a:spcPts val="0"/>
              </a:spcAft>
              <a:buClrTx/>
              <a:buSzTx/>
              <a:buFontTx/>
              <a:buNone/>
              <a:tabLst/>
              <a:defRPr/>
            </a:pPr>
            <a:endParaRPr kumimoji="0" lang="en-US" sz="614" b="0" i="0" u="none" strike="noStrike" kern="1200" cap="none" spc="0" normalizeH="0" baseline="0" noProof="0">
              <a:ln>
                <a:noFill/>
              </a:ln>
              <a:solidFill>
                <a:prstClr val="white"/>
              </a:solidFill>
              <a:effectLst/>
              <a:uLnTx/>
              <a:uFillTx/>
              <a:latin typeface="Calibri"/>
              <a:ea typeface="+mn-ea"/>
              <a:cs typeface="+mn-cs"/>
            </a:endParaRPr>
          </a:p>
        </p:txBody>
      </p:sp>
      <p:sp>
        <p:nvSpPr>
          <p:cNvPr id="13" name="Oval 12"/>
          <p:cNvSpPr/>
          <p:nvPr/>
        </p:nvSpPr>
        <p:spPr>
          <a:xfrm>
            <a:off x="3257550" y="4044804"/>
            <a:ext cx="171450" cy="1143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5869" rtl="0" eaLnBrk="1" fontAlgn="auto" latinLnBrk="0" hangingPunct="1">
              <a:lnSpc>
                <a:spcPct val="100000"/>
              </a:lnSpc>
              <a:spcBef>
                <a:spcPts val="0"/>
              </a:spcBef>
              <a:spcAft>
                <a:spcPts val="0"/>
              </a:spcAft>
              <a:buClrTx/>
              <a:buSzTx/>
              <a:buFontTx/>
              <a:buNone/>
              <a:tabLst/>
              <a:defRPr/>
            </a:pPr>
            <a:endParaRPr kumimoji="0" lang="en-US" sz="614" b="0" i="0" u="none" strike="noStrike" kern="1200" cap="none" spc="0" normalizeH="0" baseline="0" noProof="0">
              <a:ln>
                <a:noFill/>
              </a:ln>
              <a:solidFill>
                <a:prstClr val="white"/>
              </a:solidFill>
              <a:effectLst/>
              <a:uLnTx/>
              <a:uFillTx/>
              <a:latin typeface="Calibri"/>
              <a:ea typeface="+mn-ea"/>
              <a:cs typeface="+mn-cs"/>
            </a:endParaRPr>
          </a:p>
        </p:txBody>
      </p:sp>
      <p:sp>
        <p:nvSpPr>
          <p:cNvPr id="14" name="Oval 13"/>
          <p:cNvSpPr/>
          <p:nvPr/>
        </p:nvSpPr>
        <p:spPr>
          <a:xfrm>
            <a:off x="3257550" y="3477363"/>
            <a:ext cx="171450" cy="1143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5869" rtl="0" eaLnBrk="1" fontAlgn="auto" latinLnBrk="0" hangingPunct="1">
              <a:lnSpc>
                <a:spcPct val="100000"/>
              </a:lnSpc>
              <a:spcBef>
                <a:spcPts val="0"/>
              </a:spcBef>
              <a:spcAft>
                <a:spcPts val="0"/>
              </a:spcAft>
              <a:buClrTx/>
              <a:buSzTx/>
              <a:buFontTx/>
              <a:buNone/>
              <a:tabLst/>
              <a:defRPr/>
            </a:pPr>
            <a:endParaRPr kumimoji="0" lang="en-US" sz="614"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p:cNvSpPr/>
          <p:nvPr/>
        </p:nvSpPr>
        <p:spPr>
          <a:xfrm>
            <a:off x="3259895" y="4044804"/>
            <a:ext cx="171450" cy="114300"/>
          </a:xfrm>
          <a:prstGeom prst="ellipse">
            <a:avLst/>
          </a:prstGeom>
          <a:solidFill>
            <a:srgbClr val="F9E3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5869" rtl="0" eaLnBrk="1" fontAlgn="auto" latinLnBrk="0" hangingPunct="1">
              <a:lnSpc>
                <a:spcPct val="100000"/>
              </a:lnSpc>
              <a:spcBef>
                <a:spcPts val="0"/>
              </a:spcBef>
              <a:spcAft>
                <a:spcPts val="0"/>
              </a:spcAft>
              <a:buClrTx/>
              <a:buSzTx/>
              <a:buFontTx/>
              <a:buNone/>
              <a:tabLst/>
              <a:defRPr/>
            </a:pPr>
            <a:endParaRPr kumimoji="0" lang="en-US" sz="614"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457200" y="3028950"/>
            <a:ext cx="2133600" cy="1015663"/>
          </a:xfrm>
          <a:prstGeom prst="rect">
            <a:avLst/>
          </a:prstGeom>
          <a:noFill/>
        </p:spPr>
        <p:txBody>
          <a:bodyPr wrap="square" rtlCol="0">
            <a:spAutoFit/>
          </a:bodyPr>
          <a:lstStyle/>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Try plugging in values for x and y:</a:t>
            </a: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x</a:t>
            </a:r>
            <a:r>
              <a:rPr kumimoji="0" lang="en-US" sz="1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 </a:t>
            </a:r>
            <a:r>
              <a:rPr kumimoji="0" lang="en-US" sz="1000" b="0" i="0" u="none" strike="noStrike" kern="1200" cap="none" spc="0" normalizeH="0" baseline="0" noProof="0" dirty="0">
                <a:ln>
                  <a:noFill/>
                </a:ln>
                <a:solidFill>
                  <a:srgbClr val="333333"/>
                </a:solidFill>
                <a:effectLst/>
                <a:uLnTx/>
                <a:uFillTx/>
                <a:latin typeface="Helvetica" panose="020B0604020202020204" pitchFamily="34" charset="0"/>
                <a:ea typeface="+mn-ea"/>
                <a:cs typeface="Helvetica" panose="020B0604020202020204" pitchFamily="34" charset="0"/>
              </a:rPr>
              <a:t>-</a:t>
            </a:r>
            <a:r>
              <a:rPr kumimoji="0" lang="en-US" sz="1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2</a:t>
            </a: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y</a:t>
            </a:r>
            <a:r>
              <a:rPr kumimoji="0" lang="en-US" sz="1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 2</a:t>
            </a: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A = (</a:t>
            </a:r>
            <a:r>
              <a:rPr kumimoji="0" lang="en-US" sz="1000" b="0" i="0" u="none" strike="noStrike" kern="1200" cap="none" spc="0" normalizeH="0" baseline="0" noProof="0" dirty="0">
                <a:ln>
                  <a:noFill/>
                </a:ln>
                <a:solidFill>
                  <a:srgbClr val="333333"/>
                </a:solidFill>
                <a:effectLst/>
                <a:uLnTx/>
                <a:uFillTx/>
                <a:latin typeface="Helvetica" panose="020B0604020202020204" pitchFamily="34" charset="0"/>
                <a:ea typeface="+mn-ea"/>
                <a:cs typeface="Helvetica" panose="020B0604020202020204" pitchFamily="34" charset="0"/>
              </a:rPr>
              <a:t>-</a:t>
            </a:r>
            <a:r>
              <a:rPr kumimoji="0" lang="en-US" sz="1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2)(2) = </a:t>
            </a:r>
            <a:r>
              <a:rPr kumimoji="0" lang="en-US" sz="1000" b="1" i="0" u="none" strike="noStrike" kern="1200" cap="none" spc="0" normalizeH="0" baseline="0" noProof="0" dirty="0">
                <a:ln>
                  <a:noFill/>
                </a:ln>
                <a:solidFill>
                  <a:srgbClr val="333333"/>
                </a:solidFill>
                <a:effectLst/>
                <a:uLnTx/>
                <a:uFillTx/>
                <a:latin typeface="Helvetica" panose="020B0604020202020204" pitchFamily="34" charset="0"/>
                <a:ea typeface="+mn-ea"/>
                <a:cs typeface="Helvetica" panose="020B0604020202020204" pitchFamily="34" charset="0"/>
              </a:rPr>
              <a:t>-</a:t>
            </a:r>
            <a:r>
              <a:rPr kumimoji="0" lang="en-US" sz="10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4</a:t>
            </a: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B = </a:t>
            </a:r>
            <a:r>
              <a:rPr kumimoji="0" lang="en-US" sz="1000" b="0" i="0" u="none" strike="noStrike" kern="1200" cap="none" spc="0" normalizeH="0" baseline="0" noProof="0" dirty="0">
                <a:ln>
                  <a:noFill/>
                </a:ln>
                <a:solidFill>
                  <a:srgbClr val="333333"/>
                </a:solidFill>
                <a:effectLst/>
                <a:uLnTx/>
                <a:uFillTx/>
                <a:latin typeface="Helvetica" panose="020B0604020202020204" pitchFamily="34" charset="0"/>
                <a:ea typeface="+mn-ea"/>
                <a:cs typeface="Helvetica" panose="020B0604020202020204" pitchFamily="34" charset="0"/>
              </a:rPr>
              <a:t>-</a:t>
            </a:r>
            <a:r>
              <a:rPr kumimoji="0" lang="en-US" sz="1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2 + 2 = </a:t>
            </a:r>
            <a:r>
              <a:rPr kumimoji="0" lang="en-US" sz="10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0</a:t>
            </a:r>
          </a:p>
          <a:p>
            <a:pPr marL="0" marR="0" lvl="0" indent="0" algn="l" defTabSz="415869"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5" name="TextBox 4"/>
          <p:cNvSpPr txBox="1"/>
          <p:nvPr/>
        </p:nvSpPr>
        <p:spPr>
          <a:xfrm>
            <a:off x="457200" y="3943350"/>
            <a:ext cx="2590800" cy="984885"/>
          </a:xfrm>
          <a:prstGeom prst="rect">
            <a:avLst/>
          </a:prstGeom>
          <a:noFill/>
        </p:spPr>
        <p:txBody>
          <a:bodyPr wrap="square" rtlCol="0">
            <a:spAutoFit/>
          </a:bodyPr>
          <a:lstStyle/>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Try plugging in different values (FROZEN):</a:t>
            </a: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x</a:t>
            </a:r>
            <a:r>
              <a:rPr kumimoji="0" lang="en-US" sz="1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 </a:t>
            </a:r>
            <a:r>
              <a:rPr kumimoji="0" lang="en-US" sz="1000" b="0" i="0" u="none" strike="noStrike" kern="1200" cap="none" spc="0" normalizeH="0" baseline="0" noProof="0" dirty="0">
                <a:ln>
                  <a:noFill/>
                </a:ln>
                <a:solidFill>
                  <a:srgbClr val="333333"/>
                </a:solidFill>
                <a:effectLst/>
                <a:uLnTx/>
                <a:uFillTx/>
                <a:latin typeface="Helvetica" panose="020B0604020202020204" pitchFamily="34" charset="0"/>
                <a:ea typeface="+mn-ea"/>
                <a:cs typeface="Helvetica" panose="020B0604020202020204" pitchFamily="34" charset="0"/>
              </a:rPr>
              <a:t>-</a:t>
            </a:r>
            <a:r>
              <a:rPr kumimoji="0" lang="en-US" sz="1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1/2</a:t>
            </a: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y</a:t>
            </a:r>
            <a:r>
              <a:rPr kumimoji="0" lang="en-US" sz="1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 1/100</a:t>
            </a: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A = (</a:t>
            </a:r>
            <a:r>
              <a:rPr kumimoji="0" lang="en-US" sz="1000" b="0" i="0" u="none" strike="noStrike" kern="1200" cap="none" spc="0" normalizeH="0" baseline="0" noProof="0" dirty="0">
                <a:ln>
                  <a:noFill/>
                </a:ln>
                <a:solidFill>
                  <a:srgbClr val="333333"/>
                </a:solidFill>
                <a:effectLst/>
                <a:uLnTx/>
                <a:uFillTx/>
                <a:latin typeface="Helvetica" panose="020B0604020202020204" pitchFamily="34" charset="0"/>
                <a:ea typeface="+mn-ea"/>
                <a:cs typeface="Helvetica" panose="020B0604020202020204" pitchFamily="34" charset="0"/>
              </a:rPr>
              <a:t>-</a:t>
            </a:r>
            <a:r>
              <a:rPr kumimoji="0" lang="en-US" sz="1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1/2)(1/100) = </a:t>
            </a:r>
            <a:r>
              <a:rPr kumimoji="0" lang="en-US" sz="1000" b="1" i="0" u="none" strike="noStrike" kern="1200" cap="none" spc="0" normalizeH="0" baseline="0" noProof="0" dirty="0">
                <a:ln>
                  <a:noFill/>
                </a:ln>
                <a:solidFill>
                  <a:srgbClr val="333333"/>
                </a:solidFill>
                <a:effectLst/>
                <a:uLnTx/>
                <a:uFillTx/>
                <a:latin typeface="Helvetica" panose="020B0604020202020204" pitchFamily="34" charset="0"/>
                <a:ea typeface="+mn-ea"/>
                <a:cs typeface="Helvetica" panose="020B0604020202020204" pitchFamily="34" charset="0"/>
              </a:rPr>
              <a:t>-</a:t>
            </a:r>
            <a:r>
              <a:rPr kumimoji="0" lang="en-US" sz="10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1/200</a:t>
            </a:r>
          </a:p>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B =  </a:t>
            </a:r>
            <a:r>
              <a:rPr kumimoji="0" lang="en-US" sz="1000" b="0" i="0" u="none" strike="noStrike" kern="1200" cap="none" spc="0" normalizeH="0" baseline="0" noProof="0" dirty="0">
                <a:ln>
                  <a:noFill/>
                </a:ln>
                <a:solidFill>
                  <a:srgbClr val="333333"/>
                </a:solidFill>
                <a:effectLst/>
                <a:uLnTx/>
                <a:uFillTx/>
                <a:latin typeface="Helvetica" panose="020B0604020202020204" pitchFamily="34" charset="0"/>
                <a:ea typeface="+mn-ea"/>
                <a:cs typeface="Helvetica" panose="020B0604020202020204" pitchFamily="34" charset="0"/>
              </a:rPr>
              <a:t>-</a:t>
            </a:r>
            <a:r>
              <a:rPr kumimoji="0" lang="en-US" sz="1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1/2 + 1/100 = </a:t>
            </a:r>
            <a:r>
              <a:rPr kumimoji="0" lang="en-US" sz="1000" b="0" i="0" u="none" strike="noStrike" kern="1200" cap="none" spc="0" normalizeH="0" baseline="0" noProof="0" dirty="0">
                <a:ln>
                  <a:noFill/>
                </a:ln>
                <a:solidFill>
                  <a:srgbClr val="333333"/>
                </a:solidFill>
                <a:effectLst/>
                <a:uLnTx/>
                <a:uFillTx/>
                <a:latin typeface="Helvetica" panose="020B0604020202020204" pitchFamily="34" charset="0"/>
                <a:ea typeface="+mn-ea"/>
                <a:cs typeface="Helvetica" panose="020B0604020202020204" pitchFamily="34" charset="0"/>
              </a:rPr>
              <a:t>-</a:t>
            </a:r>
            <a:r>
              <a:rPr kumimoji="0" lang="en-US" sz="1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49/100 =</a:t>
            </a:r>
            <a:r>
              <a:rPr kumimoji="0" lang="en-US" sz="10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a:t>
            </a:r>
            <a:r>
              <a:rPr kumimoji="0" lang="en-US" sz="1000" b="1" i="0" u="none" strike="noStrike" kern="1200" cap="none" spc="0" normalizeH="0" baseline="0" noProof="0" dirty="0">
                <a:ln>
                  <a:noFill/>
                </a:ln>
                <a:solidFill>
                  <a:srgbClr val="333333"/>
                </a:solidFill>
                <a:effectLst/>
                <a:uLnTx/>
                <a:uFillTx/>
                <a:latin typeface="Helvetica" panose="020B0604020202020204" pitchFamily="34" charset="0"/>
                <a:ea typeface="+mn-ea"/>
                <a:cs typeface="Helvetica" panose="020B0604020202020204" pitchFamily="34" charset="0"/>
              </a:rPr>
              <a:t>-</a:t>
            </a:r>
            <a:r>
              <a:rPr kumimoji="0" lang="en-US" sz="10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98/200</a:t>
            </a:r>
          </a:p>
          <a:p>
            <a:pPr marL="0" marR="0" lvl="0" indent="0" algn="l" defTabSz="41586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15" name="TextBox 14"/>
          <p:cNvSpPr txBox="1"/>
          <p:nvPr/>
        </p:nvSpPr>
        <p:spPr>
          <a:xfrm>
            <a:off x="3053862" y="3368872"/>
            <a:ext cx="76200" cy="307777"/>
          </a:xfrm>
          <a:prstGeom prst="rect">
            <a:avLst/>
          </a:prstGeom>
          <a:noFill/>
        </p:spPr>
        <p:txBody>
          <a:bodyPr wrap="square" rtlCol="0">
            <a:spAutoFit/>
          </a:bodyPr>
          <a:lstStyle/>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libri"/>
                <a:ea typeface="+mn-ea"/>
                <a:cs typeface="+mn-cs"/>
              </a:rPr>
              <a:t>X</a:t>
            </a:r>
          </a:p>
        </p:txBody>
      </p:sp>
      <p:sp>
        <p:nvSpPr>
          <p:cNvPr id="16" name="TextBox 15"/>
          <p:cNvSpPr txBox="1"/>
          <p:nvPr/>
        </p:nvSpPr>
        <p:spPr>
          <a:xfrm>
            <a:off x="3063240" y="3102173"/>
            <a:ext cx="60960" cy="307777"/>
          </a:xfrm>
          <a:prstGeom prst="rect">
            <a:avLst/>
          </a:prstGeom>
          <a:noFill/>
        </p:spPr>
        <p:txBody>
          <a:bodyPr wrap="square" rtlCol="0">
            <a:spAutoFit/>
          </a:bodyPr>
          <a:lstStyle/>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libri"/>
                <a:ea typeface="+mn-ea"/>
                <a:cs typeface="+mn-cs"/>
              </a:rPr>
              <a:t>X</a:t>
            </a:r>
          </a:p>
        </p:txBody>
      </p:sp>
      <p:sp>
        <p:nvSpPr>
          <p:cNvPr id="17" name="TextBox 16"/>
          <p:cNvSpPr txBox="1"/>
          <p:nvPr/>
        </p:nvSpPr>
        <p:spPr>
          <a:xfrm>
            <a:off x="3057525" y="3648327"/>
            <a:ext cx="76200" cy="307777"/>
          </a:xfrm>
          <a:prstGeom prst="rect">
            <a:avLst/>
          </a:prstGeom>
          <a:noFill/>
        </p:spPr>
        <p:txBody>
          <a:bodyPr wrap="square" rtlCol="0">
            <a:spAutoFit/>
          </a:bodyPr>
          <a:lstStyle/>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libri"/>
                <a:ea typeface="+mn-ea"/>
                <a:cs typeface="+mn-cs"/>
              </a:rPr>
              <a:t>X</a:t>
            </a:r>
          </a:p>
        </p:txBody>
      </p:sp>
    </p:spTree>
    <p:extLst>
      <p:ext uri="{BB962C8B-B14F-4D97-AF65-F5344CB8AC3E}">
        <p14:creationId xmlns:p14="http://schemas.microsoft.com/office/powerpoint/2010/main" val="266356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5" grpId="0"/>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object 3"/>
          <p:cNvSpPr txBox="1"/>
          <p:nvPr/>
        </p:nvSpPr>
        <p:spPr>
          <a:xfrm>
            <a:off x="2057400" y="457200"/>
            <a:ext cx="5295900" cy="615553"/>
          </a:xfrm>
          <a:prstGeom prst="rect">
            <a:avLst/>
          </a:prstGeom>
        </p:spPr>
        <p:txBody>
          <a:bodyPr vert="horz" wrap="square" lIns="0" tIns="0" rIns="0" bIns="0" rtlCol="0">
            <a:spAutoFit/>
          </a:bodyPr>
          <a:lstStyle/>
          <a:p>
            <a:pPr algn="ctr"/>
            <a:r>
              <a:rPr lang="en-US" sz="2000" b="1" dirty="0">
                <a:latin typeface="Helvetica" panose="020B0604020202020204" pitchFamily="34" charset="0"/>
                <a:cs typeface="Helvetica" panose="020B0604020202020204" pitchFamily="34" charset="0"/>
              </a:rPr>
              <a:t>GMAT QUANT SECTION: </a:t>
            </a:r>
          </a:p>
          <a:p>
            <a:pPr algn="ctr"/>
            <a:r>
              <a:rPr lang="en-US" sz="2000" b="1" dirty="0">
                <a:solidFill>
                  <a:prstClr val="black"/>
                </a:solidFill>
                <a:latin typeface="Helvetica" panose="020B0604020202020204" pitchFamily="34" charset="0"/>
                <a:cs typeface="Helvetica" panose="020B0604020202020204" pitchFamily="34" charset="0"/>
              </a:rPr>
              <a:t>DATA SUFFICIENCY</a:t>
            </a:r>
            <a:endParaRPr sz="2000" b="1" dirty="0">
              <a:solidFill>
                <a:prstClr val="black"/>
              </a:solidFill>
              <a:latin typeface="Helvetica" panose="020B0604020202020204" pitchFamily="34" charset="0"/>
              <a:cs typeface="Helvetica" panose="020B0604020202020204" pitchFamily="34" charset="0"/>
            </a:endParaRPr>
          </a:p>
        </p:txBody>
      </p:sp>
      <p:sp>
        <p:nvSpPr>
          <p:cNvPr id="2"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6" name="Rectangle 11"/>
          <p:cNvSpPr>
            <a:spLocks noGrp="1" noChangeArrowheads="1"/>
          </p:cNvSpPr>
          <p:nvPr>
            <p:ph type="body" idx="4294967295"/>
          </p:nvPr>
        </p:nvSpPr>
        <p:spPr>
          <a:xfrm>
            <a:off x="533400" y="1428750"/>
            <a:ext cx="8305799" cy="2895600"/>
          </a:xfrm>
          <a:prstGeom prst="rect">
            <a:avLst/>
          </a:prstGeom>
        </p:spPr>
        <p:txBody>
          <a:bodyPr rtlCol="0">
            <a:noAutofit/>
          </a:bodyPr>
          <a:lstStyle/>
          <a:p>
            <a:pPr marL="205740">
              <a:lnSpc>
                <a:spcPct val="120000"/>
              </a:lnSpc>
              <a:spcBef>
                <a:spcPts val="360"/>
              </a:spcBef>
              <a:spcAft>
                <a:spcPts val="450"/>
              </a:spcAft>
              <a:defRPr/>
            </a:pPr>
            <a:r>
              <a:rPr lang="en-US" sz="1100" b="1" dirty="0">
                <a:latin typeface="Helvetica" panose="020B0604020202020204" pitchFamily="34" charset="0"/>
                <a:cs typeface="Helvetica" panose="020B0604020202020204" pitchFamily="34" charset="0"/>
              </a:rPr>
              <a:t>Directions:</a:t>
            </a:r>
            <a:r>
              <a:rPr lang="en-US" sz="1100" dirty="0">
                <a:latin typeface="Helvetica" panose="020B0604020202020204" pitchFamily="34" charset="0"/>
                <a:cs typeface="Helvetica" panose="020B0604020202020204" pitchFamily="34" charset="0"/>
              </a:rPr>
              <a:t> Each of the data sufficiency problems below consists of a question and two statements, labeled </a:t>
            </a:r>
            <a:r>
              <a:rPr lang="en-US" sz="1100" b="1" dirty="0">
                <a:latin typeface="Helvetica" panose="020B0604020202020204" pitchFamily="34" charset="0"/>
                <a:cs typeface="Helvetica" panose="020B0604020202020204" pitchFamily="34" charset="0"/>
              </a:rPr>
              <a:t>(1)</a:t>
            </a:r>
            <a:r>
              <a:rPr lang="en-US" sz="1100" dirty="0">
                <a:latin typeface="Helvetica" panose="020B0604020202020204" pitchFamily="34" charset="0"/>
                <a:cs typeface="Helvetica" panose="020B0604020202020204" pitchFamily="34" charset="0"/>
              </a:rPr>
              <a:t> and </a:t>
            </a:r>
            <a:r>
              <a:rPr lang="en-US" sz="1100" b="1" dirty="0">
                <a:latin typeface="Helvetica" panose="020B0604020202020204" pitchFamily="34" charset="0"/>
                <a:cs typeface="Helvetica" panose="020B0604020202020204" pitchFamily="34" charset="0"/>
              </a:rPr>
              <a:t>(2)</a:t>
            </a:r>
            <a:r>
              <a:rPr lang="en-US" sz="1100" dirty="0">
                <a:latin typeface="Helvetica" panose="020B0604020202020204" pitchFamily="34" charset="0"/>
                <a:cs typeface="Helvetica" panose="020B0604020202020204" pitchFamily="34" charset="0"/>
              </a:rPr>
              <a:t>, in which certain data are given. You have to decide whether the data given in the statements are sufficient to answer the question.</a:t>
            </a:r>
          </a:p>
          <a:p>
            <a:pPr marL="205740">
              <a:lnSpc>
                <a:spcPct val="120000"/>
              </a:lnSpc>
              <a:spcBef>
                <a:spcPts val="360"/>
              </a:spcBef>
              <a:spcAft>
                <a:spcPts val="450"/>
              </a:spcAft>
              <a:defRPr/>
            </a:pPr>
            <a:r>
              <a:rPr lang="en-US" sz="1100" dirty="0">
                <a:latin typeface="Helvetica" panose="020B0604020202020204" pitchFamily="34" charset="0"/>
                <a:cs typeface="Helvetica" panose="020B0604020202020204" pitchFamily="34" charset="0"/>
              </a:rPr>
              <a:t>Using the data given in the statements plus your knowledge of mathematics and everyday facts (such as the number of days in July or the meaning of counterclockwise), you are to fill in an oval</a:t>
            </a:r>
          </a:p>
          <a:p>
            <a:pPr marL="205740" lvl="1">
              <a:lnSpc>
                <a:spcPct val="120000"/>
              </a:lnSpc>
              <a:spcBef>
                <a:spcPts val="360"/>
              </a:spcBef>
              <a:spcAft>
                <a:spcPts val="450"/>
              </a:spcAft>
              <a:defRPr/>
            </a:pPr>
            <a:r>
              <a:rPr lang="en-US" sz="1100" b="1" dirty="0">
                <a:solidFill>
                  <a:schemeClr val="accent1"/>
                </a:solidFill>
                <a:latin typeface="Helvetica" panose="020B0604020202020204" pitchFamily="34" charset="0"/>
                <a:cs typeface="Helvetica" panose="020B0604020202020204" pitchFamily="34" charset="0"/>
              </a:rPr>
              <a:t>(A)</a:t>
            </a:r>
            <a:r>
              <a:rPr lang="en-US" sz="1100" dirty="0">
                <a:latin typeface="Helvetica" panose="020B0604020202020204" pitchFamily="34" charset="0"/>
                <a:cs typeface="Helvetica" panose="020B0604020202020204" pitchFamily="34" charset="0"/>
              </a:rPr>
              <a:t> 	if statement </a:t>
            </a:r>
            <a:r>
              <a:rPr lang="en-US" sz="1100" b="1" dirty="0">
                <a:latin typeface="Helvetica" panose="020B0604020202020204" pitchFamily="34" charset="0"/>
                <a:cs typeface="Helvetica" panose="020B0604020202020204" pitchFamily="34" charset="0"/>
              </a:rPr>
              <a:t>(1)</a:t>
            </a:r>
            <a:r>
              <a:rPr lang="en-US" sz="1100" dirty="0">
                <a:latin typeface="Helvetica" panose="020B0604020202020204" pitchFamily="34" charset="0"/>
                <a:cs typeface="Helvetica" panose="020B0604020202020204" pitchFamily="34" charset="0"/>
              </a:rPr>
              <a:t> ALONE is sufficient, but statement </a:t>
            </a:r>
            <a:r>
              <a:rPr lang="en-US" sz="1100" b="1" dirty="0">
                <a:latin typeface="Helvetica" panose="020B0604020202020204" pitchFamily="34" charset="0"/>
                <a:cs typeface="Helvetica" panose="020B0604020202020204" pitchFamily="34" charset="0"/>
              </a:rPr>
              <a:t>(2)</a:t>
            </a:r>
            <a:r>
              <a:rPr lang="en-US" sz="1100" dirty="0">
                <a:latin typeface="Helvetica" panose="020B0604020202020204" pitchFamily="34" charset="0"/>
                <a:cs typeface="Helvetica" panose="020B0604020202020204" pitchFamily="34" charset="0"/>
              </a:rPr>
              <a:t> alone is not sufficient to answer the questions asked;</a:t>
            </a:r>
          </a:p>
          <a:p>
            <a:pPr marL="205740" lvl="1">
              <a:lnSpc>
                <a:spcPct val="120000"/>
              </a:lnSpc>
              <a:spcBef>
                <a:spcPts val="360"/>
              </a:spcBef>
              <a:spcAft>
                <a:spcPts val="450"/>
              </a:spcAft>
              <a:defRPr/>
            </a:pPr>
            <a:r>
              <a:rPr lang="en-US" sz="1100" b="1" dirty="0">
                <a:solidFill>
                  <a:schemeClr val="accent1"/>
                </a:solidFill>
                <a:latin typeface="Helvetica" panose="020B0604020202020204" pitchFamily="34" charset="0"/>
                <a:cs typeface="Helvetica" panose="020B0604020202020204" pitchFamily="34" charset="0"/>
              </a:rPr>
              <a:t>(B)</a:t>
            </a:r>
            <a:r>
              <a:rPr lang="en-US" sz="1100" dirty="0">
                <a:latin typeface="Helvetica" panose="020B0604020202020204" pitchFamily="34" charset="0"/>
                <a:cs typeface="Helvetica" panose="020B0604020202020204" pitchFamily="34" charset="0"/>
              </a:rPr>
              <a:t> 	if statement </a:t>
            </a:r>
            <a:r>
              <a:rPr lang="en-US" sz="1100" b="1" dirty="0">
                <a:latin typeface="Helvetica" panose="020B0604020202020204" pitchFamily="34" charset="0"/>
                <a:cs typeface="Helvetica" panose="020B0604020202020204" pitchFamily="34" charset="0"/>
              </a:rPr>
              <a:t>(2)</a:t>
            </a:r>
            <a:r>
              <a:rPr lang="en-US" sz="1100" dirty="0">
                <a:latin typeface="Helvetica" panose="020B0604020202020204" pitchFamily="34" charset="0"/>
                <a:cs typeface="Helvetica" panose="020B0604020202020204" pitchFamily="34" charset="0"/>
              </a:rPr>
              <a:t> ALONE is sufficient, but statement </a:t>
            </a:r>
            <a:r>
              <a:rPr lang="en-US" sz="1100" b="1" dirty="0">
                <a:latin typeface="Helvetica" panose="020B0604020202020204" pitchFamily="34" charset="0"/>
                <a:cs typeface="Helvetica" panose="020B0604020202020204" pitchFamily="34" charset="0"/>
              </a:rPr>
              <a:t>(1)</a:t>
            </a:r>
            <a:r>
              <a:rPr lang="en-US" sz="1100" dirty="0">
                <a:latin typeface="Helvetica" panose="020B0604020202020204" pitchFamily="34" charset="0"/>
                <a:cs typeface="Helvetica" panose="020B0604020202020204" pitchFamily="34" charset="0"/>
              </a:rPr>
              <a:t> alone is not sufficient to answer the questions asked;</a:t>
            </a:r>
          </a:p>
          <a:p>
            <a:pPr marL="205740" lvl="1">
              <a:lnSpc>
                <a:spcPct val="120000"/>
              </a:lnSpc>
              <a:spcBef>
                <a:spcPts val="360"/>
              </a:spcBef>
              <a:spcAft>
                <a:spcPts val="450"/>
              </a:spcAft>
              <a:defRPr/>
            </a:pPr>
            <a:r>
              <a:rPr lang="en-US" sz="1100" b="1" dirty="0">
                <a:solidFill>
                  <a:schemeClr val="accent1"/>
                </a:solidFill>
                <a:latin typeface="Helvetica" panose="020B0604020202020204" pitchFamily="34" charset="0"/>
                <a:cs typeface="Helvetica" panose="020B0604020202020204" pitchFamily="34" charset="0"/>
              </a:rPr>
              <a:t>(C)</a:t>
            </a:r>
            <a:r>
              <a:rPr lang="en-US" sz="1100" dirty="0">
                <a:latin typeface="Helvetica" panose="020B0604020202020204" pitchFamily="34" charset="0"/>
                <a:cs typeface="Helvetica" panose="020B0604020202020204" pitchFamily="34" charset="0"/>
              </a:rPr>
              <a:t> 	if BOTH statements </a:t>
            </a:r>
            <a:r>
              <a:rPr lang="en-US" sz="1100" b="1" dirty="0">
                <a:latin typeface="Helvetica" panose="020B0604020202020204" pitchFamily="34" charset="0"/>
                <a:cs typeface="Helvetica" panose="020B0604020202020204" pitchFamily="34" charset="0"/>
              </a:rPr>
              <a:t>(1)</a:t>
            </a:r>
            <a:r>
              <a:rPr lang="en-US" sz="1100" dirty="0">
                <a:latin typeface="Helvetica" panose="020B0604020202020204" pitchFamily="34" charset="0"/>
                <a:cs typeface="Helvetica" panose="020B0604020202020204" pitchFamily="34" charset="0"/>
              </a:rPr>
              <a:t> and </a:t>
            </a:r>
            <a:r>
              <a:rPr lang="en-US" sz="1100" b="1" dirty="0">
                <a:latin typeface="Helvetica" panose="020B0604020202020204" pitchFamily="34" charset="0"/>
                <a:cs typeface="Helvetica" panose="020B0604020202020204" pitchFamily="34" charset="0"/>
              </a:rPr>
              <a:t>(2)</a:t>
            </a:r>
            <a:r>
              <a:rPr lang="en-US" sz="1100" dirty="0">
                <a:latin typeface="Helvetica" panose="020B0604020202020204" pitchFamily="34" charset="0"/>
                <a:cs typeface="Helvetica" panose="020B0604020202020204" pitchFamily="34" charset="0"/>
              </a:rPr>
              <a:t> TOGETHER are sufficient to answer the question asked, but NEITHER  	statement ALONE is sufficient;</a:t>
            </a:r>
          </a:p>
          <a:p>
            <a:pPr marL="205740" lvl="1">
              <a:lnSpc>
                <a:spcPct val="120000"/>
              </a:lnSpc>
              <a:spcBef>
                <a:spcPts val="360"/>
              </a:spcBef>
              <a:spcAft>
                <a:spcPts val="450"/>
              </a:spcAft>
              <a:defRPr/>
            </a:pPr>
            <a:r>
              <a:rPr lang="en-US" sz="1100" b="1" dirty="0">
                <a:solidFill>
                  <a:schemeClr val="accent1"/>
                </a:solidFill>
                <a:latin typeface="Helvetica" panose="020B0604020202020204" pitchFamily="34" charset="0"/>
                <a:cs typeface="Helvetica" panose="020B0604020202020204" pitchFamily="34" charset="0"/>
              </a:rPr>
              <a:t>(D)</a:t>
            </a:r>
            <a:r>
              <a:rPr lang="en-US" sz="1100" dirty="0">
                <a:latin typeface="Helvetica" panose="020B0604020202020204" pitchFamily="34" charset="0"/>
                <a:cs typeface="Helvetica" panose="020B0604020202020204" pitchFamily="34" charset="0"/>
              </a:rPr>
              <a:t> 	if EACH statement ALONE is sufficient to answer the question asked;</a:t>
            </a:r>
          </a:p>
          <a:p>
            <a:pPr marL="205740" lvl="1">
              <a:lnSpc>
                <a:spcPct val="120000"/>
              </a:lnSpc>
              <a:spcBef>
                <a:spcPts val="360"/>
              </a:spcBef>
              <a:spcAft>
                <a:spcPts val="450"/>
              </a:spcAft>
              <a:defRPr/>
            </a:pPr>
            <a:r>
              <a:rPr lang="en-US" sz="1100" b="1" dirty="0">
                <a:solidFill>
                  <a:schemeClr val="accent1"/>
                </a:solidFill>
                <a:latin typeface="Helvetica" panose="020B0604020202020204" pitchFamily="34" charset="0"/>
                <a:cs typeface="Helvetica" panose="020B0604020202020204" pitchFamily="34" charset="0"/>
              </a:rPr>
              <a:t>(E)</a:t>
            </a:r>
            <a:r>
              <a:rPr lang="en-US" sz="1100" dirty="0">
                <a:latin typeface="Helvetica" panose="020B0604020202020204" pitchFamily="34" charset="0"/>
                <a:cs typeface="Helvetica" panose="020B0604020202020204" pitchFamily="34" charset="0"/>
              </a:rPr>
              <a:t> 	if statements </a:t>
            </a:r>
            <a:r>
              <a:rPr lang="en-US" sz="1100" b="1" dirty="0">
                <a:latin typeface="Helvetica" panose="020B0604020202020204" pitchFamily="34" charset="0"/>
                <a:cs typeface="Helvetica" panose="020B0604020202020204" pitchFamily="34" charset="0"/>
              </a:rPr>
              <a:t>(1)</a:t>
            </a:r>
            <a:r>
              <a:rPr lang="en-US" sz="1100" dirty="0">
                <a:latin typeface="Helvetica" panose="020B0604020202020204" pitchFamily="34" charset="0"/>
                <a:cs typeface="Helvetica" panose="020B0604020202020204" pitchFamily="34" charset="0"/>
              </a:rPr>
              <a:t> and </a:t>
            </a:r>
            <a:r>
              <a:rPr lang="en-US" sz="1100" b="1" dirty="0">
                <a:latin typeface="Helvetica" panose="020B0604020202020204" pitchFamily="34" charset="0"/>
                <a:cs typeface="Helvetica" panose="020B0604020202020204" pitchFamily="34" charset="0"/>
              </a:rPr>
              <a:t>(2)</a:t>
            </a:r>
            <a:r>
              <a:rPr lang="en-US" sz="1100" dirty="0">
                <a:latin typeface="Helvetica" panose="020B0604020202020204" pitchFamily="34" charset="0"/>
                <a:cs typeface="Helvetica" panose="020B0604020202020204" pitchFamily="34" charset="0"/>
              </a:rPr>
              <a:t> TOGETHER are NOT sufficient to answer the question asked, and additional data 	specific to the problem are needed.</a:t>
            </a:r>
          </a:p>
        </p:txBody>
      </p:sp>
      <p:sp>
        <p:nvSpPr>
          <p:cNvPr id="3" name="TextBox 2"/>
          <p:cNvSpPr txBox="1"/>
          <p:nvPr/>
        </p:nvSpPr>
        <p:spPr>
          <a:xfrm>
            <a:off x="609600" y="4476750"/>
            <a:ext cx="8077200" cy="261610"/>
          </a:xfrm>
          <a:prstGeom prst="rect">
            <a:avLst/>
          </a:prstGeom>
          <a:noFill/>
        </p:spPr>
        <p:txBody>
          <a:bodyPr wrap="square" rtlCol="0">
            <a:spAutoFit/>
          </a:bodyPr>
          <a:lstStyle/>
          <a:p>
            <a:r>
              <a:rPr lang="en-US" sz="1100" b="1" i="1" dirty="0">
                <a:solidFill>
                  <a:srgbClr val="FF0000"/>
                </a:solidFill>
                <a:latin typeface="Helvetica" panose="020B0604020202020204" pitchFamily="34" charset="0"/>
                <a:cs typeface="Helvetica" panose="020B0604020202020204" pitchFamily="34" charset="0"/>
              </a:rPr>
              <a:t>AD or BCE: </a:t>
            </a:r>
            <a:r>
              <a:rPr lang="en-US" sz="1100" i="1" dirty="0">
                <a:solidFill>
                  <a:srgbClr val="FF0000"/>
                </a:solidFill>
                <a:latin typeface="Helvetica" panose="020B0604020202020204" pitchFamily="34" charset="0"/>
                <a:cs typeface="Helvetica" panose="020B0604020202020204" pitchFamily="34" charset="0"/>
              </a:rPr>
              <a:t>If Statement (1) is sufficient, the only options are A,D. If Statement (1) is not sufficient, the only options are B,C,E.</a:t>
            </a:r>
          </a:p>
        </p:txBody>
      </p:sp>
    </p:spTree>
    <p:extLst>
      <p:ext uri="{BB962C8B-B14F-4D97-AF65-F5344CB8AC3E}">
        <p14:creationId xmlns:p14="http://schemas.microsoft.com/office/powerpoint/2010/main" val="311170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object 3"/>
          <p:cNvSpPr txBox="1"/>
          <p:nvPr/>
        </p:nvSpPr>
        <p:spPr>
          <a:xfrm>
            <a:off x="2057400" y="457200"/>
            <a:ext cx="5295900" cy="615553"/>
          </a:xfrm>
          <a:prstGeom prst="rect">
            <a:avLst/>
          </a:prstGeom>
        </p:spPr>
        <p:txBody>
          <a:bodyPr vert="horz" wrap="square" lIns="0" tIns="0" rIns="0" bIns="0" rtlCol="0">
            <a:spAutoFit/>
          </a:bodyPr>
          <a:lstStyle/>
          <a:p>
            <a:pPr marL="0" marR="0" lvl="0" indent="0" algn="ctr" defTabSz="415869"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GMAT QUANT SECTION: </a:t>
            </a:r>
          </a:p>
          <a:p>
            <a:pPr marL="0" marR="0" lvl="0" indent="0" algn="ctr" defTabSz="415869"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DATA SUFFICIENCY</a:t>
            </a:r>
            <a:endParaRPr kumimoji="0" sz="20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2"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15869" rtl="0" eaLnBrk="1" fontAlgn="auto" latinLnBrk="0" hangingPunct="1">
              <a:lnSpc>
                <a:spcPct val="100000"/>
              </a:lnSpc>
              <a:spcBef>
                <a:spcPts val="0"/>
              </a:spcBef>
              <a:spcAft>
                <a:spcPts val="0"/>
              </a:spcAft>
              <a:buClrTx/>
              <a:buSzTx/>
              <a:buFontTx/>
              <a:buNone/>
              <a:tabLst/>
              <a:defRPr/>
            </a:pPr>
            <a:endParaRPr kumimoji="0" lang="en-US" sz="819" b="0" i="0" u="none" strike="noStrike" kern="1200" cap="none" spc="0" normalizeH="0" baseline="0" noProof="0">
              <a:ln>
                <a:noFill/>
              </a:ln>
              <a:solidFill>
                <a:prstClr val="black"/>
              </a:solidFill>
              <a:effectLst/>
              <a:uLnTx/>
              <a:uFillTx/>
              <a:latin typeface="Calibri"/>
              <a:ea typeface="+mn-ea"/>
              <a:cs typeface="+mn-cs"/>
            </a:endParaRPr>
          </a:p>
        </p:txBody>
      </p:sp>
      <p:sp>
        <p:nvSpPr>
          <p:cNvPr id="6" name="Rectangle 11"/>
          <p:cNvSpPr>
            <a:spLocks noGrp="1" noChangeArrowheads="1"/>
          </p:cNvSpPr>
          <p:nvPr>
            <p:ph type="body" idx="4294967295"/>
          </p:nvPr>
        </p:nvSpPr>
        <p:spPr>
          <a:xfrm>
            <a:off x="835223" y="1428750"/>
            <a:ext cx="7775377" cy="3200400"/>
          </a:xfrm>
          <a:prstGeom prst="rect">
            <a:avLst/>
          </a:prstGeom>
        </p:spPr>
        <p:txBody>
          <a:bodyPr rtlCol="0">
            <a:noAutofit/>
          </a:bodyPr>
          <a:lstStyle/>
          <a:p>
            <a:pPr marL="205740">
              <a:lnSpc>
                <a:spcPct val="120000"/>
              </a:lnSpc>
              <a:spcBef>
                <a:spcPts val="360"/>
              </a:spcBef>
              <a:spcAft>
                <a:spcPts val="450"/>
              </a:spcAft>
              <a:defRPr/>
            </a:pPr>
            <a:r>
              <a:rPr lang="en-US" sz="1400" dirty="0">
                <a:latin typeface="Helvetica" panose="020B0604020202020204" pitchFamily="34" charset="0"/>
                <a:cs typeface="Helvetica" panose="020B0604020202020204" pitchFamily="34" charset="0"/>
              </a:rPr>
              <a:t>If </a:t>
            </a:r>
            <a:r>
              <a:rPr lang="en-US" sz="1400" i="1" dirty="0">
                <a:latin typeface="Helvetica" panose="020B0604020202020204" pitchFamily="34" charset="0"/>
                <a:cs typeface="Helvetica" panose="020B0604020202020204" pitchFamily="34" charset="0"/>
              </a:rPr>
              <a:t>y </a:t>
            </a:r>
            <a:r>
              <a:rPr lang="en-US" sz="1400" dirty="0">
                <a:latin typeface="Helvetica" panose="020B0604020202020204" pitchFamily="34" charset="0"/>
                <a:cs typeface="Helvetica" panose="020B0604020202020204" pitchFamily="34" charset="0"/>
              </a:rPr>
              <a:t>= 75, what is the value of </a:t>
            </a:r>
            <a:r>
              <a:rPr lang="en-US" sz="1400" i="1" dirty="0">
                <a:latin typeface="Helvetica" panose="020B0604020202020204" pitchFamily="34" charset="0"/>
                <a:cs typeface="Helvetica" panose="020B0604020202020204" pitchFamily="34" charset="0"/>
              </a:rPr>
              <a:t>x </a:t>
            </a:r>
            <a:r>
              <a:rPr lang="en-US" sz="1400" dirty="0">
                <a:latin typeface="Helvetica" panose="020B0604020202020204" pitchFamily="34" charset="0"/>
                <a:cs typeface="Helvetica" panose="020B0604020202020204" pitchFamily="34" charset="0"/>
              </a:rPr>
              <a:t>? </a:t>
            </a:r>
          </a:p>
          <a:p>
            <a:pPr marL="548640" indent="-342900">
              <a:lnSpc>
                <a:spcPct val="120000"/>
              </a:lnSpc>
              <a:spcBef>
                <a:spcPts val="360"/>
              </a:spcBef>
              <a:spcAft>
                <a:spcPts val="450"/>
              </a:spcAft>
              <a:buAutoNum type="arabicParenBoth"/>
              <a:defRPr/>
            </a:pPr>
            <a:r>
              <a:rPr lang="en-US" sz="1400" i="1" dirty="0">
                <a:latin typeface="Helvetica" panose="020B0604020202020204" pitchFamily="34" charset="0"/>
                <a:cs typeface="Helvetica" panose="020B0604020202020204" pitchFamily="34" charset="0"/>
              </a:rPr>
              <a:t>x</a:t>
            </a:r>
            <a:r>
              <a:rPr lang="en-US" sz="1400" dirty="0">
                <a:latin typeface="Helvetica" panose="020B0604020202020204" pitchFamily="34" charset="0"/>
                <a:cs typeface="Helvetica" panose="020B0604020202020204" pitchFamily="34" charset="0"/>
              </a:rPr>
              <a:t> + </a:t>
            </a:r>
            <a:r>
              <a:rPr lang="en-US" sz="1400" i="1" dirty="0">
                <a:latin typeface="Helvetica" panose="020B0604020202020204" pitchFamily="34" charset="0"/>
                <a:cs typeface="Helvetica" panose="020B0604020202020204" pitchFamily="34" charset="0"/>
              </a:rPr>
              <a:t>y</a:t>
            </a:r>
            <a:r>
              <a:rPr lang="en-US" sz="1400" dirty="0">
                <a:latin typeface="Helvetica" panose="020B0604020202020204" pitchFamily="34" charset="0"/>
                <a:cs typeface="Helvetica" panose="020B0604020202020204" pitchFamily="34" charset="0"/>
              </a:rPr>
              <a:t> + </a:t>
            </a:r>
            <a:r>
              <a:rPr lang="en-US" sz="1400" i="1" dirty="0">
                <a:latin typeface="Helvetica" panose="020B0604020202020204" pitchFamily="34" charset="0"/>
                <a:cs typeface="Helvetica" panose="020B0604020202020204" pitchFamily="34" charset="0"/>
              </a:rPr>
              <a:t>z</a:t>
            </a:r>
            <a:r>
              <a:rPr lang="en-US" sz="1400" dirty="0">
                <a:latin typeface="Helvetica" panose="020B0604020202020204" pitchFamily="34" charset="0"/>
                <a:cs typeface="Helvetica" panose="020B0604020202020204" pitchFamily="34" charset="0"/>
              </a:rPr>
              <a:t> = 180</a:t>
            </a:r>
          </a:p>
          <a:p>
            <a:pPr marL="548640" indent="-342900">
              <a:lnSpc>
                <a:spcPct val="120000"/>
              </a:lnSpc>
              <a:spcBef>
                <a:spcPts val="360"/>
              </a:spcBef>
              <a:spcAft>
                <a:spcPts val="450"/>
              </a:spcAft>
              <a:buAutoNum type="arabicParenBoth"/>
              <a:defRPr/>
            </a:pPr>
            <a:r>
              <a:rPr lang="en-US" sz="1400" i="1" dirty="0">
                <a:latin typeface="Helvetica" panose="020B0604020202020204" pitchFamily="34" charset="0"/>
                <a:cs typeface="Helvetica" panose="020B0604020202020204" pitchFamily="34" charset="0"/>
              </a:rPr>
              <a:t>x</a:t>
            </a:r>
            <a:r>
              <a:rPr lang="en-US" sz="1400" dirty="0">
                <a:latin typeface="Helvetica" panose="020B0604020202020204" pitchFamily="34" charset="0"/>
                <a:cs typeface="Helvetica" panose="020B0604020202020204" pitchFamily="34" charset="0"/>
              </a:rPr>
              <a:t> + </a:t>
            </a:r>
            <a:r>
              <a:rPr lang="en-US" sz="1400" i="1" dirty="0">
                <a:latin typeface="Helvetica" panose="020B0604020202020204" pitchFamily="34" charset="0"/>
                <a:cs typeface="Helvetica" panose="020B0604020202020204" pitchFamily="34" charset="0"/>
              </a:rPr>
              <a:t>y</a:t>
            </a:r>
            <a:r>
              <a:rPr lang="en-US" sz="1400" dirty="0">
                <a:latin typeface="Helvetica" panose="020B0604020202020204" pitchFamily="34" charset="0"/>
                <a:cs typeface="Helvetica" panose="020B0604020202020204" pitchFamily="34" charset="0"/>
              </a:rPr>
              <a:t> = 141</a:t>
            </a:r>
          </a:p>
          <a:p>
            <a:pPr marL="205740">
              <a:lnSpc>
                <a:spcPct val="120000"/>
              </a:lnSpc>
              <a:spcBef>
                <a:spcPts val="360"/>
              </a:spcBef>
              <a:spcAft>
                <a:spcPts val="450"/>
              </a:spcAft>
              <a:defRPr/>
            </a:pPr>
            <a:endParaRPr lang="en-US" sz="10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466837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a:xfrm>
            <a:off x="457200" y="1063229"/>
            <a:ext cx="8458200" cy="3642121"/>
          </a:xfrm>
        </p:spPr>
        <p:txBody>
          <a:bodyPr/>
          <a:lstStyle/>
          <a:p>
            <a:pPr lvl="0"/>
            <a:r>
              <a:rPr lang="en-US" sz="2000" b="1" dirty="0">
                <a:solidFill>
                  <a:prstClr val="black"/>
                </a:solidFill>
                <a:latin typeface="Helvetica Neue"/>
                <a:cs typeface="Gotham Book" pitchFamily="50" charset="0"/>
              </a:rPr>
              <a:t>Your Name</a:t>
            </a:r>
          </a:p>
          <a:p>
            <a:pPr lvl="0"/>
            <a:r>
              <a:rPr lang="en-US" sz="2000" i="1" dirty="0">
                <a:solidFill>
                  <a:prstClr val="black"/>
                </a:solidFill>
                <a:latin typeface="Helvetica Neue"/>
                <a:cs typeface="Gotham Book" pitchFamily="50" charset="0"/>
              </a:rPr>
              <a:t>Your Title</a:t>
            </a:r>
          </a:p>
          <a:p>
            <a:pPr lvl="0"/>
            <a:r>
              <a:rPr lang="en-US" sz="2000" dirty="0">
                <a:solidFill>
                  <a:prstClr val="black"/>
                </a:solidFill>
                <a:latin typeface="Helvetica Neue"/>
                <a:cs typeface="Gotham Book" pitchFamily="50" charset="0"/>
              </a:rPr>
              <a:t>Email</a:t>
            </a:r>
          </a:p>
          <a:p>
            <a:pPr lvl="0"/>
            <a:r>
              <a:rPr lang="en-US" sz="2000" dirty="0">
                <a:solidFill>
                  <a:prstClr val="black"/>
                </a:solidFill>
                <a:latin typeface="Helvetica Neue"/>
                <a:cs typeface="Gotham Book" pitchFamily="50" charset="0"/>
              </a:rPr>
              <a:t>Phone</a:t>
            </a:r>
          </a:p>
          <a:p>
            <a:pPr lvl="0">
              <a:lnSpc>
                <a:spcPct val="80000"/>
              </a:lnSpc>
            </a:pPr>
            <a:endParaRPr lang="en-US" sz="2000" dirty="0">
              <a:solidFill>
                <a:prstClr val="black"/>
              </a:solidFill>
              <a:latin typeface="Helvetica Neue"/>
              <a:cs typeface="Gotham Book" pitchFamily="50" charset="0"/>
            </a:endParaRPr>
          </a:p>
          <a:p>
            <a:pPr lvl="0">
              <a:lnSpc>
                <a:spcPct val="80000"/>
              </a:lnSpc>
            </a:pPr>
            <a:r>
              <a:rPr lang="en-US" sz="2000" b="1" dirty="0">
                <a:solidFill>
                  <a:prstClr val="black"/>
                </a:solidFill>
                <a:latin typeface="Helvetica Neue"/>
                <a:cs typeface="Gotham Book" pitchFamily="50" charset="0"/>
              </a:rPr>
              <a:t>Teacher Name</a:t>
            </a:r>
          </a:p>
          <a:p>
            <a:pPr lvl="0">
              <a:lnSpc>
                <a:spcPct val="80000"/>
              </a:lnSpc>
            </a:pPr>
            <a:r>
              <a:rPr lang="en-US" sz="2000" i="1" dirty="0">
                <a:solidFill>
                  <a:prstClr val="black"/>
                </a:solidFill>
                <a:latin typeface="Helvetica Neue"/>
                <a:cs typeface="Gotham Book" pitchFamily="50" charset="0"/>
              </a:rPr>
              <a:t>Teacher Certifications</a:t>
            </a:r>
          </a:p>
          <a:p>
            <a:pPr lvl="0">
              <a:lnSpc>
                <a:spcPct val="80000"/>
              </a:lnSpc>
            </a:pPr>
            <a:r>
              <a:rPr lang="en-US" sz="2000" i="1" dirty="0">
                <a:solidFill>
                  <a:prstClr val="black"/>
                </a:solidFill>
                <a:latin typeface="Helvetica Neue"/>
                <a:cs typeface="Gotham Book" pitchFamily="50" charset="0"/>
              </a:rPr>
              <a:t>Email (if teacher wants to give out info)</a:t>
            </a:r>
          </a:p>
        </p:txBody>
      </p:sp>
      <p:sp>
        <p:nvSpPr>
          <p:cNvPr id="6" name="TextBox 5"/>
          <p:cNvSpPr txBox="1"/>
          <p:nvPr/>
        </p:nvSpPr>
        <p:spPr>
          <a:xfrm>
            <a:off x="457200" y="209550"/>
            <a:ext cx="5999480" cy="461665"/>
          </a:xfrm>
          <a:prstGeom prst="rect">
            <a:avLst/>
          </a:prstGeom>
          <a:noFill/>
        </p:spPr>
        <p:txBody>
          <a:bodyPr wrap="square" rtlCol="0">
            <a:spAutoFit/>
          </a:bodyPr>
          <a:lstStyle/>
          <a:p>
            <a:r>
              <a:rPr lang="en-US" sz="2400" b="1" dirty="0">
                <a:solidFill>
                  <a:prstClr val="black"/>
                </a:solidFill>
                <a:latin typeface="Helvetica" panose="020B0604020202020204" pitchFamily="34" charset="0"/>
                <a:cs typeface="Helvetica" panose="020B0604020202020204" pitchFamily="34" charset="0"/>
              </a:rPr>
              <a:t>OUR TEAM</a:t>
            </a:r>
          </a:p>
        </p:txBody>
      </p:sp>
    </p:spTree>
    <p:extLst>
      <p:ext uri="{BB962C8B-B14F-4D97-AF65-F5344CB8AC3E}">
        <p14:creationId xmlns:p14="http://schemas.microsoft.com/office/powerpoint/2010/main" val="1546025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object 3"/>
          <p:cNvSpPr txBox="1"/>
          <p:nvPr/>
        </p:nvSpPr>
        <p:spPr>
          <a:xfrm>
            <a:off x="2057400" y="457200"/>
            <a:ext cx="5295900" cy="615553"/>
          </a:xfrm>
          <a:prstGeom prst="rect">
            <a:avLst/>
          </a:prstGeom>
        </p:spPr>
        <p:txBody>
          <a:bodyPr vert="horz" wrap="square" lIns="0" tIns="0" rIns="0" bIns="0" rtlCol="0">
            <a:spAutoFit/>
          </a:bodyPr>
          <a:lstStyle/>
          <a:p>
            <a:pPr marL="0" marR="0" lvl="0" indent="0" algn="ctr" defTabSz="415869"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GMAT QUANT SECTION: </a:t>
            </a:r>
          </a:p>
          <a:p>
            <a:pPr marL="0" marR="0" lvl="0" indent="0" algn="ctr" defTabSz="415869"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DATA SUFFICIENCY</a:t>
            </a:r>
            <a:endParaRPr kumimoji="0" sz="20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2"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15869" rtl="0" eaLnBrk="1" fontAlgn="auto" latinLnBrk="0" hangingPunct="1">
              <a:lnSpc>
                <a:spcPct val="100000"/>
              </a:lnSpc>
              <a:spcBef>
                <a:spcPts val="0"/>
              </a:spcBef>
              <a:spcAft>
                <a:spcPts val="0"/>
              </a:spcAft>
              <a:buClrTx/>
              <a:buSzTx/>
              <a:buFontTx/>
              <a:buNone/>
              <a:tabLst/>
              <a:defRPr/>
            </a:pPr>
            <a:endParaRPr kumimoji="0" lang="en-US" sz="819" b="0" i="0" u="none" strike="noStrike" kern="1200" cap="none" spc="0" normalizeH="0" baseline="0" noProof="0">
              <a:ln>
                <a:noFill/>
              </a:ln>
              <a:solidFill>
                <a:prstClr val="black"/>
              </a:solidFill>
              <a:effectLst/>
              <a:uLnTx/>
              <a:uFillTx/>
              <a:latin typeface="Calibri"/>
              <a:ea typeface="+mn-ea"/>
              <a:cs typeface="+mn-cs"/>
            </a:endParaRPr>
          </a:p>
        </p:txBody>
      </p:sp>
      <p:sp>
        <p:nvSpPr>
          <p:cNvPr id="6" name="Rectangle 11"/>
          <p:cNvSpPr>
            <a:spLocks noGrp="1" noChangeArrowheads="1"/>
          </p:cNvSpPr>
          <p:nvPr>
            <p:ph type="body" idx="4294967295"/>
          </p:nvPr>
        </p:nvSpPr>
        <p:spPr>
          <a:xfrm>
            <a:off x="835223" y="1428750"/>
            <a:ext cx="7775377" cy="3200400"/>
          </a:xfrm>
          <a:prstGeom prst="rect">
            <a:avLst/>
          </a:prstGeom>
        </p:spPr>
        <p:txBody>
          <a:bodyPr rtlCol="0">
            <a:noAutofit/>
          </a:bodyPr>
          <a:lstStyle/>
          <a:p>
            <a:pPr marL="205740">
              <a:lnSpc>
                <a:spcPct val="120000"/>
              </a:lnSpc>
              <a:spcBef>
                <a:spcPts val="360"/>
              </a:spcBef>
              <a:spcAft>
                <a:spcPts val="450"/>
              </a:spcAft>
              <a:defRPr/>
            </a:pPr>
            <a:r>
              <a:rPr lang="en-US" sz="1400" dirty="0">
                <a:latin typeface="Helvetica" panose="020B0604020202020204" pitchFamily="34" charset="0"/>
                <a:cs typeface="Helvetica" panose="020B0604020202020204" pitchFamily="34" charset="0"/>
              </a:rPr>
              <a:t>If </a:t>
            </a:r>
            <a:r>
              <a:rPr lang="en-US" sz="1400" i="1" dirty="0">
                <a:latin typeface="Helvetica" panose="020B0604020202020204" pitchFamily="34" charset="0"/>
                <a:cs typeface="Helvetica" panose="020B0604020202020204" pitchFamily="34" charset="0"/>
              </a:rPr>
              <a:t>y </a:t>
            </a:r>
            <a:r>
              <a:rPr lang="en-US" sz="1400" dirty="0">
                <a:latin typeface="Helvetica" panose="020B0604020202020204" pitchFamily="34" charset="0"/>
                <a:cs typeface="Helvetica" panose="020B0604020202020204" pitchFamily="34" charset="0"/>
              </a:rPr>
              <a:t>= 75, what is the value of </a:t>
            </a:r>
            <a:r>
              <a:rPr lang="en-US" sz="1400" i="1" dirty="0">
                <a:latin typeface="Helvetica" panose="020B0604020202020204" pitchFamily="34" charset="0"/>
                <a:cs typeface="Helvetica" panose="020B0604020202020204" pitchFamily="34" charset="0"/>
              </a:rPr>
              <a:t>x </a:t>
            </a:r>
            <a:r>
              <a:rPr lang="en-US" sz="1400" dirty="0">
                <a:latin typeface="Helvetica" panose="020B0604020202020204" pitchFamily="34" charset="0"/>
                <a:cs typeface="Helvetica" panose="020B0604020202020204" pitchFamily="34" charset="0"/>
              </a:rPr>
              <a:t>? </a:t>
            </a:r>
          </a:p>
          <a:p>
            <a:pPr marL="548640" indent="-342900">
              <a:lnSpc>
                <a:spcPct val="120000"/>
              </a:lnSpc>
              <a:spcBef>
                <a:spcPts val="360"/>
              </a:spcBef>
              <a:spcAft>
                <a:spcPts val="450"/>
              </a:spcAft>
              <a:buAutoNum type="arabicParenBoth"/>
              <a:defRPr/>
            </a:pPr>
            <a:r>
              <a:rPr lang="en-US" sz="1400" i="1" dirty="0">
                <a:latin typeface="Helvetica" panose="020B0604020202020204" pitchFamily="34" charset="0"/>
                <a:cs typeface="Helvetica" panose="020B0604020202020204" pitchFamily="34" charset="0"/>
              </a:rPr>
              <a:t>x</a:t>
            </a:r>
            <a:r>
              <a:rPr lang="en-US" sz="1400" dirty="0">
                <a:latin typeface="Helvetica" panose="020B0604020202020204" pitchFamily="34" charset="0"/>
                <a:cs typeface="Helvetica" panose="020B0604020202020204" pitchFamily="34" charset="0"/>
              </a:rPr>
              <a:t> + </a:t>
            </a:r>
            <a:r>
              <a:rPr lang="en-US" sz="1400" i="1" dirty="0">
                <a:latin typeface="Helvetica" panose="020B0604020202020204" pitchFamily="34" charset="0"/>
                <a:cs typeface="Helvetica" panose="020B0604020202020204" pitchFamily="34" charset="0"/>
              </a:rPr>
              <a:t>y</a:t>
            </a:r>
            <a:r>
              <a:rPr lang="en-US" sz="1400" dirty="0">
                <a:latin typeface="Helvetica" panose="020B0604020202020204" pitchFamily="34" charset="0"/>
                <a:cs typeface="Helvetica" panose="020B0604020202020204" pitchFamily="34" charset="0"/>
              </a:rPr>
              <a:t> + </a:t>
            </a:r>
            <a:r>
              <a:rPr lang="en-US" sz="1400" i="1" dirty="0">
                <a:latin typeface="Helvetica" panose="020B0604020202020204" pitchFamily="34" charset="0"/>
                <a:cs typeface="Helvetica" panose="020B0604020202020204" pitchFamily="34" charset="0"/>
              </a:rPr>
              <a:t>z</a:t>
            </a:r>
            <a:r>
              <a:rPr lang="en-US" sz="1400" dirty="0">
                <a:latin typeface="Helvetica" panose="020B0604020202020204" pitchFamily="34" charset="0"/>
                <a:cs typeface="Helvetica" panose="020B0604020202020204" pitchFamily="34" charset="0"/>
              </a:rPr>
              <a:t> = 180    </a:t>
            </a:r>
          </a:p>
          <a:p>
            <a:pPr marL="548640" indent="-342900">
              <a:lnSpc>
                <a:spcPct val="120000"/>
              </a:lnSpc>
              <a:spcBef>
                <a:spcPts val="360"/>
              </a:spcBef>
              <a:spcAft>
                <a:spcPts val="450"/>
              </a:spcAft>
              <a:buAutoNum type="arabicParenBoth"/>
              <a:defRPr/>
            </a:pPr>
            <a:r>
              <a:rPr lang="en-US" sz="1400" i="1" dirty="0">
                <a:latin typeface="Helvetica" panose="020B0604020202020204" pitchFamily="34" charset="0"/>
                <a:cs typeface="Helvetica" panose="020B0604020202020204" pitchFamily="34" charset="0"/>
              </a:rPr>
              <a:t>x</a:t>
            </a:r>
            <a:r>
              <a:rPr lang="en-US" sz="1400" dirty="0">
                <a:latin typeface="Helvetica" panose="020B0604020202020204" pitchFamily="34" charset="0"/>
                <a:cs typeface="Helvetica" panose="020B0604020202020204" pitchFamily="34" charset="0"/>
              </a:rPr>
              <a:t> + </a:t>
            </a:r>
            <a:r>
              <a:rPr lang="en-US" sz="1400" i="1" dirty="0">
                <a:latin typeface="Helvetica" panose="020B0604020202020204" pitchFamily="34" charset="0"/>
                <a:cs typeface="Helvetica" panose="020B0604020202020204" pitchFamily="34" charset="0"/>
              </a:rPr>
              <a:t>y</a:t>
            </a:r>
            <a:r>
              <a:rPr lang="en-US" sz="1400" dirty="0">
                <a:latin typeface="Helvetica" panose="020B0604020202020204" pitchFamily="34" charset="0"/>
                <a:cs typeface="Helvetica" panose="020B0604020202020204" pitchFamily="34" charset="0"/>
              </a:rPr>
              <a:t> = 141</a:t>
            </a:r>
          </a:p>
          <a:p>
            <a:pPr marL="205740">
              <a:defRPr/>
            </a:pPr>
            <a:endParaRPr lang="en-US" sz="1000" dirty="0">
              <a:latin typeface="Helvetica" panose="020B0604020202020204" pitchFamily="34" charset="0"/>
              <a:cs typeface="Helvetica" panose="020B0604020202020204" pitchFamily="34" charset="0"/>
            </a:endParaRPr>
          </a:p>
          <a:p>
            <a:pPr marL="205740">
              <a:defRPr/>
            </a:pPr>
            <a:r>
              <a:rPr lang="en-US" sz="1000" b="1" dirty="0">
                <a:latin typeface="Helvetica" panose="020B0604020202020204" pitchFamily="34" charset="0"/>
                <a:cs typeface="Helvetica" panose="020B0604020202020204" pitchFamily="34" charset="0"/>
              </a:rPr>
              <a:t>A  D          B  C  E</a:t>
            </a:r>
          </a:p>
          <a:p>
            <a:pPr marL="205740">
              <a:defRPr/>
            </a:pPr>
            <a:endParaRPr lang="en-US" sz="1000" b="1" dirty="0">
              <a:latin typeface="Helvetica" panose="020B0604020202020204" pitchFamily="34" charset="0"/>
              <a:cs typeface="Helvetica" panose="020B0604020202020204" pitchFamily="34" charset="0"/>
            </a:endParaRPr>
          </a:p>
          <a:p>
            <a:pPr marL="205740">
              <a:defRPr/>
            </a:pPr>
            <a:r>
              <a:rPr lang="en-US" sz="1000" b="1" dirty="0">
                <a:latin typeface="Helvetica" panose="020B0604020202020204" pitchFamily="34" charset="0"/>
                <a:cs typeface="Helvetica" panose="020B0604020202020204" pitchFamily="34" charset="0"/>
              </a:rPr>
              <a:t>Statement (1) is Not Sufficient – So we are left with answer choices B,C,E</a:t>
            </a:r>
          </a:p>
          <a:p>
            <a:pPr marL="205740">
              <a:defRPr/>
            </a:pPr>
            <a:endParaRPr lang="en-US" sz="1000" b="1" dirty="0">
              <a:latin typeface="Helvetica" panose="020B0604020202020204" pitchFamily="34" charset="0"/>
              <a:cs typeface="Helvetica" panose="020B0604020202020204" pitchFamily="34" charset="0"/>
            </a:endParaRPr>
          </a:p>
          <a:p>
            <a:pPr marL="205740">
              <a:defRPr/>
            </a:pPr>
            <a:r>
              <a:rPr lang="en-US" sz="1000" b="1" dirty="0">
                <a:latin typeface="Helvetica" panose="020B0604020202020204" pitchFamily="34" charset="0"/>
                <a:cs typeface="Helvetica" panose="020B0604020202020204" pitchFamily="34" charset="0"/>
              </a:rPr>
              <a:t>Statement (2) alone is Sufficient</a:t>
            </a:r>
          </a:p>
          <a:p>
            <a:pPr marL="205740">
              <a:defRPr/>
            </a:pPr>
            <a:endParaRPr lang="en-US" sz="1000" b="1" dirty="0">
              <a:latin typeface="Helvetica" panose="020B0604020202020204" pitchFamily="34" charset="0"/>
              <a:cs typeface="Helvetica" panose="020B0604020202020204" pitchFamily="34" charset="0"/>
            </a:endParaRPr>
          </a:p>
          <a:p>
            <a:pPr marL="205740">
              <a:defRPr/>
            </a:pPr>
            <a:endParaRPr lang="en-US" sz="1000" b="1" dirty="0">
              <a:latin typeface="Helvetica" panose="020B0604020202020204" pitchFamily="34" charset="0"/>
              <a:cs typeface="Helvetica" panose="020B0604020202020204" pitchFamily="34" charset="0"/>
            </a:endParaRPr>
          </a:p>
          <a:p>
            <a:pPr marL="205740">
              <a:defRPr/>
            </a:pPr>
            <a:r>
              <a:rPr lang="en-US" sz="1000" b="1" dirty="0">
                <a:latin typeface="Helvetica" panose="020B0604020202020204" pitchFamily="34" charset="0"/>
                <a:cs typeface="Helvetica" panose="020B0604020202020204" pitchFamily="34" charset="0"/>
              </a:rPr>
              <a:t>ANSWER CHOICE B</a:t>
            </a:r>
          </a:p>
          <a:p>
            <a:pPr marL="205740" marR="0" lvl="1" indent="0" defTabSz="914400" eaLnBrk="1" fontAlgn="auto" latinLnBrk="0" hangingPunct="1">
              <a:buClrTx/>
              <a:buSzTx/>
              <a:buFontTx/>
              <a:buNone/>
              <a:tabLst/>
              <a:defRPr/>
            </a:pPr>
            <a:r>
              <a:rPr lang="en-US" sz="1100" b="1" dirty="0">
                <a:solidFill>
                  <a:srgbClr val="4F81BD"/>
                </a:solidFill>
                <a:latin typeface="Helvetica" panose="020B0604020202020204" pitchFamily="34" charset="0"/>
                <a:cs typeface="Helvetica" panose="020B0604020202020204" pitchFamily="34" charset="0"/>
              </a:rPr>
              <a:t>(B)</a:t>
            </a:r>
            <a:r>
              <a:rPr lang="en-US" sz="1100" dirty="0">
                <a:latin typeface="Helvetica" panose="020B0604020202020204" pitchFamily="34" charset="0"/>
                <a:cs typeface="Helvetica" panose="020B0604020202020204" pitchFamily="34" charset="0"/>
              </a:rPr>
              <a:t> 	if statement </a:t>
            </a:r>
            <a:r>
              <a:rPr lang="en-US" sz="1100" b="1" dirty="0">
                <a:latin typeface="Helvetica" panose="020B0604020202020204" pitchFamily="34" charset="0"/>
                <a:cs typeface="Helvetica" panose="020B0604020202020204" pitchFamily="34" charset="0"/>
              </a:rPr>
              <a:t>(2)</a:t>
            </a:r>
            <a:r>
              <a:rPr lang="en-US" sz="1100" dirty="0">
                <a:latin typeface="Helvetica" panose="020B0604020202020204" pitchFamily="34" charset="0"/>
                <a:cs typeface="Helvetica" panose="020B0604020202020204" pitchFamily="34" charset="0"/>
              </a:rPr>
              <a:t> ALONE is sufficient, but statement </a:t>
            </a:r>
            <a:r>
              <a:rPr lang="en-US" sz="1100" b="1" dirty="0">
                <a:latin typeface="Helvetica" panose="020B0604020202020204" pitchFamily="34" charset="0"/>
                <a:cs typeface="Helvetica" panose="020B0604020202020204" pitchFamily="34" charset="0"/>
              </a:rPr>
              <a:t>(1)</a:t>
            </a:r>
            <a:r>
              <a:rPr lang="en-US" sz="1100" dirty="0">
                <a:latin typeface="Helvetica" panose="020B0604020202020204" pitchFamily="34" charset="0"/>
                <a:cs typeface="Helvetica" panose="020B0604020202020204" pitchFamily="34" charset="0"/>
              </a:rPr>
              <a:t> alone is not sufficient to answer the questions asked</a:t>
            </a:r>
          </a:p>
          <a:p>
            <a:pPr marL="205740">
              <a:lnSpc>
                <a:spcPct val="120000"/>
              </a:lnSpc>
              <a:spcBef>
                <a:spcPts val="360"/>
              </a:spcBef>
              <a:spcAft>
                <a:spcPts val="450"/>
              </a:spcAft>
              <a:defRPr/>
            </a:pPr>
            <a:endParaRPr lang="en-US" sz="1000" dirty="0">
              <a:latin typeface="Helvetica" panose="020B0604020202020204" pitchFamily="34" charset="0"/>
              <a:cs typeface="Helvetica" panose="020B0604020202020204" pitchFamily="34" charset="0"/>
            </a:endParaRPr>
          </a:p>
        </p:txBody>
      </p:sp>
      <p:sp>
        <p:nvSpPr>
          <p:cNvPr id="5" name="TextBox 4"/>
          <p:cNvSpPr txBox="1"/>
          <p:nvPr/>
        </p:nvSpPr>
        <p:spPr>
          <a:xfrm>
            <a:off x="1066800" y="2571750"/>
            <a:ext cx="76200" cy="400110"/>
          </a:xfrm>
          <a:prstGeom prst="rect">
            <a:avLst/>
          </a:prstGeom>
          <a:noFill/>
        </p:spPr>
        <p:txBody>
          <a:bodyPr wrap="square" rtlCol="0">
            <a:spAutoFit/>
          </a:bodyPr>
          <a:lstStyle/>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a:ea typeface="+mn-ea"/>
                <a:cs typeface="+mn-cs"/>
              </a:rPr>
              <a:t>X</a:t>
            </a:r>
          </a:p>
        </p:txBody>
      </p:sp>
      <p:sp>
        <p:nvSpPr>
          <p:cNvPr id="3" name="Oval 2"/>
          <p:cNvSpPr/>
          <p:nvPr/>
        </p:nvSpPr>
        <p:spPr>
          <a:xfrm>
            <a:off x="1676400" y="2657505"/>
            <a:ext cx="228600" cy="228600"/>
          </a:xfrm>
          <a:prstGeom prst="ellipse">
            <a:avLst/>
          </a:prstGeom>
          <a:noFill/>
          <a:ln>
            <a:solidFill>
              <a:srgbClr val="F6D9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5869" rtl="0" eaLnBrk="1" fontAlgn="auto" latinLnBrk="0" hangingPunct="1">
              <a:lnSpc>
                <a:spcPct val="100000"/>
              </a:lnSpc>
              <a:spcBef>
                <a:spcPts val="0"/>
              </a:spcBef>
              <a:spcAft>
                <a:spcPts val="0"/>
              </a:spcAft>
              <a:buClrTx/>
              <a:buSzTx/>
              <a:buFontTx/>
              <a:buNone/>
              <a:tabLst/>
              <a:defRPr/>
            </a:pPr>
            <a:endParaRPr kumimoji="0" lang="en-US" sz="819" b="0" i="0" u="none" strike="noStrike" kern="1200" cap="none" spc="0" normalizeH="0" baseline="0" noProof="0">
              <a:ln>
                <a:solidFill>
                  <a:srgbClr val="F6D922"/>
                </a:solidFill>
              </a:ln>
              <a:solidFill>
                <a:prstClr val="white"/>
              </a:solidFill>
              <a:effectLst/>
              <a:uLnTx/>
              <a:uFillTx/>
              <a:latin typeface="Calibri"/>
              <a:ea typeface="+mn-ea"/>
              <a:cs typeface="+mn-cs"/>
            </a:endParaRPr>
          </a:p>
        </p:txBody>
      </p:sp>
      <p:sp>
        <p:nvSpPr>
          <p:cNvPr id="7" name="TextBox 6"/>
          <p:cNvSpPr txBox="1"/>
          <p:nvPr/>
        </p:nvSpPr>
        <p:spPr>
          <a:xfrm>
            <a:off x="1219200" y="2571750"/>
            <a:ext cx="76200" cy="400110"/>
          </a:xfrm>
          <a:prstGeom prst="rect">
            <a:avLst/>
          </a:prstGeom>
          <a:noFill/>
        </p:spPr>
        <p:txBody>
          <a:bodyPr wrap="square" rtlCol="0">
            <a:spAutoFit/>
          </a:bodyPr>
          <a:lstStyle/>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a:ea typeface="+mn-ea"/>
                <a:cs typeface="+mn-cs"/>
              </a:rPr>
              <a:t>X</a:t>
            </a:r>
          </a:p>
        </p:txBody>
      </p:sp>
    </p:spTree>
    <p:extLst>
      <p:ext uri="{BB962C8B-B14F-4D97-AF65-F5344CB8AC3E}">
        <p14:creationId xmlns:p14="http://schemas.microsoft.com/office/powerpoint/2010/main" val="204468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 calcmode="lin" valueType="num">
                                      <p:cBhvr additive="base">
                                        <p:cTn id="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anim calcmode="lin" valueType="num">
                                      <p:cBhvr additive="base">
                                        <p:cTn id="1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 calcmode="lin" valueType="num">
                                      <p:cBhvr additive="base">
                                        <p:cTn id="2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7200" y="209550"/>
            <a:ext cx="6553200" cy="461665"/>
          </a:xfrm>
          <a:prstGeom prst="rect">
            <a:avLst/>
          </a:prstGeom>
          <a:noFill/>
        </p:spPr>
        <p:txBody>
          <a:bodyPr wrap="square" rtlCol="0">
            <a:spAutoFit/>
          </a:bodyPr>
          <a:lstStyle/>
          <a:p>
            <a:r>
              <a:rPr lang="en-US" sz="2400" b="1" dirty="0">
                <a:solidFill>
                  <a:prstClr val="black"/>
                </a:solidFill>
                <a:latin typeface="Helvetica" panose="020B0604020202020204" pitchFamily="34" charset="0"/>
                <a:cs typeface="Helvetica" panose="020B0604020202020204" pitchFamily="34" charset="0"/>
              </a:rPr>
              <a:t>GRE vs GMAT: VERBAL </a:t>
            </a:r>
          </a:p>
        </p:txBody>
      </p:sp>
      <p:graphicFrame>
        <p:nvGraphicFramePr>
          <p:cNvPr id="5" name="Table 4"/>
          <p:cNvGraphicFramePr>
            <a:graphicFrameLocks noGrp="1"/>
          </p:cNvGraphicFramePr>
          <p:nvPr>
            <p:extLst>
              <p:ext uri="{D42A27DB-BD31-4B8C-83A1-F6EECF244321}">
                <p14:modId xmlns:p14="http://schemas.microsoft.com/office/powerpoint/2010/main" val="1171027886"/>
              </p:ext>
            </p:extLst>
          </p:nvPr>
        </p:nvGraphicFramePr>
        <p:xfrm>
          <a:off x="533400" y="742950"/>
          <a:ext cx="8077200" cy="2313661"/>
        </p:xfrm>
        <a:graphic>
          <a:graphicData uri="http://schemas.openxmlformats.org/drawingml/2006/table">
            <a:tbl>
              <a:tblPr firstRow="1" bandRow="1"/>
              <a:tblGrid>
                <a:gridCol w="12954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452171">
                <a:tc>
                  <a:txBody>
                    <a:bodyPr/>
                    <a:lstStyle>
                      <a:lvl1pPr marL="0">
                        <a:defRPr b="1">
                          <a:solidFill>
                            <a:schemeClr val="lt1"/>
                          </a:solidFill>
                          <a:latin typeface="Arial"/>
                        </a:defRPr>
                      </a:lvl1pPr>
                      <a:lvl2pPr marL="207935">
                        <a:defRPr b="1">
                          <a:solidFill>
                            <a:schemeClr val="lt1"/>
                          </a:solidFill>
                          <a:latin typeface="Arial"/>
                        </a:defRPr>
                      </a:lvl2pPr>
                      <a:lvl3pPr marL="415869">
                        <a:defRPr b="1">
                          <a:solidFill>
                            <a:schemeClr val="lt1"/>
                          </a:solidFill>
                          <a:latin typeface="Arial"/>
                        </a:defRPr>
                      </a:lvl3pPr>
                      <a:lvl4pPr marL="623804">
                        <a:defRPr b="1">
                          <a:solidFill>
                            <a:schemeClr val="lt1"/>
                          </a:solidFill>
                          <a:latin typeface="Arial"/>
                        </a:defRPr>
                      </a:lvl4pPr>
                      <a:lvl5pPr marL="831738">
                        <a:defRPr b="1">
                          <a:solidFill>
                            <a:schemeClr val="lt1"/>
                          </a:solidFill>
                          <a:latin typeface="Arial"/>
                        </a:defRPr>
                      </a:lvl5pPr>
                      <a:lvl6pPr marL="1039673">
                        <a:defRPr b="1">
                          <a:solidFill>
                            <a:schemeClr val="lt1"/>
                          </a:solidFill>
                          <a:latin typeface="Arial"/>
                        </a:defRPr>
                      </a:lvl6pPr>
                      <a:lvl7pPr marL="1247607">
                        <a:defRPr b="1">
                          <a:solidFill>
                            <a:schemeClr val="lt1"/>
                          </a:solidFill>
                          <a:latin typeface="Arial"/>
                        </a:defRPr>
                      </a:lvl7pPr>
                      <a:lvl8pPr marL="1455542">
                        <a:defRPr b="1">
                          <a:solidFill>
                            <a:schemeClr val="lt1"/>
                          </a:solidFill>
                          <a:latin typeface="Arial"/>
                        </a:defRPr>
                      </a:lvl8pPr>
                      <a:lvl9pPr marL="1663476">
                        <a:defRPr b="1">
                          <a:solidFill>
                            <a:schemeClr val="lt1"/>
                          </a:solidFill>
                          <a:latin typeface="Arial"/>
                        </a:defRPr>
                      </a:lvl9pPr>
                    </a:lstStyle>
                    <a:p>
                      <a:pPr algn="ctr"/>
                      <a:endParaRPr lang="en-US" sz="1200" dirty="0">
                        <a:solidFill>
                          <a:sysClr val="windowText" lastClr="000000"/>
                        </a:solidFill>
                        <a:latin typeface="Helvetica" panose="020B0604020202020204" pitchFamily="34" charset="0"/>
                        <a:cs typeface="Helvetica" panose="020B0604020202020204" pitchFamily="34" charset="0"/>
                      </a:endParaRPr>
                    </a:p>
                  </a:txBody>
                  <a:tcPr marL="68584" marR="68584" marT="34289" marB="3428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021"/>
                    </a:solidFill>
                  </a:tcPr>
                </a:tc>
                <a:tc>
                  <a:txBody>
                    <a:bodyPr/>
                    <a:lstStyle>
                      <a:lvl1pPr marL="0">
                        <a:defRPr b="1">
                          <a:solidFill>
                            <a:schemeClr val="lt1"/>
                          </a:solidFill>
                          <a:latin typeface="Arial"/>
                        </a:defRPr>
                      </a:lvl1pPr>
                      <a:lvl2pPr marL="207935">
                        <a:defRPr b="1">
                          <a:solidFill>
                            <a:schemeClr val="lt1"/>
                          </a:solidFill>
                          <a:latin typeface="Arial"/>
                        </a:defRPr>
                      </a:lvl2pPr>
                      <a:lvl3pPr marL="415869">
                        <a:defRPr b="1">
                          <a:solidFill>
                            <a:schemeClr val="lt1"/>
                          </a:solidFill>
                          <a:latin typeface="Arial"/>
                        </a:defRPr>
                      </a:lvl3pPr>
                      <a:lvl4pPr marL="623804">
                        <a:defRPr b="1">
                          <a:solidFill>
                            <a:schemeClr val="lt1"/>
                          </a:solidFill>
                          <a:latin typeface="Arial"/>
                        </a:defRPr>
                      </a:lvl4pPr>
                      <a:lvl5pPr marL="831738">
                        <a:defRPr b="1">
                          <a:solidFill>
                            <a:schemeClr val="lt1"/>
                          </a:solidFill>
                          <a:latin typeface="Arial"/>
                        </a:defRPr>
                      </a:lvl5pPr>
                      <a:lvl6pPr marL="1039673">
                        <a:defRPr b="1">
                          <a:solidFill>
                            <a:schemeClr val="lt1"/>
                          </a:solidFill>
                          <a:latin typeface="Arial"/>
                        </a:defRPr>
                      </a:lvl6pPr>
                      <a:lvl7pPr marL="1247607">
                        <a:defRPr b="1">
                          <a:solidFill>
                            <a:schemeClr val="lt1"/>
                          </a:solidFill>
                          <a:latin typeface="Arial"/>
                        </a:defRPr>
                      </a:lvl7pPr>
                      <a:lvl8pPr marL="1455542">
                        <a:defRPr b="1">
                          <a:solidFill>
                            <a:schemeClr val="lt1"/>
                          </a:solidFill>
                          <a:latin typeface="Arial"/>
                        </a:defRPr>
                      </a:lvl8pPr>
                      <a:lvl9pPr marL="1663476">
                        <a:defRPr b="1">
                          <a:solidFill>
                            <a:schemeClr val="lt1"/>
                          </a:solidFill>
                          <a:latin typeface="Arial"/>
                        </a:defRPr>
                      </a:lvl9pPr>
                    </a:lstStyle>
                    <a:p>
                      <a:pPr algn="ctr"/>
                      <a:r>
                        <a:rPr lang="en-US" sz="1200" dirty="0">
                          <a:solidFill>
                            <a:sysClr val="windowText" lastClr="000000"/>
                          </a:solidFill>
                          <a:latin typeface="Helvetica" panose="020B0604020202020204" pitchFamily="34" charset="0"/>
                          <a:cs typeface="Helvetica" panose="020B0604020202020204" pitchFamily="34" charset="0"/>
                        </a:rPr>
                        <a:t>GRE</a:t>
                      </a:r>
                    </a:p>
                  </a:txBody>
                  <a:tcPr marL="68584" marR="68584" marT="34289" marB="3428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021"/>
                    </a:solidFill>
                  </a:tcPr>
                </a:tc>
                <a:tc>
                  <a:txBody>
                    <a:bodyPr/>
                    <a:lstStyle>
                      <a:lvl1pPr marL="0">
                        <a:defRPr b="1">
                          <a:solidFill>
                            <a:schemeClr val="lt1"/>
                          </a:solidFill>
                          <a:latin typeface="Arial"/>
                        </a:defRPr>
                      </a:lvl1pPr>
                      <a:lvl2pPr marL="207935">
                        <a:defRPr b="1">
                          <a:solidFill>
                            <a:schemeClr val="lt1"/>
                          </a:solidFill>
                          <a:latin typeface="Arial"/>
                        </a:defRPr>
                      </a:lvl2pPr>
                      <a:lvl3pPr marL="415869">
                        <a:defRPr b="1">
                          <a:solidFill>
                            <a:schemeClr val="lt1"/>
                          </a:solidFill>
                          <a:latin typeface="Arial"/>
                        </a:defRPr>
                      </a:lvl3pPr>
                      <a:lvl4pPr marL="623804">
                        <a:defRPr b="1">
                          <a:solidFill>
                            <a:schemeClr val="lt1"/>
                          </a:solidFill>
                          <a:latin typeface="Arial"/>
                        </a:defRPr>
                      </a:lvl4pPr>
                      <a:lvl5pPr marL="831738">
                        <a:defRPr b="1">
                          <a:solidFill>
                            <a:schemeClr val="lt1"/>
                          </a:solidFill>
                          <a:latin typeface="Arial"/>
                        </a:defRPr>
                      </a:lvl5pPr>
                      <a:lvl6pPr marL="1039673">
                        <a:defRPr b="1">
                          <a:solidFill>
                            <a:schemeClr val="lt1"/>
                          </a:solidFill>
                          <a:latin typeface="Arial"/>
                        </a:defRPr>
                      </a:lvl6pPr>
                      <a:lvl7pPr marL="1247607">
                        <a:defRPr b="1">
                          <a:solidFill>
                            <a:schemeClr val="lt1"/>
                          </a:solidFill>
                          <a:latin typeface="Arial"/>
                        </a:defRPr>
                      </a:lvl7pPr>
                      <a:lvl8pPr marL="1455542">
                        <a:defRPr b="1">
                          <a:solidFill>
                            <a:schemeClr val="lt1"/>
                          </a:solidFill>
                          <a:latin typeface="Arial"/>
                        </a:defRPr>
                      </a:lvl8pPr>
                      <a:lvl9pPr marL="1663476">
                        <a:defRPr b="1">
                          <a:solidFill>
                            <a:schemeClr val="lt1"/>
                          </a:solidFill>
                          <a:latin typeface="Arial"/>
                        </a:defRPr>
                      </a:lvl9pPr>
                    </a:lstStyle>
                    <a:p>
                      <a:pPr algn="ctr"/>
                      <a:r>
                        <a:rPr lang="en-US" sz="1200" dirty="0">
                          <a:solidFill>
                            <a:sysClr val="windowText" lastClr="000000"/>
                          </a:solidFill>
                          <a:latin typeface="Helvetica" panose="020B0604020202020204" pitchFamily="34" charset="0"/>
                          <a:cs typeface="Helvetica" panose="020B0604020202020204" pitchFamily="34" charset="0"/>
                        </a:rPr>
                        <a:t>GMAT</a:t>
                      </a:r>
                    </a:p>
                  </a:txBody>
                  <a:tcPr marL="68584" marR="68584" marT="34289" marB="3428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021"/>
                    </a:solidFill>
                  </a:tcPr>
                </a:tc>
                <a:extLst>
                  <a:ext uri="{0D108BD9-81ED-4DB2-BD59-A6C34878D82A}">
                    <a16:rowId xmlns:a16="http://schemas.microsoft.com/office/drawing/2014/main" val="10000"/>
                  </a:ext>
                </a:extLst>
              </a:tr>
              <a:tr h="919429">
                <a:tc>
                  <a:txBody>
                    <a:bodyPr/>
                    <a:lstStyle>
                      <a:lvl1pPr marL="0">
                        <a:defRPr>
                          <a:solidFill>
                            <a:schemeClr val="dk1"/>
                          </a:solidFill>
                          <a:latin typeface="Arial"/>
                        </a:defRPr>
                      </a:lvl1pPr>
                      <a:lvl2pPr marL="207935">
                        <a:defRPr>
                          <a:solidFill>
                            <a:schemeClr val="dk1"/>
                          </a:solidFill>
                          <a:latin typeface="Arial"/>
                        </a:defRPr>
                      </a:lvl2pPr>
                      <a:lvl3pPr marL="415869">
                        <a:defRPr>
                          <a:solidFill>
                            <a:schemeClr val="dk1"/>
                          </a:solidFill>
                          <a:latin typeface="Arial"/>
                        </a:defRPr>
                      </a:lvl3pPr>
                      <a:lvl4pPr marL="623804">
                        <a:defRPr>
                          <a:solidFill>
                            <a:schemeClr val="dk1"/>
                          </a:solidFill>
                          <a:latin typeface="Arial"/>
                        </a:defRPr>
                      </a:lvl4pPr>
                      <a:lvl5pPr marL="831738">
                        <a:defRPr>
                          <a:solidFill>
                            <a:schemeClr val="dk1"/>
                          </a:solidFill>
                          <a:latin typeface="Arial"/>
                        </a:defRPr>
                      </a:lvl5pPr>
                      <a:lvl6pPr marL="1039673">
                        <a:defRPr>
                          <a:solidFill>
                            <a:schemeClr val="dk1"/>
                          </a:solidFill>
                          <a:latin typeface="Arial"/>
                        </a:defRPr>
                      </a:lvl6pPr>
                      <a:lvl7pPr marL="1247607">
                        <a:defRPr>
                          <a:solidFill>
                            <a:schemeClr val="dk1"/>
                          </a:solidFill>
                          <a:latin typeface="Arial"/>
                        </a:defRPr>
                      </a:lvl7pPr>
                      <a:lvl8pPr marL="1455542">
                        <a:defRPr>
                          <a:solidFill>
                            <a:schemeClr val="dk1"/>
                          </a:solidFill>
                          <a:latin typeface="Arial"/>
                        </a:defRPr>
                      </a:lvl8pPr>
                      <a:lvl9pPr marL="1663476">
                        <a:defRPr>
                          <a:solidFill>
                            <a:schemeClr val="dk1"/>
                          </a:solidFill>
                          <a:latin typeface="Arial"/>
                        </a:defRPr>
                      </a:lvl9pPr>
                    </a:lstStyle>
                    <a:p>
                      <a:pPr algn="ctr"/>
                      <a:r>
                        <a:rPr lang="en-US" sz="1200" b="1" baseline="0" dirty="0">
                          <a:latin typeface="Helvetica" panose="020B0604020202020204" pitchFamily="34" charset="0"/>
                          <a:cs typeface="Helvetica" panose="020B0604020202020204" pitchFamily="34" charset="0"/>
                        </a:rPr>
                        <a:t>CONTENT</a:t>
                      </a:r>
                      <a:endParaRPr lang="en-US" sz="1200" b="1" dirty="0">
                        <a:latin typeface="Helvetica" panose="020B0604020202020204" pitchFamily="34" charset="0"/>
                        <a:cs typeface="Helvetica" panose="020B0604020202020204" pitchFamily="34" charset="0"/>
                      </a:endParaRPr>
                    </a:p>
                  </a:txBody>
                  <a:tcPr marL="68584" marR="68584" marT="34289" marB="3428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defRPr>
                          <a:solidFill>
                            <a:schemeClr val="dk1"/>
                          </a:solidFill>
                          <a:latin typeface="Arial"/>
                        </a:defRPr>
                      </a:lvl1pPr>
                      <a:lvl2pPr marL="207935">
                        <a:defRPr>
                          <a:solidFill>
                            <a:schemeClr val="dk1"/>
                          </a:solidFill>
                          <a:latin typeface="Arial"/>
                        </a:defRPr>
                      </a:lvl2pPr>
                      <a:lvl3pPr marL="415869">
                        <a:defRPr>
                          <a:solidFill>
                            <a:schemeClr val="dk1"/>
                          </a:solidFill>
                          <a:latin typeface="Arial"/>
                        </a:defRPr>
                      </a:lvl3pPr>
                      <a:lvl4pPr marL="623804">
                        <a:defRPr>
                          <a:solidFill>
                            <a:schemeClr val="dk1"/>
                          </a:solidFill>
                          <a:latin typeface="Arial"/>
                        </a:defRPr>
                      </a:lvl4pPr>
                      <a:lvl5pPr marL="831738">
                        <a:defRPr>
                          <a:solidFill>
                            <a:schemeClr val="dk1"/>
                          </a:solidFill>
                          <a:latin typeface="Arial"/>
                        </a:defRPr>
                      </a:lvl5pPr>
                      <a:lvl6pPr marL="1039673">
                        <a:defRPr>
                          <a:solidFill>
                            <a:schemeClr val="dk1"/>
                          </a:solidFill>
                          <a:latin typeface="Arial"/>
                        </a:defRPr>
                      </a:lvl6pPr>
                      <a:lvl7pPr marL="1247607">
                        <a:defRPr>
                          <a:solidFill>
                            <a:schemeClr val="dk1"/>
                          </a:solidFill>
                          <a:latin typeface="Arial"/>
                        </a:defRPr>
                      </a:lvl7pPr>
                      <a:lvl8pPr marL="1455542">
                        <a:defRPr>
                          <a:solidFill>
                            <a:schemeClr val="dk1"/>
                          </a:solidFill>
                          <a:latin typeface="Arial"/>
                        </a:defRPr>
                      </a:lvl8pPr>
                      <a:lvl9pPr marL="1663476">
                        <a:defRPr>
                          <a:solidFill>
                            <a:schemeClr val="dk1"/>
                          </a:solidFill>
                          <a:latin typeface="Arial"/>
                        </a:defRPr>
                      </a:lvl9pPr>
                    </a:lstStyle>
                    <a:p>
                      <a:pPr marL="285750" indent="-285750" algn="l">
                        <a:buFont typeface="Arial" panose="020B0604020202020204" pitchFamily="34" charset="0"/>
                        <a:buChar char="•"/>
                      </a:pPr>
                      <a:r>
                        <a:rPr lang="en-US" sz="1200" dirty="0">
                          <a:solidFill>
                            <a:sysClr val="windowText" lastClr="000000"/>
                          </a:solidFill>
                          <a:latin typeface="Helvetica" panose="020B0604020202020204" pitchFamily="34" charset="0"/>
                          <a:cs typeface="Helvetica" panose="020B0604020202020204" pitchFamily="34" charset="0"/>
                        </a:rPr>
                        <a:t>Vocabulary</a:t>
                      </a:r>
                    </a:p>
                    <a:p>
                      <a:pPr marL="285750" indent="-285750" algn="l">
                        <a:buFont typeface="Arial" panose="020B0604020202020204" pitchFamily="34" charset="0"/>
                        <a:buChar char="•"/>
                      </a:pPr>
                      <a:r>
                        <a:rPr lang="en-US" sz="1200" dirty="0">
                          <a:solidFill>
                            <a:sysClr val="windowText" lastClr="000000"/>
                          </a:solidFill>
                          <a:latin typeface="Helvetica" panose="020B0604020202020204" pitchFamily="34" charset="0"/>
                          <a:cs typeface="Helvetica" panose="020B0604020202020204" pitchFamily="34" charset="0"/>
                        </a:rPr>
                        <a:t>Reading</a:t>
                      </a:r>
                      <a:r>
                        <a:rPr lang="en-US" sz="1200" baseline="0" dirty="0">
                          <a:solidFill>
                            <a:sysClr val="windowText" lastClr="000000"/>
                          </a:solidFill>
                          <a:latin typeface="Helvetica" panose="020B0604020202020204" pitchFamily="34" charset="0"/>
                          <a:cs typeface="Helvetica" panose="020B0604020202020204" pitchFamily="34" charset="0"/>
                        </a:rPr>
                        <a:t> Comprehension</a:t>
                      </a:r>
                      <a:endParaRPr lang="en-US" sz="1200" dirty="0">
                        <a:solidFill>
                          <a:sysClr val="windowText" lastClr="000000"/>
                        </a:solidFill>
                        <a:latin typeface="Helvetica" panose="020B0604020202020204" pitchFamily="34" charset="0"/>
                        <a:cs typeface="Helvetica" panose="020B0604020202020204" pitchFamily="34" charset="0"/>
                      </a:endParaRPr>
                    </a:p>
                  </a:txBody>
                  <a:tcPr marL="68584" marR="68584" marT="34289" marB="3428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defRPr>
                          <a:solidFill>
                            <a:schemeClr val="dk1"/>
                          </a:solidFill>
                          <a:latin typeface="Arial"/>
                        </a:defRPr>
                      </a:lvl1pPr>
                      <a:lvl2pPr marL="207935">
                        <a:defRPr>
                          <a:solidFill>
                            <a:schemeClr val="dk1"/>
                          </a:solidFill>
                          <a:latin typeface="Arial"/>
                        </a:defRPr>
                      </a:lvl2pPr>
                      <a:lvl3pPr marL="415869">
                        <a:defRPr>
                          <a:solidFill>
                            <a:schemeClr val="dk1"/>
                          </a:solidFill>
                          <a:latin typeface="Arial"/>
                        </a:defRPr>
                      </a:lvl3pPr>
                      <a:lvl4pPr marL="623804">
                        <a:defRPr>
                          <a:solidFill>
                            <a:schemeClr val="dk1"/>
                          </a:solidFill>
                          <a:latin typeface="Arial"/>
                        </a:defRPr>
                      </a:lvl4pPr>
                      <a:lvl5pPr marL="831738">
                        <a:defRPr>
                          <a:solidFill>
                            <a:schemeClr val="dk1"/>
                          </a:solidFill>
                          <a:latin typeface="Arial"/>
                        </a:defRPr>
                      </a:lvl5pPr>
                      <a:lvl6pPr marL="1039673">
                        <a:defRPr>
                          <a:solidFill>
                            <a:schemeClr val="dk1"/>
                          </a:solidFill>
                          <a:latin typeface="Arial"/>
                        </a:defRPr>
                      </a:lvl6pPr>
                      <a:lvl7pPr marL="1247607">
                        <a:defRPr>
                          <a:solidFill>
                            <a:schemeClr val="dk1"/>
                          </a:solidFill>
                          <a:latin typeface="Arial"/>
                        </a:defRPr>
                      </a:lvl7pPr>
                      <a:lvl8pPr marL="1455542">
                        <a:defRPr>
                          <a:solidFill>
                            <a:schemeClr val="dk1"/>
                          </a:solidFill>
                          <a:latin typeface="Arial"/>
                        </a:defRPr>
                      </a:lvl8pPr>
                      <a:lvl9pPr marL="1663476">
                        <a:defRPr>
                          <a:solidFill>
                            <a:schemeClr val="dk1"/>
                          </a:solidFill>
                          <a:latin typeface="Arial"/>
                        </a:defRPr>
                      </a:lvl9pPr>
                    </a:lstStyle>
                    <a:p>
                      <a:pPr marL="285750" lvl="0" indent="-285750">
                        <a:buFont typeface="Arial" panose="020B0604020202020204" pitchFamily="34" charset="0"/>
                        <a:buChar char="•"/>
                      </a:pPr>
                      <a:r>
                        <a:rPr lang="en-US" sz="1200" kern="1200" dirty="0">
                          <a:effectLst/>
                          <a:latin typeface="Helvetica" panose="020B0604020202020204" pitchFamily="34" charset="0"/>
                          <a:cs typeface="Helvetica" panose="020B0604020202020204" pitchFamily="34" charset="0"/>
                        </a:rPr>
                        <a:t>Grammar and Expression</a:t>
                      </a:r>
                    </a:p>
                    <a:p>
                      <a:pPr marL="285750" lvl="0" indent="-285750">
                        <a:buFont typeface="Arial" panose="020B0604020202020204" pitchFamily="34" charset="0"/>
                        <a:buChar char="•"/>
                      </a:pPr>
                      <a:r>
                        <a:rPr lang="en-US" sz="1200" kern="1200" dirty="0">
                          <a:effectLst/>
                          <a:latin typeface="Helvetica" panose="020B0604020202020204" pitchFamily="34" charset="0"/>
                          <a:cs typeface="Helvetica" panose="020B0604020202020204" pitchFamily="34" charset="0"/>
                        </a:rPr>
                        <a:t>Argument Construction</a:t>
                      </a:r>
                    </a:p>
                    <a:p>
                      <a:pPr marL="285750" lvl="0" indent="-285750">
                        <a:buFont typeface="Arial" panose="020B0604020202020204" pitchFamily="34" charset="0"/>
                        <a:buChar char="•"/>
                      </a:pPr>
                      <a:r>
                        <a:rPr lang="en-US" sz="1200" kern="1200" dirty="0">
                          <a:effectLst/>
                          <a:latin typeface="Helvetica" panose="020B0604020202020204" pitchFamily="34" charset="0"/>
                          <a:cs typeface="Helvetica" panose="020B0604020202020204" pitchFamily="34" charset="0"/>
                        </a:rPr>
                        <a:t>Reading Comprehension</a:t>
                      </a:r>
                      <a:endParaRPr lang="en-US" sz="1200" kern="1200" dirty="0">
                        <a:solidFill>
                          <a:schemeClr val="dk1"/>
                        </a:solidFill>
                        <a:effectLst/>
                        <a:latin typeface="Helvetica" panose="020B0604020202020204" pitchFamily="34" charset="0"/>
                        <a:ea typeface="+mn-ea"/>
                        <a:cs typeface="Helvetica" panose="020B0604020202020204" pitchFamily="34" charset="0"/>
                      </a:endParaRPr>
                    </a:p>
                  </a:txBody>
                  <a:tcPr marL="68584" marR="68584" marT="34289" marB="3428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r h="942061">
                <a:tc>
                  <a:txBody>
                    <a:bodyPr/>
                    <a:lstStyle>
                      <a:lvl1pPr marL="0">
                        <a:defRPr>
                          <a:solidFill>
                            <a:schemeClr val="dk1"/>
                          </a:solidFill>
                          <a:latin typeface="Arial"/>
                        </a:defRPr>
                      </a:lvl1pPr>
                      <a:lvl2pPr marL="207935">
                        <a:defRPr>
                          <a:solidFill>
                            <a:schemeClr val="dk1"/>
                          </a:solidFill>
                          <a:latin typeface="Arial"/>
                        </a:defRPr>
                      </a:lvl2pPr>
                      <a:lvl3pPr marL="415869">
                        <a:defRPr>
                          <a:solidFill>
                            <a:schemeClr val="dk1"/>
                          </a:solidFill>
                          <a:latin typeface="Arial"/>
                        </a:defRPr>
                      </a:lvl3pPr>
                      <a:lvl4pPr marL="623804">
                        <a:defRPr>
                          <a:solidFill>
                            <a:schemeClr val="dk1"/>
                          </a:solidFill>
                          <a:latin typeface="Arial"/>
                        </a:defRPr>
                      </a:lvl4pPr>
                      <a:lvl5pPr marL="831738">
                        <a:defRPr>
                          <a:solidFill>
                            <a:schemeClr val="dk1"/>
                          </a:solidFill>
                          <a:latin typeface="Arial"/>
                        </a:defRPr>
                      </a:lvl5pPr>
                      <a:lvl6pPr marL="1039673">
                        <a:defRPr>
                          <a:solidFill>
                            <a:schemeClr val="dk1"/>
                          </a:solidFill>
                          <a:latin typeface="Arial"/>
                        </a:defRPr>
                      </a:lvl6pPr>
                      <a:lvl7pPr marL="1247607">
                        <a:defRPr>
                          <a:solidFill>
                            <a:schemeClr val="dk1"/>
                          </a:solidFill>
                          <a:latin typeface="Arial"/>
                        </a:defRPr>
                      </a:lvl7pPr>
                      <a:lvl8pPr marL="1455542">
                        <a:defRPr>
                          <a:solidFill>
                            <a:schemeClr val="dk1"/>
                          </a:solidFill>
                          <a:latin typeface="Arial"/>
                        </a:defRPr>
                      </a:lvl8pPr>
                      <a:lvl9pPr marL="1663476">
                        <a:defRPr>
                          <a:solidFill>
                            <a:schemeClr val="dk1"/>
                          </a:solidFill>
                          <a:latin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a:latin typeface="Helvetica" panose="020B0604020202020204" pitchFamily="34" charset="0"/>
                          <a:cs typeface="Helvetica" panose="020B0604020202020204" pitchFamily="34" charset="0"/>
                        </a:rPr>
                        <a:t>QUESTION</a:t>
                      </a:r>
                      <a:r>
                        <a:rPr lang="en-US" sz="1200" b="1" baseline="0" dirty="0">
                          <a:latin typeface="Helvetica" panose="020B0604020202020204" pitchFamily="34" charset="0"/>
                          <a:cs typeface="Helvetica" panose="020B0604020202020204" pitchFamily="34" charset="0"/>
                        </a:rPr>
                        <a:t> TYPES</a:t>
                      </a:r>
                      <a:endParaRPr lang="en-US" sz="1200" b="1" dirty="0">
                        <a:latin typeface="Helvetica" panose="020B0604020202020204" pitchFamily="34" charset="0"/>
                        <a:cs typeface="Helvetica" panose="020B0604020202020204" pitchFamily="34" charset="0"/>
                      </a:endParaRPr>
                    </a:p>
                  </a:txBody>
                  <a:tcPr marL="68584" marR="68584" marT="34289" marB="3428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defRPr>
                          <a:solidFill>
                            <a:schemeClr val="dk1"/>
                          </a:solidFill>
                          <a:latin typeface="Arial"/>
                        </a:defRPr>
                      </a:lvl1pPr>
                      <a:lvl2pPr marL="207935">
                        <a:defRPr>
                          <a:solidFill>
                            <a:schemeClr val="dk1"/>
                          </a:solidFill>
                          <a:latin typeface="Arial"/>
                        </a:defRPr>
                      </a:lvl2pPr>
                      <a:lvl3pPr marL="415869">
                        <a:defRPr>
                          <a:solidFill>
                            <a:schemeClr val="dk1"/>
                          </a:solidFill>
                          <a:latin typeface="Arial"/>
                        </a:defRPr>
                      </a:lvl3pPr>
                      <a:lvl4pPr marL="623804">
                        <a:defRPr>
                          <a:solidFill>
                            <a:schemeClr val="dk1"/>
                          </a:solidFill>
                          <a:latin typeface="Arial"/>
                        </a:defRPr>
                      </a:lvl4pPr>
                      <a:lvl5pPr marL="831738">
                        <a:defRPr>
                          <a:solidFill>
                            <a:schemeClr val="dk1"/>
                          </a:solidFill>
                          <a:latin typeface="Arial"/>
                        </a:defRPr>
                      </a:lvl5pPr>
                      <a:lvl6pPr marL="1039673">
                        <a:defRPr>
                          <a:solidFill>
                            <a:schemeClr val="dk1"/>
                          </a:solidFill>
                          <a:latin typeface="Arial"/>
                        </a:defRPr>
                      </a:lvl6pPr>
                      <a:lvl7pPr marL="1247607">
                        <a:defRPr>
                          <a:solidFill>
                            <a:schemeClr val="dk1"/>
                          </a:solidFill>
                          <a:latin typeface="Arial"/>
                        </a:defRPr>
                      </a:lvl7pPr>
                      <a:lvl8pPr marL="1455542">
                        <a:defRPr>
                          <a:solidFill>
                            <a:schemeClr val="dk1"/>
                          </a:solidFill>
                          <a:latin typeface="Arial"/>
                        </a:defRPr>
                      </a:lvl8pPr>
                      <a:lvl9pPr marL="1663476">
                        <a:defRPr>
                          <a:solidFill>
                            <a:schemeClr val="dk1"/>
                          </a:solidFill>
                          <a:latin typeface="Arial"/>
                        </a:defRPr>
                      </a:lvl9pPr>
                    </a:lstStyle>
                    <a:p>
                      <a:pPr marL="285750" indent="-285750">
                        <a:buFont typeface="Arial" panose="020B0604020202020204" pitchFamily="34" charset="0"/>
                        <a:buChar char="•"/>
                      </a:pPr>
                      <a:r>
                        <a:rPr lang="en-US" sz="1200" kern="1200" baseline="0" dirty="0">
                          <a:latin typeface="Helvetica" panose="020B0604020202020204" pitchFamily="34" charset="0"/>
                          <a:cs typeface="Helvetica" panose="020B0604020202020204" pitchFamily="34" charset="0"/>
                        </a:rPr>
                        <a:t>Text Completion</a:t>
                      </a:r>
                    </a:p>
                    <a:p>
                      <a:pPr marL="285750" indent="-285750">
                        <a:buFont typeface="Arial" panose="020B0604020202020204" pitchFamily="34" charset="0"/>
                        <a:buChar char="•"/>
                      </a:pPr>
                      <a:r>
                        <a:rPr lang="en-US" sz="1200" kern="1200" baseline="0" dirty="0">
                          <a:latin typeface="Helvetica" panose="020B0604020202020204" pitchFamily="34" charset="0"/>
                          <a:cs typeface="Helvetica" panose="020B0604020202020204" pitchFamily="34" charset="0"/>
                        </a:rPr>
                        <a:t>Sentence Equivalence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Reading Comprehension</a:t>
                      </a:r>
                    </a:p>
                    <a:p>
                      <a:pPr marL="285750" indent="-285750">
                        <a:buFont typeface="Arial" panose="020B0604020202020204" pitchFamily="34" charset="0"/>
                        <a:buChar char="•"/>
                      </a:pPr>
                      <a:endParaRPr lang="en-US" sz="1200" kern="1200" baseline="0" dirty="0">
                        <a:latin typeface="Helvetica" panose="020B0604020202020204" pitchFamily="34" charset="0"/>
                        <a:cs typeface="Helvetica" panose="020B0604020202020204" pitchFamily="34" charset="0"/>
                      </a:endParaRPr>
                    </a:p>
                  </a:txBody>
                  <a:tcPr marL="68584" marR="68584" marT="34289" marB="3428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defRPr>
                          <a:solidFill>
                            <a:schemeClr val="dk1"/>
                          </a:solidFill>
                          <a:latin typeface="Arial"/>
                        </a:defRPr>
                      </a:lvl1pPr>
                      <a:lvl2pPr marL="207935">
                        <a:defRPr>
                          <a:solidFill>
                            <a:schemeClr val="dk1"/>
                          </a:solidFill>
                          <a:latin typeface="Arial"/>
                        </a:defRPr>
                      </a:lvl2pPr>
                      <a:lvl3pPr marL="415869">
                        <a:defRPr>
                          <a:solidFill>
                            <a:schemeClr val="dk1"/>
                          </a:solidFill>
                          <a:latin typeface="Arial"/>
                        </a:defRPr>
                      </a:lvl3pPr>
                      <a:lvl4pPr marL="623804">
                        <a:defRPr>
                          <a:solidFill>
                            <a:schemeClr val="dk1"/>
                          </a:solidFill>
                          <a:latin typeface="Arial"/>
                        </a:defRPr>
                      </a:lvl4pPr>
                      <a:lvl5pPr marL="831738">
                        <a:defRPr>
                          <a:solidFill>
                            <a:schemeClr val="dk1"/>
                          </a:solidFill>
                          <a:latin typeface="Arial"/>
                        </a:defRPr>
                      </a:lvl5pPr>
                      <a:lvl6pPr marL="1039673">
                        <a:defRPr>
                          <a:solidFill>
                            <a:schemeClr val="dk1"/>
                          </a:solidFill>
                          <a:latin typeface="Arial"/>
                        </a:defRPr>
                      </a:lvl6pPr>
                      <a:lvl7pPr marL="1247607">
                        <a:defRPr>
                          <a:solidFill>
                            <a:schemeClr val="dk1"/>
                          </a:solidFill>
                          <a:latin typeface="Arial"/>
                        </a:defRPr>
                      </a:lvl7pPr>
                      <a:lvl8pPr marL="1455542">
                        <a:defRPr>
                          <a:solidFill>
                            <a:schemeClr val="dk1"/>
                          </a:solidFill>
                          <a:latin typeface="Arial"/>
                        </a:defRPr>
                      </a:lvl8pPr>
                      <a:lvl9pPr marL="1663476">
                        <a:defRPr>
                          <a:solidFill>
                            <a:schemeClr val="dk1"/>
                          </a:solidFill>
                          <a:latin typeface="Arial"/>
                        </a:defRPr>
                      </a:lvl9pPr>
                    </a:lstStyle>
                    <a:p>
                      <a:pPr marL="285750" lvl="0" indent="-285750">
                        <a:buFont typeface="Arial" panose="020B0604020202020204" pitchFamily="34" charset="0"/>
                        <a:buChar char="•"/>
                      </a:pPr>
                      <a:r>
                        <a:rPr lang="en-US" sz="1200" kern="1200" dirty="0">
                          <a:effectLst/>
                          <a:latin typeface="Helvetica" panose="020B0604020202020204" pitchFamily="34" charset="0"/>
                          <a:cs typeface="Helvetica" panose="020B0604020202020204" pitchFamily="34" charset="0"/>
                        </a:rPr>
                        <a:t>Sentence Correction </a:t>
                      </a:r>
                    </a:p>
                    <a:p>
                      <a:pPr marL="285750" lvl="0" indent="-285750">
                        <a:buFont typeface="Arial" panose="020B0604020202020204" pitchFamily="34" charset="0"/>
                        <a:buChar char="•"/>
                      </a:pPr>
                      <a:r>
                        <a:rPr lang="en-US" sz="1200" kern="1200" dirty="0">
                          <a:effectLst/>
                          <a:latin typeface="Helvetica" panose="020B0604020202020204" pitchFamily="34" charset="0"/>
                          <a:cs typeface="Helvetica" panose="020B0604020202020204" pitchFamily="34" charset="0"/>
                        </a:rPr>
                        <a:t>Critical Reasoning</a:t>
                      </a:r>
                    </a:p>
                    <a:p>
                      <a:pPr marL="285750" indent="-285750">
                        <a:buFont typeface="Arial" panose="020B0604020202020204" pitchFamily="34" charset="0"/>
                        <a:buChar char="•"/>
                      </a:pPr>
                      <a:r>
                        <a:rPr lang="en-US" sz="1200" kern="1200" dirty="0">
                          <a:effectLst/>
                          <a:latin typeface="Helvetica" panose="020B0604020202020204" pitchFamily="34" charset="0"/>
                          <a:cs typeface="Helvetica" panose="020B0604020202020204" pitchFamily="34" charset="0"/>
                        </a:rPr>
                        <a:t>Reading Comprehension</a:t>
                      </a:r>
                      <a:endParaRPr lang="en-US" sz="1200" dirty="0">
                        <a:latin typeface="Helvetica" panose="020B0604020202020204" pitchFamily="34" charset="0"/>
                        <a:cs typeface="Helvetica" panose="020B0604020202020204" pitchFamily="34" charset="0"/>
                      </a:endParaRPr>
                    </a:p>
                  </a:txBody>
                  <a:tcPr marL="68584" marR="68584" marT="34289" marB="3428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69702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0" y="0"/>
            <a:ext cx="4729593" cy="4857750"/>
          </a:xfrm>
        </p:spPr>
      </p:pic>
      <p:sp>
        <p:nvSpPr>
          <p:cNvPr id="7" name="Text Placeholder 1"/>
          <p:cNvSpPr>
            <a:spLocks noGrp="1"/>
          </p:cNvSpPr>
          <p:nvPr>
            <p:ph type="body" sz="quarter" idx="11"/>
          </p:nvPr>
        </p:nvSpPr>
        <p:spPr>
          <a:xfrm>
            <a:off x="5562600" y="971550"/>
            <a:ext cx="2815506" cy="2667000"/>
          </a:xfrm>
          <a:solidFill>
            <a:schemeClr val="tx1"/>
          </a:solidFill>
        </p:spPr>
        <p:txBody>
          <a:bodyPr/>
          <a:lstStyle/>
          <a:p>
            <a:pPr lvl="0" algn="l"/>
            <a:r>
              <a:rPr lang="en-US" sz="1700" dirty="0">
                <a:solidFill>
                  <a:srgbClr val="F6D922"/>
                </a:solidFill>
              </a:rPr>
              <a:t>READING COMPREHENSION</a:t>
            </a:r>
            <a:endParaRPr lang="en-US" dirty="0">
              <a:solidFill>
                <a:prstClr val="white"/>
              </a:solidFill>
            </a:endParaRPr>
          </a:p>
          <a:p>
            <a:pPr algn="l"/>
            <a:endParaRPr lang="en-US" dirty="0"/>
          </a:p>
        </p:txBody>
      </p:sp>
      <p:sp>
        <p:nvSpPr>
          <p:cNvPr id="5" name="Rectangle 4"/>
          <p:cNvSpPr/>
          <p:nvPr/>
        </p:nvSpPr>
        <p:spPr>
          <a:xfrm>
            <a:off x="5562600" y="1677732"/>
            <a:ext cx="2895600" cy="2188804"/>
          </a:xfrm>
          <a:prstGeom prst="rect">
            <a:avLst/>
          </a:prstGeom>
          <a:solidFill>
            <a:schemeClr val="tx1"/>
          </a:solidFill>
        </p:spPr>
        <p:txBody>
          <a:bodyPr wrap="square">
            <a:spAutoFit/>
          </a:bodyPr>
          <a:lstStyle/>
          <a:p>
            <a:pPr marL="285750" marR="316230" lvl="0" indent="-285750">
              <a:lnSpc>
                <a:spcPct val="104000"/>
              </a:lnSpc>
              <a:buFont typeface="Arial" panose="020B0604020202020204" pitchFamily="34" charset="0"/>
              <a:buChar char="•"/>
            </a:pPr>
            <a:r>
              <a:rPr lang="en-US" sz="1200" dirty="0">
                <a:solidFill>
                  <a:prstClr val="white"/>
                </a:solidFill>
                <a:latin typeface="Helvetica" panose="020B0604020202020204" pitchFamily="34" charset="0"/>
                <a:cs typeface="Helvetica" panose="020B0604020202020204" pitchFamily="34" charset="0"/>
              </a:rPr>
              <a:t>Approximately 50% of GRE Verbal section </a:t>
            </a:r>
          </a:p>
          <a:p>
            <a:pPr marR="316230" lvl="0">
              <a:lnSpc>
                <a:spcPct val="104000"/>
              </a:lnSpc>
            </a:pPr>
            <a:endParaRPr lang="en-US" sz="1200" dirty="0">
              <a:solidFill>
                <a:prstClr val="white"/>
              </a:solidFill>
              <a:latin typeface="Helvetica" panose="020B0604020202020204" pitchFamily="34" charset="0"/>
              <a:cs typeface="Helvetica" panose="020B0604020202020204" pitchFamily="34" charset="0"/>
            </a:endParaRPr>
          </a:p>
          <a:p>
            <a:pPr marL="285750" marR="316230" lvl="0" indent="-285750">
              <a:lnSpc>
                <a:spcPct val="104000"/>
              </a:lnSpc>
              <a:buFont typeface="Arial" panose="020B0604020202020204" pitchFamily="34" charset="0"/>
              <a:buChar char="•"/>
            </a:pPr>
            <a:r>
              <a:rPr lang="en-US" sz="1200" dirty="0">
                <a:solidFill>
                  <a:prstClr val="white"/>
                </a:solidFill>
                <a:latin typeface="Helvetica" panose="020B0604020202020204" pitchFamily="34" charset="0"/>
                <a:cs typeface="Helvetica" panose="020B0604020202020204" pitchFamily="34" charset="0"/>
              </a:rPr>
              <a:t>Approximately 30% of GMAT Verbal section</a:t>
            </a:r>
          </a:p>
          <a:p>
            <a:pPr marL="285750" marR="316230" lvl="0" indent="-285750">
              <a:lnSpc>
                <a:spcPct val="104000"/>
              </a:lnSpc>
              <a:buFont typeface="Arial" panose="020B0604020202020204" pitchFamily="34" charset="0"/>
              <a:buChar char="•"/>
            </a:pPr>
            <a:endParaRPr lang="en-US" sz="1200" dirty="0">
              <a:solidFill>
                <a:prstClr val="white"/>
              </a:solidFill>
              <a:latin typeface="Helvetica" panose="020B0604020202020204" pitchFamily="34" charset="0"/>
              <a:cs typeface="Helvetica" panose="020B0604020202020204" pitchFamily="34" charset="0"/>
            </a:endParaRPr>
          </a:p>
          <a:p>
            <a:pPr marL="285750" marR="316230" lvl="0" indent="-285750">
              <a:lnSpc>
                <a:spcPct val="104000"/>
              </a:lnSpc>
              <a:buFont typeface="Arial" panose="020B0604020202020204" pitchFamily="34" charset="0"/>
              <a:buChar char="•"/>
            </a:pPr>
            <a:r>
              <a:rPr lang="en-US" sz="1200" dirty="0">
                <a:solidFill>
                  <a:prstClr val="white"/>
                </a:solidFill>
                <a:latin typeface="Helvetica" panose="020B0604020202020204" pitchFamily="34" charset="0"/>
                <a:cs typeface="Helvetica" panose="020B0604020202020204" pitchFamily="34" charset="0"/>
              </a:rPr>
              <a:t>Passage on left side of screen, the question (one at a time) on the right side of screen</a:t>
            </a:r>
          </a:p>
          <a:p>
            <a:pPr marR="316230" lvl="0">
              <a:lnSpc>
                <a:spcPct val="104000"/>
              </a:lnSpc>
            </a:pPr>
            <a:endParaRPr lang="en-US" sz="1200" dirty="0">
              <a:solidFill>
                <a:prstClr val="white"/>
              </a:solidFill>
              <a:latin typeface="Helvetica" panose="020B0604020202020204" pitchFamily="34" charset="0"/>
              <a:cs typeface="Helvetica" panose="020B0604020202020204" pitchFamily="34" charset="0"/>
            </a:endParaRPr>
          </a:p>
          <a:p>
            <a:pPr marR="316230" lvl="0">
              <a:lnSpc>
                <a:spcPct val="104000"/>
              </a:lnSpc>
            </a:pPr>
            <a:endParaRPr lang="en-US" sz="1100" dirty="0">
              <a:solidFill>
                <a:prstClr val="white"/>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143373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0" y="0"/>
            <a:ext cx="4729593" cy="4857750"/>
          </a:xfrm>
        </p:spPr>
      </p:pic>
      <p:sp>
        <p:nvSpPr>
          <p:cNvPr id="7" name="Text Placeholder 1"/>
          <p:cNvSpPr>
            <a:spLocks noGrp="1"/>
          </p:cNvSpPr>
          <p:nvPr>
            <p:ph type="body" sz="quarter" idx="11"/>
          </p:nvPr>
        </p:nvSpPr>
        <p:spPr>
          <a:xfrm>
            <a:off x="5562600" y="971550"/>
            <a:ext cx="2815506" cy="2667000"/>
          </a:xfrm>
          <a:solidFill>
            <a:schemeClr val="tx1"/>
          </a:solidFill>
        </p:spPr>
        <p:txBody>
          <a:bodyPr/>
          <a:lstStyle/>
          <a:p>
            <a:pPr lvl="0" algn="l"/>
            <a:r>
              <a:rPr lang="en-US" sz="1700" dirty="0">
                <a:solidFill>
                  <a:srgbClr val="F6D922"/>
                </a:solidFill>
              </a:rPr>
              <a:t>READING COMPREHENSION</a:t>
            </a:r>
            <a:endParaRPr lang="en-US" dirty="0">
              <a:solidFill>
                <a:prstClr val="white"/>
              </a:solidFill>
            </a:endParaRPr>
          </a:p>
          <a:p>
            <a:pPr algn="l"/>
            <a:endParaRPr lang="en-US" dirty="0"/>
          </a:p>
        </p:txBody>
      </p:sp>
      <p:sp>
        <p:nvSpPr>
          <p:cNvPr id="5" name="Rectangle 4"/>
          <p:cNvSpPr/>
          <p:nvPr/>
        </p:nvSpPr>
        <p:spPr>
          <a:xfrm>
            <a:off x="5562600" y="1677732"/>
            <a:ext cx="2895600" cy="2204771"/>
          </a:xfrm>
          <a:prstGeom prst="rect">
            <a:avLst/>
          </a:prstGeom>
          <a:solidFill>
            <a:schemeClr val="tx1"/>
          </a:solidFill>
        </p:spPr>
        <p:txBody>
          <a:bodyPr wrap="square">
            <a:spAutoFit/>
          </a:bodyPr>
          <a:lstStyle/>
          <a:p>
            <a:pPr marL="285750" marR="316230" lvl="0" indent="-285750">
              <a:lnSpc>
                <a:spcPct val="104000"/>
              </a:lnSpc>
              <a:buFont typeface="Arial" panose="020B0604020202020204" pitchFamily="34" charset="0"/>
              <a:buChar char="•"/>
            </a:pPr>
            <a:r>
              <a:rPr lang="en-US" sz="1200" dirty="0">
                <a:solidFill>
                  <a:prstClr val="white"/>
                </a:solidFill>
                <a:latin typeface="Helvetica" panose="020B0604020202020204" pitchFamily="34" charset="0"/>
                <a:cs typeface="Helvetica" panose="020B0604020202020204" pitchFamily="34" charset="0"/>
              </a:rPr>
              <a:t>GMAT has 5 answer choices (with only 1 correct answer)</a:t>
            </a:r>
          </a:p>
          <a:p>
            <a:pPr marR="316230" lvl="0">
              <a:lnSpc>
                <a:spcPct val="104000"/>
              </a:lnSpc>
            </a:pPr>
            <a:endParaRPr lang="en-US" sz="1200" dirty="0">
              <a:solidFill>
                <a:prstClr val="white"/>
              </a:solidFill>
              <a:latin typeface="Helvetica" panose="020B0604020202020204" pitchFamily="34" charset="0"/>
              <a:cs typeface="Helvetica" panose="020B0604020202020204" pitchFamily="34" charset="0"/>
            </a:endParaRPr>
          </a:p>
          <a:p>
            <a:pPr marL="285750" marR="316230" lvl="0" indent="-285750">
              <a:lnSpc>
                <a:spcPct val="104000"/>
              </a:lnSpc>
              <a:buFont typeface="Arial" panose="020B0604020202020204" pitchFamily="34" charset="0"/>
              <a:buChar char="•"/>
            </a:pPr>
            <a:r>
              <a:rPr lang="en-US" sz="1200" dirty="0">
                <a:solidFill>
                  <a:prstClr val="white"/>
                </a:solidFill>
                <a:latin typeface="Helvetica" panose="020B0604020202020204" pitchFamily="34" charset="0"/>
                <a:cs typeface="Helvetica" panose="020B0604020202020204" pitchFamily="34" charset="0"/>
              </a:rPr>
              <a:t>GRE has the following:</a:t>
            </a:r>
          </a:p>
          <a:p>
            <a:pPr marL="701619" marR="316230" lvl="2" indent="-285750">
              <a:lnSpc>
                <a:spcPct val="104000"/>
              </a:lnSpc>
              <a:buFont typeface="Courier New" panose="02070309020205020404" pitchFamily="49" charset="0"/>
              <a:buChar char="o"/>
            </a:pPr>
            <a:r>
              <a:rPr lang="en-US" sz="1200" dirty="0">
                <a:solidFill>
                  <a:prstClr val="white"/>
                </a:solidFill>
                <a:latin typeface="Helvetica" panose="020B0604020202020204" pitchFamily="34" charset="0"/>
                <a:cs typeface="Helvetica" panose="020B0604020202020204" pitchFamily="34" charset="0"/>
              </a:rPr>
              <a:t>5 answer choices      (with 1 correct answer)</a:t>
            </a:r>
          </a:p>
          <a:p>
            <a:pPr marL="701619" marR="316230" lvl="2" indent="-285750">
              <a:lnSpc>
                <a:spcPct val="104000"/>
              </a:lnSpc>
              <a:buFont typeface="Courier New" panose="02070309020205020404" pitchFamily="49" charset="0"/>
              <a:buChar char="o"/>
            </a:pPr>
            <a:r>
              <a:rPr lang="en-US" sz="1200" dirty="0">
                <a:solidFill>
                  <a:prstClr val="white"/>
                </a:solidFill>
                <a:latin typeface="Helvetica" panose="020B0604020202020204" pitchFamily="34" charset="0"/>
                <a:cs typeface="Helvetica" panose="020B0604020202020204" pitchFamily="34" charset="0"/>
              </a:rPr>
              <a:t>Select All That Apply (with 3 choices)</a:t>
            </a:r>
          </a:p>
          <a:p>
            <a:pPr marL="701619" marR="316230" lvl="2" indent="-285750">
              <a:lnSpc>
                <a:spcPct val="104000"/>
              </a:lnSpc>
              <a:buFont typeface="Courier New" panose="02070309020205020404" pitchFamily="49" charset="0"/>
              <a:buChar char="o"/>
            </a:pPr>
            <a:r>
              <a:rPr lang="en-US" sz="1200" dirty="0">
                <a:solidFill>
                  <a:prstClr val="white"/>
                </a:solidFill>
                <a:latin typeface="Helvetica" panose="020B0604020202020204" pitchFamily="34" charset="0"/>
                <a:cs typeface="Helvetica" panose="020B0604020202020204" pitchFamily="34" charset="0"/>
              </a:rPr>
              <a:t>Select a Sentence    (from the passage)</a:t>
            </a:r>
          </a:p>
          <a:p>
            <a:pPr marL="285750" marR="316230" lvl="0" indent="-285750">
              <a:lnSpc>
                <a:spcPct val="104000"/>
              </a:lnSpc>
              <a:buFont typeface="Arial" panose="020B0604020202020204" pitchFamily="34" charset="0"/>
              <a:buChar char="•"/>
            </a:pPr>
            <a:endParaRPr lang="en-US" sz="1200" dirty="0">
              <a:solidFill>
                <a:prstClr val="white"/>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727528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295400" y="1695396"/>
            <a:ext cx="5410200" cy="8763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7" name="Subtitle 6"/>
          <p:cNvSpPr>
            <a:spLocks noGrp="1"/>
          </p:cNvSpPr>
          <p:nvPr>
            <p:ph type="subTitle" idx="4"/>
          </p:nvPr>
        </p:nvSpPr>
        <p:spPr>
          <a:xfrm>
            <a:off x="-228600" y="1733550"/>
            <a:ext cx="7848600" cy="1107996"/>
          </a:xfrm>
        </p:spPr>
        <p:txBody>
          <a:bodyPr/>
          <a:lstStyle/>
          <a:p>
            <a:pPr marL="556514" marR="489513" indent="573842"/>
            <a:r>
              <a:rPr lang="en-US" sz="2400" dirty="0">
                <a:latin typeface="Helvetica"/>
                <a:cs typeface="Helvetica"/>
              </a:rPr>
              <a:t>GRE vs GMAT: VERBAL SECTION</a:t>
            </a:r>
          </a:p>
          <a:p>
            <a:pPr marL="556514" marR="489513" indent="573842"/>
            <a:r>
              <a:rPr lang="en-US" sz="2400" dirty="0">
                <a:latin typeface="Helvetica"/>
                <a:cs typeface="Helvetica"/>
              </a:rPr>
              <a:t>DIFFERENCES</a:t>
            </a:r>
          </a:p>
          <a:p>
            <a:pPr marL="556514" marR="489513" indent="573842"/>
            <a:endParaRPr lang="en-US" sz="2400" dirty="0">
              <a:latin typeface="Helvetica"/>
              <a:cs typeface="Helvetica"/>
            </a:endParaRPr>
          </a:p>
        </p:txBody>
      </p:sp>
    </p:spTree>
    <p:extLst>
      <p:ext uri="{BB962C8B-B14F-4D97-AF65-F5344CB8AC3E}">
        <p14:creationId xmlns:p14="http://schemas.microsoft.com/office/powerpoint/2010/main" val="328889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object 3"/>
          <p:cNvSpPr txBox="1"/>
          <p:nvPr/>
        </p:nvSpPr>
        <p:spPr>
          <a:xfrm>
            <a:off x="2057400" y="457200"/>
            <a:ext cx="5295900" cy="615553"/>
          </a:xfrm>
          <a:prstGeom prst="rect">
            <a:avLst/>
          </a:prstGeom>
        </p:spPr>
        <p:txBody>
          <a:bodyPr vert="horz" wrap="square" lIns="0" tIns="0" rIns="0" bIns="0" rtlCol="0">
            <a:spAutoFit/>
          </a:bodyPr>
          <a:lstStyle/>
          <a:p>
            <a:pPr algn="ctr"/>
            <a:r>
              <a:rPr lang="en-US" sz="2000" b="1" dirty="0">
                <a:solidFill>
                  <a:prstClr val="black"/>
                </a:solidFill>
                <a:latin typeface="Helvetica" panose="020B0604020202020204" pitchFamily="34" charset="0"/>
                <a:cs typeface="Helvetica" panose="020B0604020202020204" pitchFamily="34" charset="0"/>
              </a:rPr>
              <a:t>GRE VERBAL SECTION: </a:t>
            </a:r>
          </a:p>
          <a:p>
            <a:pPr algn="ctr"/>
            <a:r>
              <a:rPr lang="en-US" sz="2000" b="1" dirty="0">
                <a:solidFill>
                  <a:prstClr val="black"/>
                </a:solidFill>
                <a:latin typeface="Helvetica" panose="020B0604020202020204" pitchFamily="34" charset="0"/>
                <a:cs typeface="Helvetica" panose="020B0604020202020204" pitchFamily="34" charset="0"/>
              </a:rPr>
              <a:t>TEXT COMPETION</a:t>
            </a:r>
            <a:endParaRPr sz="2000" b="1" dirty="0">
              <a:solidFill>
                <a:prstClr val="black"/>
              </a:solidFill>
              <a:latin typeface="Helvetica" panose="020B0604020202020204" pitchFamily="34" charset="0"/>
              <a:cs typeface="Helvetica" panose="020B0604020202020204" pitchFamily="34" charset="0"/>
            </a:endParaRPr>
          </a:p>
        </p:txBody>
      </p:sp>
      <p:sp>
        <p:nvSpPr>
          <p:cNvPr id="2"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5" name="TextBox 4"/>
          <p:cNvSpPr txBox="1"/>
          <p:nvPr/>
        </p:nvSpPr>
        <p:spPr>
          <a:xfrm>
            <a:off x="571500" y="1498303"/>
            <a:ext cx="8001000" cy="2133918"/>
          </a:xfrm>
          <a:prstGeom prst="rect">
            <a:avLst/>
          </a:prstGeom>
          <a:noFill/>
        </p:spPr>
        <p:txBody>
          <a:bodyPr wrap="square" rtlCol="0">
            <a:spAutoFit/>
          </a:bodyPr>
          <a:lstStyle/>
          <a:p>
            <a:r>
              <a:rPr lang="en-US" sz="1600" dirty="0">
                <a:solidFill>
                  <a:prstClr val="black"/>
                </a:solidFill>
                <a:latin typeface="Helvetica" panose="020B0604020202020204" pitchFamily="34" charset="0"/>
                <a:cs typeface="Helvetica" panose="020B0604020202020204" pitchFamily="34" charset="0"/>
              </a:rPr>
              <a:t>The master blacksmith had to choose between his two apprentices, who were as       (i) _______________ as two young men could be.  The first lacked awareness of the basic principles of metallurgy, but was incredibly (ii)_______________ .  The second possessed great academic knowledge, but was not very adept with the hammer.</a:t>
            </a:r>
          </a:p>
          <a:p>
            <a:pPr indent="457200">
              <a:spcAft>
                <a:spcPts val="1000"/>
              </a:spcAft>
            </a:pPr>
            <a:r>
              <a:rPr lang="en-US" sz="1600" dirty="0">
                <a:solidFill>
                  <a:prstClr val="black"/>
                </a:solidFill>
                <a:latin typeface="Helvetica" panose="020B0604020202020204" pitchFamily="34" charset="0"/>
                <a:ea typeface="Cambria"/>
                <a:cs typeface="Helvetica" panose="020B0604020202020204" pitchFamily="34" charset="0"/>
              </a:rPr>
              <a:t>   </a:t>
            </a:r>
          </a:p>
          <a:p>
            <a:pPr indent="457200">
              <a:spcAft>
                <a:spcPts val="1000"/>
              </a:spcAft>
            </a:pPr>
            <a:r>
              <a:rPr lang="en-US" sz="1600" dirty="0">
                <a:solidFill>
                  <a:prstClr val="black"/>
                </a:solidFill>
                <a:latin typeface="Helvetica" panose="020B0604020202020204" pitchFamily="34" charset="0"/>
                <a:ea typeface="Cambria"/>
                <a:cs typeface="Helvetica" panose="020B0604020202020204" pitchFamily="34" charset="0"/>
              </a:rPr>
              <a:t> 			Blank (i)			    	   Blank (ii)			  </a:t>
            </a:r>
          </a:p>
          <a:p>
            <a:endParaRPr lang="en-US" sz="2000"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507384266"/>
              </p:ext>
            </p:extLst>
          </p:nvPr>
        </p:nvGraphicFramePr>
        <p:xfrm>
          <a:off x="1600200" y="3257550"/>
          <a:ext cx="4495800" cy="731520"/>
        </p:xfrm>
        <a:graphic>
          <a:graphicData uri="http://schemas.openxmlformats.org/drawingml/2006/table">
            <a:tbl>
              <a:tblPr firstRow="1" firstCol="1" bandRow="1"/>
              <a:tblGrid>
                <a:gridCol w="2247900">
                  <a:extLst>
                    <a:ext uri="{9D8B030D-6E8A-4147-A177-3AD203B41FA5}">
                      <a16:colId xmlns:a16="http://schemas.microsoft.com/office/drawing/2014/main" val="20000"/>
                    </a:ext>
                  </a:extLst>
                </a:gridCol>
                <a:gridCol w="2247900">
                  <a:extLst>
                    <a:ext uri="{9D8B030D-6E8A-4147-A177-3AD203B41FA5}">
                      <a16:colId xmlns:a16="http://schemas.microsoft.com/office/drawing/2014/main" val="20001"/>
                    </a:ext>
                  </a:extLst>
                </a:gridCol>
              </a:tblGrid>
              <a:tr h="0">
                <a:tc>
                  <a:txBody>
                    <a:bodyPr/>
                    <a:lstStyle/>
                    <a:p>
                      <a:pPr marL="0" marR="0" algn="ctr">
                        <a:spcBef>
                          <a:spcPts val="0"/>
                        </a:spcBef>
                        <a:spcAft>
                          <a:spcPts val="0"/>
                        </a:spcAft>
                      </a:pPr>
                      <a:r>
                        <a:rPr lang="en-US" sz="1600" dirty="0">
                          <a:effectLst/>
                          <a:latin typeface="Helvetica" panose="020B0604020202020204" pitchFamily="34" charset="0"/>
                          <a:ea typeface="Cambria"/>
                          <a:cs typeface="Helvetica" panose="020B0604020202020204" pitchFamily="34" charset="0"/>
                        </a:rPr>
                        <a:t>polemical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600" dirty="0">
                          <a:effectLst/>
                          <a:latin typeface="Helvetica" panose="020B0604020202020204" pitchFamily="34" charset="0"/>
                          <a:ea typeface="Cambria"/>
                          <a:cs typeface="Helvetica" panose="020B0604020202020204" pitchFamily="34" charset="0"/>
                        </a:rPr>
                        <a:t>amiable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algn="ctr">
                        <a:spcBef>
                          <a:spcPts val="0"/>
                        </a:spcBef>
                        <a:spcAft>
                          <a:spcPts val="0"/>
                        </a:spcAft>
                      </a:pPr>
                      <a:r>
                        <a:rPr lang="en-US" sz="1600" dirty="0">
                          <a:effectLst/>
                          <a:latin typeface="Helvetica" panose="020B0604020202020204" pitchFamily="34" charset="0"/>
                          <a:ea typeface="Cambria"/>
                          <a:cs typeface="Helvetica" panose="020B0604020202020204" pitchFamily="34" charset="0"/>
                        </a:rPr>
                        <a:t>disparate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Helvetica" panose="020B0604020202020204" pitchFamily="34" charset="0"/>
                          <a:ea typeface="Cambria"/>
                          <a:cs typeface="Helvetica" panose="020B0604020202020204" pitchFamily="34" charset="0"/>
                        </a:rPr>
                        <a:t>proficient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marR="0" algn="ctr">
                        <a:spcBef>
                          <a:spcPts val="0"/>
                        </a:spcBef>
                        <a:spcAft>
                          <a:spcPts val="0"/>
                        </a:spcAft>
                      </a:pPr>
                      <a:r>
                        <a:rPr lang="en-US" sz="1600" dirty="0">
                          <a:effectLst/>
                          <a:latin typeface="Helvetica" panose="020B0604020202020204" pitchFamily="34" charset="0"/>
                          <a:ea typeface="Cambria"/>
                          <a:cs typeface="Helvetica" panose="020B0604020202020204" pitchFamily="34" charset="0"/>
                        </a:rPr>
                        <a:t>facile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Helvetica" panose="020B0604020202020204" pitchFamily="34" charset="0"/>
                          <a:ea typeface="Cambria"/>
                          <a:cs typeface="Helvetica" panose="020B0604020202020204" pitchFamily="34" charset="0"/>
                        </a:rPr>
                        <a:t>prodigious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31627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object 3"/>
          <p:cNvSpPr txBox="1"/>
          <p:nvPr/>
        </p:nvSpPr>
        <p:spPr>
          <a:xfrm>
            <a:off x="2057400" y="457200"/>
            <a:ext cx="5295900" cy="615553"/>
          </a:xfrm>
          <a:prstGeom prst="rect">
            <a:avLst/>
          </a:prstGeom>
        </p:spPr>
        <p:txBody>
          <a:bodyPr vert="horz" wrap="square" lIns="0" tIns="0" rIns="0" bIns="0" rtlCol="0">
            <a:spAutoFit/>
          </a:bodyPr>
          <a:lstStyle/>
          <a:p>
            <a:pPr algn="ctr"/>
            <a:r>
              <a:rPr lang="en-US" sz="2000" b="1" dirty="0">
                <a:solidFill>
                  <a:prstClr val="black"/>
                </a:solidFill>
                <a:latin typeface="Helvetica" panose="020B0604020202020204" pitchFamily="34" charset="0"/>
                <a:cs typeface="Helvetica" panose="020B0604020202020204" pitchFamily="34" charset="0"/>
              </a:rPr>
              <a:t>GRE VERBAL SECTION: </a:t>
            </a:r>
          </a:p>
          <a:p>
            <a:pPr algn="ctr"/>
            <a:r>
              <a:rPr lang="en-US" sz="2000" b="1" dirty="0">
                <a:solidFill>
                  <a:prstClr val="black"/>
                </a:solidFill>
                <a:latin typeface="Helvetica" panose="020B0604020202020204" pitchFamily="34" charset="0"/>
                <a:cs typeface="Helvetica" panose="020B0604020202020204" pitchFamily="34" charset="0"/>
              </a:rPr>
              <a:t>TEXT COMPETION</a:t>
            </a:r>
            <a:endParaRPr sz="2000" b="1" dirty="0">
              <a:solidFill>
                <a:prstClr val="black"/>
              </a:solidFill>
              <a:latin typeface="Helvetica" panose="020B0604020202020204" pitchFamily="34" charset="0"/>
              <a:cs typeface="Helvetica" panose="020B0604020202020204" pitchFamily="34" charset="0"/>
            </a:endParaRPr>
          </a:p>
        </p:txBody>
      </p:sp>
      <p:sp>
        <p:nvSpPr>
          <p:cNvPr id="2"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5" name="TextBox 4"/>
          <p:cNvSpPr txBox="1"/>
          <p:nvPr/>
        </p:nvSpPr>
        <p:spPr>
          <a:xfrm>
            <a:off x="571500" y="1498303"/>
            <a:ext cx="8001000" cy="2133918"/>
          </a:xfrm>
          <a:prstGeom prst="rect">
            <a:avLst/>
          </a:prstGeom>
          <a:noFill/>
        </p:spPr>
        <p:txBody>
          <a:bodyPr wrap="square" rtlCol="0">
            <a:spAutoFit/>
          </a:bodyPr>
          <a:lstStyle/>
          <a:p>
            <a:r>
              <a:rPr lang="en-US" sz="1600" dirty="0">
                <a:solidFill>
                  <a:prstClr val="black"/>
                </a:solidFill>
                <a:latin typeface="Helvetica" panose="020B0604020202020204" pitchFamily="34" charset="0"/>
                <a:cs typeface="Helvetica" panose="020B0604020202020204" pitchFamily="34" charset="0"/>
              </a:rPr>
              <a:t>The master blacksmith had to choose between his two apprentices, who were as       (i) _______________ as two young men could be.  The first lacked awareness of the basic principles of metallurgy, but was incredibly (ii)_______________ .  The second possessed great academic knowledge, but was not very adept with the hammer.</a:t>
            </a:r>
          </a:p>
          <a:p>
            <a:pPr indent="457200">
              <a:spcAft>
                <a:spcPts val="1000"/>
              </a:spcAft>
            </a:pPr>
            <a:r>
              <a:rPr lang="en-US" sz="1600" dirty="0">
                <a:solidFill>
                  <a:prstClr val="black"/>
                </a:solidFill>
                <a:latin typeface="Helvetica" panose="020B0604020202020204" pitchFamily="34" charset="0"/>
                <a:ea typeface="Cambria"/>
                <a:cs typeface="Helvetica" panose="020B0604020202020204" pitchFamily="34" charset="0"/>
              </a:rPr>
              <a:t>   </a:t>
            </a:r>
          </a:p>
          <a:p>
            <a:pPr indent="457200">
              <a:spcAft>
                <a:spcPts val="1000"/>
              </a:spcAft>
            </a:pPr>
            <a:r>
              <a:rPr lang="en-US" sz="1600" dirty="0">
                <a:solidFill>
                  <a:prstClr val="black"/>
                </a:solidFill>
                <a:latin typeface="Helvetica" panose="020B0604020202020204" pitchFamily="34" charset="0"/>
                <a:ea typeface="Cambria"/>
                <a:cs typeface="Helvetica" panose="020B0604020202020204" pitchFamily="34" charset="0"/>
              </a:rPr>
              <a:t> 			Blank (i)			    	   Blank (ii)			  </a:t>
            </a:r>
          </a:p>
          <a:p>
            <a:endParaRPr lang="en-US" sz="2000"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035264505"/>
              </p:ext>
            </p:extLst>
          </p:nvPr>
        </p:nvGraphicFramePr>
        <p:xfrm>
          <a:off x="1600200" y="3257550"/>
          <a:ext cx="4495800" cy="731520"/>
        </p:xfrm>
        <a:graphic>
          <a:graphicData uri="http://schemas.openxmlformats.org/drawingml/2006/table">
            <a:tbl>
              <a:tblPr firstRow="1" firstCol="1" bandRow="1"/>
              <a:tblGrid>
                <a:gridCol w="2247900">
                  <a:extLst>
                    <a:ext uri="{9D8B030D-6E8A-4147-A177-3AD203B41FA5}">
                      <a16:colId xmlns:a16="http://schemas.microsoft.com/office/drawing/2014/main" val="20000"/>
                    </a:ext>
                  </a:extLst>
                </a:gridCol>
                <a:gridCol w="2247900">
                  <a:extLst>
                    <a:ext uri="{9D8B030D-6E8A-4147-A177-3AD203B41FA5}">
                      <a16:colId xmlns:a16="http://schemas.microsoft.com/office/drawing/2014/main" val="20001"/>
                    </a:ext>
                  </a:extLst>
                </a:gridCol>
              </a:tblGrid>
              <a:tr h="0">
                <a:tc>
                  <a:txBody>
                    <a:bodyPr/>
                    <a:lstStyle/>
                    <a:p>
                      <a:pPr marL="0" marR="0" algn="ctr">
                        <a:spcBef>
                          <a:spcPts val="0"/>
                        </a:spcBef>
                        <a:spcAft>
                          <a:spcPts val="0"/>
                        </a:spcAft>
                      </a:pPr>
                      <a:r>
                        <a:rPr lang="en-US" sz="1600" dirty="0">
                          <a:effectLst/>
                          <a:latin typeface="Helvetica" panose="020B0604020202020204" pitchFamily="34" charset="0"/>
                          <a:ea typeface="Cambria"/>
                          <a:cs typeface="Helvetica" panose="020B0604020202020204" pitchFamily="34" charset="0"/>
                        </a:rPr>
                        <a:t>polemical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600" dirty="0">
                          <a:effectLst/>
                          <a:latin typeface="Helvetica" panose="020B0604020202020204" pitchFamily="34" charset="0"/>
                          <a:ea typeface="Cambria"/>
                          <a:cs typeface="Helvetica" panose="020B0604020202020204" pitchFamily="34" charset="0"/>
                        </a:rPr>
                        <a:t>amiable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algn="ctr">
                        <a:spcBef>
                          <a:spcPts val="0"/>
                        </a:spcBef>
                        <a:spcAft>
                          <a:spcPts val="0"/>
                        </a:spcAft>
                      </a:pPr>
                      <a:r>
                        <a:rPr lang="en-US" sz="1600" dirty="0">
                          <a:effectLst/>
                          <a:latin typeface="Helvetica" panose="020B0604020202020204" pitchFamily="34" charset="0"/>
                          <a:ea typeface="Cambria"/>
                          <a:cs typeface="Helvetica" panose="020B0604020202020204" pitchFamily="34" charset="0"/>
                        </a:rPr>
                        <a:t>disparate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D922"/>
                    </a:solidFill>
                  </a:tcPr>
                </a:tc>
                <a:tc>
                  <a:txBody>
                    <a:bodyPr/>
                    <a:lstStyle/>
                    <a:p>
                      <a:pPr marL="0" marR="0" algn="ctr">
                        <a:spcBef>
                          <a:spcPts val="0"/>
                        </a:spcBef>
                        <a:spcAft>
                          <a:spcPts val="0"/>
                        </a:spcAft>
                      </a:pPr>
                      <a:r>
                        <a:rPr lang="en-US" sz="1600" dirty="0">
                          <a:effectLst/>
                          <a:latin typeface="Helvetica" panose="020B0604020202020204" pitchFamily="34" charset="0"/>
                          <a:ea typeface="Cambria"/>
                          <a:cs typeface="Helvetica" panose="020B0604020202020204" pitchFamily="34" charset="0"/>
                        </a:rPr>
                        <a:t>proficient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marR="0" algn="ctr">
                        <a:spcBef>
                          <a:spcPts val="0"/>
                        </a:spcBef>
                        <a:spcAft>
                          <a:spcPts val="0"/>
                        </a:spcAft>
                      </a:pPr>
                      <a:r>
                        <a:rPr lang="en-US" sz="1600" dirty="0">
                          <a:effectLst/>
                          <a:latin typeface="Helvetica" panose="020B0604020202020204" pitchFamily="34" charset="0"/>
                          <a:ea typeface="Cambria"/>
                          <a:cs typeface="Helvetica" panose="020B0604020202020204" pitchFamily="34" charset="0"/>
                        </a:rPr>
                        <a:t>facile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Helvetica" panose="020B0604020202020204" pitchFamily="34" charset="0"/>
                          <a:ea typeface="Cambria"/>
                          <a:cs typeface="Helvetica" panose="020B0604020202020204" pitchFamily="34" charset="0"/>
                        </a:rPr>
                        <a:t>prodigious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23012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object 3"/>
          <p:cNvSpPr txBox="1"/>
          <p:nvPr/>
        </p:nvSpPr>
        <p:spPr>
          <a:xfrm>
            <a:off x="2057400" y="457200"/>
            <a:ext cx="5295900" cy="615553"/>
          </a:xfrm>
          <a:prstGeom prst="rect">
            <a:avLst/>
          </a:prstGeom>
        </p:spPr>
        <p:txBody>
          <a:bodyPr vert="horz" wrap="square" lIns="0" tIns="0" rIns="0" bIns="0" rtlCol="0">
            <a:spAutoFit/>
          </a:bodyPr>
          <a:lstStyle/>
          <a:p>
            <a:pPr algn="ctr"/>
            <a:r>
              <a:rPr lang="en-US" sz="2000" b="1" dirty="0">
                <a:solidFill>
                  <a:prstClr val="black"/>
                </a:solidFill>
                <a:latin typeface="Helvetica" panose="020B0604020202020204" pitchFamily="34" charset="0"/>
                <a:cs typeface="Helvetica" panose="020B0604020202020204" pitchFamily="34" charset="0"/>
              </a:rPr>
              <a:t>GRE VERBAL SECTION: </a:t>
            </a:r>
          </a:p>
          <a:p>
            <a:pPr algn="ctr"/>
            <a:r>
              <a:rPr lang="en-US" sz="2000" b="1" dirty="0">
                <a:solidFill>
                  <a:prstClr val="black"/>
                </a:solidFill>
                <a:latin typeface="Helvetica" panose="020B0604020202020204" pitchFamily="34" charset="0"/>
                <a:cs typeface="Helvetica" panose="020B0604020202020204" pitchFamily="34" charset="0"/>
              </a:rPr>
              <a:t>TEXT COMPETION</a:t>
            </a:r>
            <a:endParaRPr sz="2000" b="1" dirty="0">
              <a:solidFill>
                <a:prstClr val="black"/>
              </a:solidFill>
              <a:latin typeface="Helvetica" panose="020B0604020202020204" pitchFamily="34" charset="0"/>
              <a:cs typeface="Helvetica" panose="020B0604020202020204" pitchFamily="34" charset="0"/>
            </a:endParaRPr>
          </a:p>
        </p:txBody>
      </p:sp>
      <p:sp>
        <p:nvSpPr>
          <p:cNvPr id="2"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5" name="TextBox 4"/>
          <p:cNvSpPr txBox="1"/>
          <p:nvPr/>
        </p:nvSpPr>
        <p:spPr>
          <a:xfrm>
            <a:off x="571500" y="1498303"/>
            <a:ext cx="8001000" cy="2133918"/>
          </a:xfrm>
          <a:prstGeom prst="rect">
            <a:avLst/>
          </a:prstGeom>
          <a:noFill/>
        </p:spPr>
        <p:txBody>
          <a:bodyPr wrap="square" rtlCol="0">
            <a:spAutoFit/>
          </a:bodyPr>
          <a:lstStyle/>
          <a:p>
            <a:r>
              <a:rPr lang="en-US" sz="1600" dirty="0">
                <a:solidFill>
                  <a:prstClr val="black"/>
                </a:solidFill>
                <a:latin typeface="Helvetica" panose="020B0604020202020204" pitchFamily="34" charset="0"/>
                <a:cs typeface="Helvetica" panose="020B0604020202020204" pitchFamily="34" charset="0"/>
              </a:rPr>
              <a:t>The master blacksmith had to choose between his two apprentices, who were as       (i) _______________ as two young men could be.  The first lacked awareness of the basic principles of metallurgy, but was incredibly (ii)_______________ .  The second possessed great academic knowledge, but was not very adept with the hammer.</a:t>
            </a:r>
          </a:p>
          <a:p>
            <a:pPr indent="457200">
              <a:spcAft>
                <a:spcPts val="1000"/>
              </a:spcAft>
            </a:pPr>
            <a:r>
              <a:rPr lang="en-US" sz="1600" dirty="0">
                <a:solidFill>
                  <a:prstClr val="black"/>
                </a:solidFill>
                <a:latin typeface="Helvetica" panose="020B0604020202020204" pitchFamily="34" charset="0"/>
                <a:ea typeface="Cambria"/>
                <a:cs typeface="Helvetica" panose="020B0604020202020204" pitchFamily="34" charset="0"/>
              </a:rPr>
              <a:t>   </a:t>
            </a:r>
          </a:p>
          <a:p>
            <a:pPr indent="457200">
              <a:spcAft>
                <a:spcPts val="1000"/>
              </a:spcAft>
            </a:pPr>
            <a:r>
              <a:rPr lang="en-US" sz="1600" dirty="0">
                <a:solidFill>
                  <a:prstClr val="black"/>
                </a:solidFill>
                <a:latin typeface="Helvetica" panose="020B0604020202020204" pitchFamily="34" charset="0"/>
                <a:ea typeface="Cambria"/>
                <a:cs typeface="Helvetica" panose="020B0604020202020204" pitchFamily="34" charset="0"/>
              </a:rPr>
              <a:t> 			Blank (i)			    	   Blank (ii)			  </a:t>
            </a:r>
          </a:p>
          <a:p>
            <a:endParaRPr lang="en-US" sz="2000"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495756247"/>
              </p:ext>
            </p:extLst>
          </p:nvPr>
        </p:nvGraphicFramePr>
        <p:xfrm>
          <a:off x="1600200" y="3257550"/>
          <a:ext cx="4495800" cy="731520"/>
        </p:xfrm>
        <a:graphic>
          <a:graphicData uri="http://schemas.openxmlformats.org/drawingml/2006/table">
            <a:tbl>
              <a:tblPr firstRow="1" firstCol="1" bandRow="1"/>
              <a:tblGrid>
                <a:gridCol w="2247900">
                  <a:extLst>
                    <a:ext uri="{9D8B030D-6E8A-4147-A177-3AD203B41FA5}">
                      <a16:colId xmlns:a16="http://schemas.microsoft.com/office/drawing/2014/main" val="20000"/>
                    </a:ext>
                  </a:extLst>
                </a:gridCol>
                <a:gridCol w="2247900">
                  <a:extLst>
                    <a:ext uri="{9D8B030D-6E8A-4147-A177-3AD203B41FA5}">
                      <a16:colId xmlns:a16="http://schemas.microsoft.com/office/drawing/2014/main" val="20001"/>
                    </a:ext>
                  </a:extLst>
                </a:gridCol>
              </a:tblGrid>
              <a:tr h="0">
                <a:tc>
                  <a:txBody>
                    <a:bodyPr/>
                    <a:lstStyle/>
                    <a:p>
                      <a:pPr marL="0" marR="0" algn="ctr">
                        <a:spcBef>
                          <a:spcPts val="0"/>
                        </a:spcBef>
                        <a:spcAft>
                          <a:spcPts val="0"/>
                        </a:spcAft>
                      </a:pPr>
                      <a:r>
                        <a:rPr lang="en-US" sz="1600" dirty="0">
                          <a:effectLst/>
                          <a:latin typeface="Helvetica" panose="020B0604020202020204" pitchFamily="34" charset="0"/>
                          <a:ea typeface="Cambria"/>
                          <a:cs typeface="Helvetica" panose="020B0604020202020204" pitchFamily="34" charset="0"/>
                        </a:rPr>
                        <a:t>polemical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600" dirty="0">
                          <a:effectLst/>
                          <a:latin typeface="Helvetica" panose="020B0604020202020204" pitchFamily="34" charset="0"/>
                          <a:ea typeface="Cambria"/>
                          <a:cs typeface="Helvetica" panose="020B0604020202020204" pitchFamily="34" charset="0"/>
                        </a:rPr>
                        <a:t>amiable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algn="ctr">
                        <a:spcBef>
                          <a:spcPts val="0"/>
                        </a:spcBef>
                        <a:spcAft>
                          <a:spcPts val="0"/>
                        </a:spcAft>
                      </a:pPr>
                      <a:r>
                        <a:rPr lang="en-US" sz="1600" dirty="0">
                          <a:effectLst/>
                          <a:latin typeface="Helvetica" panose="020B0604020202020204" pitchFamily="34" charset="0"/>
                          <a:ea typeface="Cambria"/>
                          <a:cs typeface="Helvetica" panose="020B0604020202020204" pitchFamily="34" charset="0"/>
                        </a:rPr>
                        <a:t>disparate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D922"/>
                    </a:solidFill>
                  </a:tcPr>
                </a:tc>
                <a:tc>
                  <a:txBody>
                    <a:bodyPr/>
                    <a:lstStyle/>
                    <a:p>
                      <a:pPr marL="0" marR="0" algn="ctr">
                        <a:spcBef>
                          <a:spcPts val="0"/>
                        </a:spcBef>
                        <a:spcAft>
                          <a:spcPts val="0"/>
                        </a:spcAft>
                      </a:pPr>
                      <a:r>
                        <a:rPr lang="en-US" sz="1600" dirty="0">
                          <a:effectLst/>
                          <a:latin typeface="Helvetica" panose="020B0604020202020204" pitchFamily="34" charset="0"/>
                          <a:ea typeface="Cambria"/>
                          <a:cs typeface="Helvetica" panose="020B0604020202020204" pitchFamily="34" charset="0"/>
                        </a:rPr>
                        <a:t>proficient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D922"/>
                    </a:solidFill>
                  </a:tcPr>
                </a:tc>
                <a:extLst>
                  <a:ext uri="{0D108BD9-81ED-4DB2-BD59-A6C34878D82A}">
                    <a16:rowId xmlns:a16="http://schemas.microsoft.com/office/drawing/2014/main" val="10001"/>
                  </a:ext>
                </a:extLst>
              </a:tr>
              <a:tr h="0">
                <a:tc>
                  <a:txBody>
                    <a:bodyPr/>
                    <a:lstStyle/>
                    <a:p>
                      <a:pPr marL="0" marR="0" algn="ctr">
                        <a:spcBef>
                          <a:spcPts val="0"/>
                        </a:spcBef>
                        <a:spcAft>
                          <a:spcPts val="0"/>
                        </a:spcAft>
                      </a:pPr>
                      <a:r>
                        <a:rPr lang="en-US" sz="1600" dirty="0">
                          <a:effectLst/>
                          <a:latin typeface="Helvetica" panose="020B0604020202020204" pitchFamily="34" charset="0"/>
                          <a:ea typeface="Cambria"/>
                          <a:cs typeface="Helvetica" panose="020B0604020202020204" pitchFamily="34" charset="0"/>
                        </a:rPr>
                        <a:t>facile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Helvetica" panose="020B0604020202020204" pitchFamily="34" charset="0"/>
                          <a:ea typeface="Cambria"/>
                          <a:cs typeface="Helvetica" panose="020B0604020202020204" pitchFamily="34" charset="0"/>
                        </a:rPr>
                        <a:t>prodigious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69184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object 3"/>
          <p:cNvSpPr txBox="1"/>
          <p:nvPr/>
        </p:nvSpPr>
        <p:spPr>
          <a:xfrm>
            <a:off x="2057400" y="457200"/>
            <a:ext cx="5295900" cy="615553"/>
          </a:xfrm>
          <a:prstGeom prst="rect">
            <a:avLst/>
          </a:prstGeom>
        </p:spPr>
        <p:txBody>
          <a:bodyPr vert="horz" wrap="square" lIns="0" tIns="0" rIns="0" bIns="0" rtlCol="0">
            <a:spAutoFit/>
          </a:bodyPr>
          <a:lstStyle/>
          <a:p>
            <a:pPr algn="ctr"/>
            <a:r>
              <a:rPr lang="en-US" sz="2000" b="1" dirty="0">
                <a:solidFill>
                  <a:prstClr val="black"/>
                </a:solidFill>
                <a:latin typeface="Helvetica" panose="020B0604020202020204" pitchFamily="34" charset="0"/>
                <a:cs typeface="Helvetica" panose="020B0604020202020204" pitchFamily="34" charset="0"/>
              </a:rPr>
              <a:t>GRE VERBAL SECTION: </a:t>
            </a:r>
          </a:p>
          <a:p>
            <a:pPr algn="ctr"/>
            <a:r>
              <a:rPr lang="en-US" sz="2000" b="1" dirty="0">
                <a:solidFill>
                  <a:prstClr val="black"/>
                </a:solidFill>
                <a:latin typeface="Helvetica" panose="020B0604020202020204" pitchFamily="34" charset="0"/>
                <a:cs typeface="Helvetica" panose="020B0604020202020204" pitchFamily="34" charset="0"/>
              </a:rPr>
              <a:t>SENTENCE EQUIVALENCE</a:t>
            </a:r>
            <a:endParaRPr sz="2000" b="1" dirty="0">
              <a:solidFill>
                <a:prstClr val="black"/>
              </a:solidFill>
              <a:latin typeface="Helvetica" panose="020B0604020202020204" pitchFamily="34" charset="0"/>
              <a:cs typeface="Helvetica" panose="020B0604020202020204" pitchFamily="34" charset="0"/>
            </a:endParaRPr>
          </a:p>
        </p:txBody>
      </p:sp>
      <p:sp>
        <p:nvSpPr>
          <p:cNvPr id="2"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5" name="Rectangle 4"/>
          <p:cNvSpPr/>
          <p:nvPr/>
        </p:nvSpPr>
        <p:spPr>
          <a:xfrm>
            <a:off x="834571" y="1657350"/>
            <a:ext cx="7474857" cy="2862322"/>
          </a:xfrm>
          <a:prstGeom prst="rect">
            <a:avLst/>
          </a:prstGeom>
        </p:spPr>
        <p:txBody>
          <a:bodyPr wrap="square">
            <a:spAutoFit/>
          </a:bodyPr>
          <a:lstStyle/>
          <a:p>
            <a:r>
              <a:rPr lang="en-US" sz="1800" dirty="0">
                <a:solidFill>
                  <a:prstClr val="black"/>
                </a:solidFill>
                <a:latin typeface="Helvetica" panose="020B0604020202020204" pitchFamily="34" charset="0"/>
                <a:cs typeface="Helvetica" panose="020B0604020202020204" pitchFamily="34" charset="0"/>
              </a:rPr>
              <a:t>The photographer _________ posed the bride for her portrait, carefully adjusting each fold of her dress and each curl of her hair before taking the picture.</a:t>
            </a:r>
          </a:p>
          <a:p>
            <a:endParaRPr lang="en-US" sz="1800" dirty="0">
              <a:solidFill>
                <a:prstClr val="black"/>
              </a:solidFill>
              <a:latin typeface="Helvetica" panose="020B0604020202020204" pitchFamily="34" charset="0"/>
              <a:cs typeface="Helvetica" panose="020B0604020202020204" pitchFamily="34" charset="0"/>
            </a:endParaRPr>
          </a:p>
          <a:p>
            <a:r>
              <a:rPr lang="en-US" sz="1800" dirty="0">
                <a:solidFill>
                  <a:prstClr val="black"/>
                </a:solidFill>
                <a:latin typeface="Helvetica" panose="020B0604020202020204" pitchFamily="34" charset="0"/>
                <a:cs typeface="Helvetica" panose="020B0604020202020204" pitchFamily="34" charset="0"/>
              </a:rPr>
              <a:t> meticulously</a:t>
            </a:r>
          </a:p>
          <a:p>
            <a:r>
              <a:rPr lang="en-US" sz="1800" dirty="0">
                <a:solidFill>
                  <a:prstClr val="black"/>
                </a:solidFill>
                <a:latin typeface="Helvetica" panose="020B0604020202020204" pitchFamily="34" charset="0"/>
                <a:cs typeface="Helvetica" panose="020B0604020202020204" pitchFamily="34" charset="0"/>
              </a:rPr>
              <a:t> </a:t>
            </a:r>
            <a:r>
              <a:rPr lang="en-US" sz="1800" dirty="0">
                <a:solidFill>
                  <a:srgbClr val="221E1F"/>
                </a:solidFill>
                <a:latin typeface="Helvetica" panose="020B0604020202020204" pitchFamily="34" charset="0"/>
                <a:cs typeface="Helvetica" panose="020B0604020202020204" pitchFamily="34" charset="0"/>
              </a:rPr>
              <a:t>frantically</a:t>
            </a:r>
          </a:p>
          <a:p>
            <a:r>
              <a:rPr lang="en-US" sz="1800" dirty="0">
                <a:solidFill>
                  <a:prstClr val="black"/>
                </a:solidFill>
                <a:latin typeface="Helvetica" panose="020B0604020202020204" pitchFamily="34" charset="0"/>
                <a:cs typeface="Helvetica" panose="020B0604020202020204" pitchFamily="34" charset="0"/>
              </a:rPr>
              <a:t> subversively</a:t>
            </a:r>
          </a:p>
          <a:p>
            <a:r>
              <a:rPr lang="en-US" sz="1800" dirty="0">
                <a:solidFill>
                  <a:prstClr val="black"/>
                </a:solidFill>
                <a:latin typeface="Helvetica" panose="020B0604020202020204" pitchFamily="34" charset="0"/>
                <a:cs typeface="Helvetica" panose="020B0604020202020204" pitchFamily="34" charset="0"/>
              </a:rPr>
              <a:t> hectically</a:t>
            </a:r>
          </a:p>
          <a:p>
            <a:r>
              <a:rPr lang="en-US" sz="1800" dirty="0">
                <a:solidFill>
                  <a:prstClr val="black"/>
                </a:solidFill>
                <a:latin typeface="Helvetica" panose="020B0604020202020204" pitchFamily="34" charset="0"/>
                <a:cs typeface="Helvetica" panose="020B0604020202020204" pitchFamily="34" charset="0"/>
              </a:rPr>
              <a:t> fastidiously</a:t>
            </a:r>
          </a:p>
          <a:p>
            <a:r>
              <a:rPr lang="en-US" sz="1800" dirty="0">
                <a:solidFill>
                  <a:prstClr val="black"/>
                </a:solidFill>
                <a:latin typeface="Helvetica" panose="020B0604020202020204" pitchFamily="34" charset="0"/>
                <a:cs typeface="Helvetica" panose="020B0604020202020204" pitchFamily="34" charset="0"/>
              </a:rPr>
              <a:t> hysterically</a:t>
            </a:r>
          </a:p>
        </p:txBody>
      </p:sp>
    </p:spTree>
    <p:extLst>
      <p:ext uri="{BB962C8B-B14F-4D97-AF65-F5344CB8AC3E}">
        <p14:creationId xmlns:p14="http://schemas.microsoft.com/office/powerpoint/2010/main" val="2599272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object 3"/>
          <p:cNvSpPr txBox="1"/>
          <p:nvPr/>
        </p:nvSpPr>
        <p:spPr>
          <a:xfrm>
            <a:off x="2057400" y="457200"/>
            <a:ext cx="5295900" cy="615553"/>
          </a:xfrm>
          <a:prstGeom prst="rect">
            <a:avLst/>
          </a:prstGeom>
        </p:spPr>
        <p:txBody>
          <a:bodyPr vert="horz" wrap="square" lIns="0" tIns="0" rIns="0" bIns="0" rtlCol="0">
            <a:spAutoFit/>
          </a:bodyPr>
          <a:lstStyle/>
          <a:p>
            <a:pPr algn="ctr"/>
            <a:r>
              <a:rPr lang="en-US" sz="2000" b="1" dirty="0">
                <a:solidFill>
                  <a:prstClr val="black"/>
                </a:solidFill>
                <a:latin typeface="Helvetica" panose="020B0604020202020204" pitchFamily="34" charset="0"/>
                <a:cs typeface="Helvetica" panose="020B0604020202020204" pitchFamily="34" charset="0"/>
              </a:rPr>
              <a:t>GRE VERBAL SECTION: </a:t>
            </a:r>
          </a:p>
          <a:p>
            <a:pPr algn="ctr"/>
            <a:r>
              <a:rPr lang="en-US" sz="2000" b="1" dirty="0">
                <a:solidFill>
                  <a:prstClr val="black"/>
                </a:solidFill>
                <a:latin typeface="Helvetica" panose="020B0604020202020204" pitchFamily="34" charset="0"/>
                <a:cs typeface="Helvetica" panose="020B0604020202020204" pitchFamily="34" charset="0"/>
              </a:rPr>
              <a:t>SENTENCE EQUIVALENCE</a:t>
            </a:r>
            <a:endParaRPr sz="2000" b="1" dirty="0">
              <a:solidFill>
                <a:prstClr val="black"/>
              </a:solidFill>
              <a:latin typeface="Helvetica" panose="020B0604020202020204" pitchFamily="34" charset="0"/>
              <a:cs typeface="Helvetica" panose="020B0604020202020204" pitchFamily="34" charset="0"/>
            </a:endParaRPr>
          </a:p>
        </p:txBody>
      </p:sp>
      <p:sp>
        <p:nvSpPr>
          <p:cNvPr id="2"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5" name="Rectangle 4"/>
          <p:cNvSpPr/>
          <p:nvPr/>
        </p:nvSpPr>
        <p:spPr>
          <a:xfrm>
            <a:off x="834571" y="1657350"/>
            <a:ext cx="7474857" cy="2862322"/>
          </a:xfrm>
          <a:prstGeom prst="rect">
            <a:avLst/>
          </a:prstGeom>
        </p:spPr>
        <p:txBody>
          <a:bodyPr wrap="square">
            <a:spAutoFit/>
          </a:bodyPr>
          <a:lstStyle/>
          <a:p>
            <a:r>
              <a:rPr lang="en-US" sz="1800" dirty="0">
                <a:solidFill>
                  <a:prstClr val="black"/>
                </a:solidFill>
                <a:latin typeface="Helvetica" panose="020B0604020202020204" pitchFamily="34" charset="0"/>
                <a:cs typeface="Helvetica" panose="020B0604020202020204" pitchFamily="34" charset="0"/>
              </a:rPr>
              <a:t>The photographer _________ posed the bride for her portrait, carefully adjusting each fold of her dress and each curl of her hair before taking the picture.</a:t>
            </a:r>
          </a:p>
          <a:p>
            <a:endParaRPr lang="en-US" sz="1800" dirty="0">
              <a:solidFill>
                <a:prstClr val="black"/>
              </a:solidFill>
              <a:latin typeface="Helvetica" panose="020B0604020202020204" pitchFamily="34" charset="0"/>
              <a:cs typeface="Helvetica" panose="020B0604020202020204" pitchFamily="34" charset="0"/>
            </a:endParaRPr>
          </a:p>
          <a:p>
            <a:r>
              <a:rPr lang="en-US" sz="1800" dirty="0">
                <a:solidFill>
                  <a:prstClr val="black"/>
                </a:solidFill>
                <a:latin typeface="Helvetica" panose="020B0604020202020204" pitchFamily="34" charset="0"/>
                <a:cs typeface="Helvetica" panose="020B0604020202020204" pitchFamily="34" charset="0"/>
              </a:rPr>
              <a:t> meticulously</a:t>
            </a:r>
          </a:p>
          <a:p>
            <a:r>
              <a:rPr lang="en-US" sz="1800" dirty="0">
                <a:solidFill>
                  <a:prstClr val="black"/>
                </a:solidFill>
                <a:latin typeface="Helvetica" panose="020B0604020202020204" pitchFamily="34" charset="0"/>
                <a:cs typeface="Helvetica" panose="020B0604020202020204" pitchFamily="34" charset="0"/>
              </a:rPr>
              <a:t> </a:t>
            </a:r>
            <a:r>
              <a:rPr lang="en-US" sz="1800" dirty="0">
                <a:solidFill>
                  <a:srgbClr val="221E1F"/>
                </a:solidFill>
                <a:latin typeface="Helvetica" panose="020B0604020202020204" pitchFamily="34" charset="0"/>
                <a:cs typeface="Helvetica" panose="020B0604020202020204" pitchFamily="34" charset="0"/>
              </a:rPr>
              <a:t>frantically</a:t>
            </a:r>
          </a:p>
          <a:p>
            <a:r>
              <a:rPr lang="en-US" sz="1800" dirty="0">
                <a:solidFill>
                  <a:prstClr val="black"/>
                </a:solidFill>
                <a:latin typeface="Helvetica" panose="020B0604020202020204" pitchFamily="34" charset="0"/>
                <a:cs typeface="Helvetica" panose="020B0604020202020204" pitchFamily="34" charset="0"/>
              </a:rPr>
              <a:t> subversively</a:t>
            </a:r>
          </a:p>
          <a:p>
            <a:r>
              <a:rPr lang="en-US" sz="1800" dirty="0">
                <a:solidFill>
                  <a:prstClr val="black"/>
                </a:solidFill>
                <a:latin typeface="Helvetica" panose="020B0604020202020204" pitchFamily="34" charset="0"/>
                <a:cs typeface="Helvetica" panose="020B0604020202020204" pitchFamily="34" charset="0"/>
              </a:rPr>
              <a:t> hectically</a:t>
            </a:r>
          </a:p>
          <a:p>
            <a:r>
              <a:rPr lang="en-US" sz="1800" dirty="0">
                <a:solidFill>
                  <a:prstClr val="black"/>
                </a:solidFill>
                <a:latin typeface="Helvetica" panose="020B0604020202020204" pitchFamily="34" charset="0"/>
                <a:cs typeface="Helvetica" panose="020B0604020202020204" pitchFamily="34" charset="0"/>
              </a:rPr>
              <a:t> fastidiously</a:t>
            </a:r>
          </a:p>
          <a:p>
            <a:r>
              <a:rPr lang="en-US" sz="1800" dirty="0">
                <a:solidFill>
                  <a:prstClr val="black"/>
                </a:solidFill>
                <a:latin typeface="Helvetica" panose="020B0604020202020204" pitchFamily="34" charset="0"/>
                <a:cs typeface="Helvetica" panose="020B0604020202020204" pitchFamily="34" charset="0"/>
              </a:rPr>
              <a:t> hysterically</a:t>
            </a:r>
          </a:p>
        </p:txBody>
      </p:sp>
      <p:sp>
        <p:nvSpPr>
          <p:cNvPr id="6" name="TextBox 5"/>
          <p:cNvSpPr txBox="1"/>
          <p:nvPr/>
        </p:nvSpPr>
        <p:spPr>
          <a:xfrm>
            <a:off x="679847" y="3286095"/>
            <a:ext cx="76200" cy="400110"/>
          </a:xfrm>
          <a:prstGeom prst="rect">
            <a:avLst/>
          </a:prstGeom>
          <a:noFill/>
        </p:spPr>
        <p:txBody>
          <a:bodyPr wrap="square" rtlCol="0">
            <a:spAutoFit/>
          </a:bodyPr>
          <a:lstStyle/>
          <a:p>
            <a:r>
              <a:rPr lang="en-US" sz="2000" b="1" dirty="0">
                <a:solidFill>
                  <a:srgbClr val="FF0000"/>
                </a:solidFill>
              </a:rPr>
              <a:t>X</a:t>
            </a:r>
          </a:p>
        </p:txBody>
      </p:sp>
      <p:sp>
        <p:nvSpPr>
          <p:cNvPr id="7" name="TextBox 6"/>
          <p:cNvSpPr txBox="1"/>
          <p:nvPr/>
        </p:nvSpPr>
        <p:spPr>
          <a:xfrm>
            <a:off x="685800" y="3009840"/>
            <a:ext cx="76200" cy="400110"/>
          </a:xfrm>
          <a:prstGeom prst="rect">
            <a:avLst/>
          </a:prstGeom>
          <a:noFill/>
        </p:spPr>
        <p:txBody>
          <a:bodyPr wrap="square" rtlCol="0">
            <a:spAutoFit/>
          </a:bodyPr>
          <a:lstStyle/>
          <a:p>
            <a:r>
              <a:rPr lang="en-US" sz="2000" b="1" dirty="0">
                <a:solidFill>
                  <a:srgbClr val="FF0000"/>
                </a:solidFill>
              </a:rPr>
              <a:t>X</a:t>
            </a:r>
          </a:p>
        </p:txBody>
      </p:sp>
      <p:sp>
        <p:nvSpPr>
          <p:cNvPr id="8" name="TextBox 7"/>
          <p:cNvSpPr txBox="1"/>
          <p:nvPr/>
        </p:nvSpPr>
        <p:spPr>
          <a:xfrm>
            <a:off x="694078" y="3562350"/>
            <a:ext cx="76200" cy="400110"/>
          </a:xfrm>
          <a:prstGeom prst="rect">
            <a:avLst/>
          </a:prstGeom>
          <a:noFill/>
        </p:spPr>
        <p:txBody>
          <a:bodyPr wrap="square" rtlCol="0">
            <a:spAutoFit/>
          </a:bodyPr>
          <a:lstStyle/>
          <a:p>
            <a:r>
              <a:rPr lang="en-US" sz="2000" b="1" dirty="0">
                <a:solidFill>
                  <a:srgbClr val="FF0000"/>
                </a:solidFill>
              </a:rPr>
              <a:t>X</a:t>
            </a:r>
          </a:p>
        </p:txBody>
      </p:sp>
      <p:sp>
        <p:nvSpPr>
          <p:cNvPr id="9" name="TextBox 8"/>
          <p:cNvSpPr txBox="1"/>
          <p:nvPr/>
        </p:nvSpPr>
        <p:spPr>
          <a:xfrm>
            <a:off x="709318" y="4114860"/>
            <a:ext cx="45719" cy="400110"/>
          </a:xfrm>
          <a:prstGeom prst="rect">
            <a:avLst/>
          </a:prstGeom>
          <a:noFill/>
        </p:spPr>
        <p:txBody>
          <a:bodyPr wrap="square" rtlCol="0">
            <a:spAutoFit/>
          </a:bodyPr>
          <a:lstStyle/>
          <a:p>
            <a:r>
              <a:rPr lang="en-US" sz="2000" b="1" dirty="0">
                <a:solidFill>
                  <a:srgbClr val="FF0000"/>
                </a:solidFill>
              </a:rPr>
              <a:t>X</a:t>
            </a:r>
          </a:p>
        </p:txBody>
      </p:sp>
      <p:sp>
        <p:nvSpPr>
          <p:cNvPr id="10" name="Rectangle 9"/>
          <p:cNvSpPr/>
          <p:nvPr/>
        </p:nvSpPr>
        <p:spPr>
          <a:xfrm>
            <a:off x="914400" y="2876550"/>
            <a:ext cx="152400" cy="152400"/>
          </a:xfrm>
          <a:prstGeom prst="rect">
            <a:avLst/>
          </a:prstGeom>
          <a:solidFill>
            <a:srgbClr val="F9E300"/>
          </a:solidFill>
          <a:ln w="9525" cap="flat" cmpd="sng" algn="ctr">
            <a:noFill/>
            <a:prstDash val="solid"/>
          </a:ln>
          <a:effectLst/>
        </p:spPr>
        <p:txBody>
          <a:bodyPr rtlCol="0" anchor="ctr"/>
          <a:lstStyle/>
          <a:p>
            <a:pPr algn="ctr" defTabSz="457200" fontAlgn="base">
              <a:spcBef>
                <a:spcPct val="0"/>
              </a:spcBef>
              <a:spcAft>
                <a:spcPct val="0"/>
              </a:spcAft>
              <a:defRPr/>
            </a:pPr>
            <a:endParaRPr lang="en-US" sz="1800" kern="0" dirty="0">
              <a:solidFill>
                <a:srgbClr val="00A9DF"/>
              </a:solidFill>
              <a:latin typeface="Arial"/>
            </a:endParaRPr>
          </a:p>
        </p:txBody>
      </p:sp>
      <p:sp>
        <p:nvSpPr>
          <p:cNvPr id="11" name="Rectangle 10"/>
          <p:cNvSpPr/>
          <p:nvPr/>
        </p:nvSpPr>
        <p:spPr>
          <a:xfrm>
            <a:off x="914400" y="3962460"/>
            <a:ext cx="152400" cy="152400"/>
          </a:xfrm>
          <a:prstGeom prst="rect">
            <a:avLst/>
          </a:prstGeom>
          <a:solidFill>
            <a:srgbClr val="F9E300"/>
          </a:solidFill>
          <a:ln w="9525" cap="flat" cmpd="sng" algn="ctr">
            <a:noFill/>
            <a:prstDash val="solid"/>
          </a:ln>
          <a:effectLst/>
        </p:spPr>
        <p:txBody>
          <a:bodyPr rtlCol="0" anchor="ctr"/>
          <a:lstStyle/>
          <a:p>
            <a:pPr algn="ctr" defTabSz="457200" fontAlgn="base">
              <a:spcBef>
                <a:spcPct val="0"/>
              </a:spcBef>
              <a:spcAft>
                <a:spcPct val="0"/>
              </a:spcAft>
              <a:defRPr/>
            </a:pPr>
            <a:endParaRPr lang="en-US" sz="1800" kern="0" dirty="0">
              <a:solidFill>
                <a:srgbClr val="00A9DF"/>
              </a:solidFill>
              <a:latin typeface="Arial"/>
            </a:endParaRPr>
          </a:p>
        </p:txBody>
      </p:sp>
      <p:sp>
        <p:nvSpPr>
          <p:cNvPr id="12" name="Rectangle 9"/>
          <p:cNvSpPr>
            <a:spLocks noChangeArrowheads="1"/>
          </p:cNvSpPr>
          <p:nvPr/>
        </p:nvSpPr>
        <p:spPr bwMode="auto">
          <a:xfrm>
            <a:off x="620601" y="2795289"/>
            <a:ext cx="3341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sz="1800" dirty="0">
                <a:solidFill>
                  <a:srgbClr val="F9DD1F"/>
                </a:solidFill>
                <a:sym typeface="Wingdings" pitchFamily="2" charset="2"/>
              </a:rPr>
              <a:t></a:t>
            </a:r>
          </a:p>
        </p:txBody>
      </p:sp>
      <p:sp>
        <p:nvSpPr>
          <p:cNvPr id="13" name="Rectangle 9"/>
          <p:cNvSpPr>
            <a:spLocks noChangeArrowheads="1"/>
          </p:cNvSpPr>
          <p:nvPr/>
        </p:nvSpPr>
        <p:spPr bwMode="auto">
          <a:xfrm>
            <a:off x="620601" y="3878818"/>
            <a:ext cx="3341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sz="1800" dirty="0">
                <a:solidFill>
                  <a:srgbClr val="F9DD1F"/>
                </a:solidFill>
                <a:sym typeface="Wingdings" pitchFamily="2" charset="2"/>
              </a:rPr>
              <a:t></a:t>
            </a:r>
          </a:p>
        </p:txBody>
      </p:sp>
    </p:spTree>
    <p:extLst>
      <p:ext uri="{BB962C8B-B14F-4D97-AF65-F5344CB8AC3E}">
        <p14:creationId xmlns:p14="http://schemas.microsoft.com/office/powerpoint/2010/main" val="247513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P spid="11" grpId="0" animBg="1"/>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451373" y="1154681"/>
            <a:ext cx="3006825" cy="238307"/>
          </a:xfrm>
        </p:spPr>
        <p:txBody>
          <a:bodyPr/>
          <a:lstStyle/>
          <a:p>
            <a:r>
              <a:rPr lang="en-US" dirty="0">
                <a:solidFill>
                  <a:schemeClr val="tx1"/>
                </a:solidFill>
              </a:rPr>
              <a:t>GMAT vs. GRE</a:t>
            </a:r>
          </a:p>
          <a:p>
            <a:endParaRPr lang="en-US" dirty="0"/>
          </a:p>
        </p:txBody>
      </p:sp>
      <p:sp>
        <p:nvSpPr>
          <p:cNvPr id="5" name="Text Placeholder 4"/>
          <p:cNvSpPr>
            <a:spLocks noGrp="1"/>
          </p:cNvSpPr>
          <p:nvPr>
            <p:ph type="body" sz="quarter" idx="11"/>
          </p:nvPr>
        </p:nvSpPr>
        <p:spPr>
          <a:xfrm>
            <a:off x="5411806" y="1889091"/>
            <a:ext cx="3046393" cy="209019"/>
          </a:xfrm>
        </p:spPr>
        <p:txBody>
          <a:bodyPr/>
          <a:lstStyle/>
          <a:p>
            <a:pPr lvl="0"/>
            <a:r>
              <a:rPr lang="en-US" dirty="0"/>
              <a:t> Sample GRE and GMAT Questions</a:t>
            </a:r>
          </a:p>
        </p:txBody>
      </p:sp>
      <p:sp>
        <p:nvSpPr>
          <p:cNvPr id="6" name="Text Placeholder 5"/>
          <p:cNvSpPr>
            <a:spLocks noGrp="1"/>
          </p:cNvSpPr>
          <p:nvPr>
            <p:ph type="body" sz="quarter" idx="12"/>
          </p:nvPr>
        </p:nvSpPr>
        <p:spPr>
          <a:xfrm>
            <a:off x="5420274" y="2606567"/>
            <a:ext cx="2887016" cy="238307"/>
          </a:xfrm>
        </p:spPr>
        <p:txBody>
          <a:bodyPr/>
          <a:lstStyle/>
          <a:p>
            <a:r>
              <a:rPr lang="en-US" dirty="0"/>
              <a:t> How The Princeton Review Can Help</a:t>
            </a:r>
            <a:endParaRPr lang="en-US" i="1" dirty="0"/>
          </a:p>
          <a:p>
            <a:endParaRPr lang="en-US" dirty="0"/>
          </a:p>
        </p:txBody>
      </p:sp>
      <p:sp>
        <p:nvSpPr>
          <p:cNvPr id="7" name="Text Placeholder 6"/>
          <p:cNvSpPr>
            <a:spLocks noGrp="1"/>
          </p:cNvSpPr>
          <p:nvPr>
            <p:ph type="body" sz="quarter" idx="13"/>
          </p:nvPr>
        </p:nvSpPr>
        <p:spPr>
          <a:xfrm>
            <a:off x="794517" y="1176589"/>
            <a:ext cx="2473252" cy="761061"/>
          </a:xfrm>
        </p:spPr>
        <p:txBody>
          <a:bodyPr/>
          <a:lstStyle/>
          <a:p>
            <a:r>
              <a:rPr lang="en-US" sz="3638" dirty="0"/>
              <a:t>AGENDA</a:t>
            </a:r>
          </a:p>
        </p:txBody>
      </p:sp>
    </p:spTree>
    <p:extLst>
      <p:ext uri="{BB962C8B-B14F-4D97-AF65-F5344CB8AC3E}">
        <p14:creationId xmlns:p14="http://schemas.microsoft.com/office/powerpoint/2010/main" val="3309167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object 3"/>
          <p:cNvSpPr txBox="1"/>
          <p:nvPr/>
        </p:nvSpPr>
        <p:spPr>
          <a:xfrm>
            <a:off x="2057400" y="457200"/>
            <a:ext cx="5295900" cy="615553"/>
          </a:xfrm>
          <a:prstGeom prst="rect">
            <a:avLst/>
          </a:prstGeom>
        </p:spPr>
        <p:txBody>
          <a:bodyPr vert="horz" wrap="square" lIns="0" tIns="0" rIns="0" bIns="0" rtlCol="0">
            <a:spAutoFit/>
          </a:bodyPr>
          <a:lstStyle/>
          <a:p>
            <a:pPr algn="ctr"/>
            <a:r>
              <a:rPr lang="en-US" sz="2000" b="1" dirty="0">
                <a:solidFill>
                  <a:prstClr val="black"/>
                </a:solidFill>
                <a:latin typeface="Helvetica" panose="020B0604020202020204" pitchFamily="34" charset="0"/>
                <a:cs typeface="Helvetica" panose="020B0604020202020204" pitchFamily="34" charset="0"/>
              </a:rPr>
              <a:t>GMAT VERBAL SECTION: </a:t>
            </a:r>
          </a:p>
          <a:p>
            <a:pPr algn="ctr"/>
            <a:r>
              <a:rPr lang="en-US" sz="2000" b="1" dirty="0">
                <a:solidFill>
                  <a:prstClr val="black"/>
                </a:solidFill>
                <a:latin typeface="Helvetica" panose="020B0604020202020204" pitchFamily="34" charset="0"/>
                <a:cs typeface="Helvetica" panose="020B0604020202020204" pitchFamily="34" charset="0"/>
              </a:rPr>
              <a:t>SENTENCE CORRECTION</a:t>
            </a:r>
            <a:endParaRPr sz="2000" b="1" dirty="0">
              <a:solidFill>
                <a:prstClr val="black"/>
              </a:solidFill>
              <a:latin typeface="Helvetica" panose="020B0604020202020204" pitchFamily="34" charset="0"/>
              <a:cs typeface="Helvetica" panose="020B0604020202020204" pitchFamily="34" charset="0"/>
            </a:endParaRPr>
          </a:p>
        </p:txBody>
      </p:sp>
      <p:sp>
        <p:nvSpPr>
          <p:cNvPr id="2"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6" name="Rectangle 11"/>
          <p:cNvSpPr>
            <a:spLocks noGrp="1" noChangeArrowheads="1"/>
          </p:cNvSpPr>
          <p:nvPr>
            <p:ph type="body" idx="4294967295"/>
          </p:nvPr>
        </p:nvSpPr>
        <p:spPr>
          <a:xfrm>
            <a:off x="835223" y="1428750"/>
            <a:ext cx="7775377" cy="3200400"/>
          </a:xfrm>
          <a:prstGeom prst="rect">
            <a:avLst/>
          </a:prstGeom>
        </p:spPr>
        <p:txBody>
          <a:bodyPr rtlCol="0">
            <a:noAutofit/>
          </a:bodyPr>
          <a:lstStyle/>
          <a:p>
            <a:pPr marL="205740">
              <a:lnSpc>
                <a:spcPct val="120000"/>
              </a:lnSpc>
              <a:spcBef>
                <a:spcPts val="360"/>
              </a:spcBef>
              <a:spcAft>
                <a:spcPts val="450"/>
              </a:spcAft>
              <a:defRPr/>
            </a:pPr>
            <a:r>
              <a:rPr lang="en-US" sz="1400" dirty="0">
                <a:latin typeface="Helvetica" panose="020B0604020202020204" pitchFamily="34" charset="0"/>
                <a:cs typeface="Helvetica" panose="020B0604020202020204" pitchFamily="34" charset="0"/>
              </a:rPr>
              <a:t>While brokers, as a rule, are not permitted to know executive access codes, in many instances,</a:t>
            </a:r>
            <a:r>
              <a:rPr lang="en-US" sz="1400" u="sng" dirty="0">
                <a:latin typeface="Helvetica" panose="020B0604020202020204" pitchFamily="34" charset="0"/>
                <a:cs typeface="Helvetica" panose="020B0604020202020204" pitchFamily="34" charset="0"/>
              </a:rPr>
              <a:t> they are widely known</a:t>
            </a:r>
            <a:r>
              <a:rPr lang="en-US" sz="1400" dirty="0">
                <a:latin typeface="Helvetica" panose="020B0604020202020204" pitchFamily="34" charset="0"/>
                <a:cs typeface="Helvetica" panose="020B0604020202020204" pitchFamily="34" charset="0"/>
              </a:rPr>
              <a:t>. </a:t>
            </a:r>
          </a:p>
          <a:p>
            <a:pPr marL="205740">
              <a:lnSpc>
                <a:spcPct val="120000"/>
              </a:lnSpc>
              <a:spcBef>
                <a:spcPts val="360"/>
              </a:spcBef>
              <a:spcAft>
                <a:spcPts val="450"/>
              </a:spcAft>
              <a:defRPr/>
            </a:pPr>
            <a:endParaRPr lang="en-US" sz="1400" dirty="0">
              <a:latin typeface="Helvetica" panose="020B0604020202020204" pitchFamily="34" charset="0"/>
              <a:cs typeface="Helvetica" panose="020B0604020202020204" pitchFamily="34" charset="0"/>
            </a:endParaRPr>
          </a:p>
          <a:p>
            <a:pPr marL="491490" indent="-285750">
              <a:lnSpc>
                <a:spcPct val="150000"/>
              </a:lnSpc>
              <a:buFont typeface="Courier New" panose="02070309020205020404" pitchFamily="49" charset="0"/>
              <a:buChar char="o"/>
              <a:defRPr/>
            </a:pPr>
            <a:r>
              <a:rPr lang="en-US" sz="1400" dirty="0">
                <a:latin typeface="Helvetica" panose="020B0604020202020204" pitchFamily="34" charset="0"/>
                <a:cs typeface="Helvetica" panose="020B0604020202020204" pitchFamily="34" charset="0"/>
              </a:rPr>
              <a:t>they are widely known</a:t>
            </a:r>
          </a:p>
          <a:p>
            <a:pPr marL="491490" indent="-285750">
              <a:lnSpc>
                <a:spcPct val="150000"/>
              </a:lnSpc>
              <a:buFont typeface="Courier New" panose="02070309020205020404" pitchFamily="49" charset="0"/>
              <a:buChar char="o"/>
              <a:defRPr/>
            </a:pPr>
            <a:r>
              <a:rPr lang="en-US" sz="1400" dirty="0">
                <a:latin typeface="Helvetica" panose="020B0604020202020204" pitchFamily="34" charset="0"/>
                <a:cs typeface="Helvetica" panose="020B0604020202020204" pitchFamily="34" charset="0"/>
              </a:rPr>
              <a:t>they are to be widely known</a:t>
            </a:r>
          </a:p>
          <a:p>
            <a:pPr marL="491490" indent="-285750">
              <a:lnSpc>
                <a:spcPct val="150000"/>
              </a:lnSpc>
              <a:buFont typeface="Courier New" panose="02070309020205020404" pitchFamily="49" charset="0"/>
              <a:buChar char="o"/>
              <a:defRPr/>
            </a:pPr>
            <a:r>
              <a:rPr lang="en-US" sz="1400" dirty="0">
                <a:latin typeface="Helvetica" panose="020B0604020202020204" pitchFamily="34" charset="0"/>
                <a:cs typeface="Helvetica" panose="020B0604020202020204" pitchFamily="34" charset="0"/>
              </a:rPr>
              <a:t>they are known by many</a:t>
            </a:r>
          </a:p>
          <a:p>
            <a:pPr marL="491490" indent="-285750">
              <a:lnSpc>
                <a:spcPct val="150000"/>
              </a:lnSpc>
              <a:buFont typeface="Courier New" panose="02070309020205020404" pitchFamily="49" charset="0"/>
              <a:buChar char="o"/>
              <a:defRPr/>
            </a:pPr>
            <a:r>
              <a:rPr lang="en-US" sz="1400" dirty="0">
                <a:latin typeface="Helvetica" panose="020B0604020202020204" pitchFamily="34" charset="0"/>
                <a:cs typeface="Helvetica" panose="020B0604020202020204" pitchFamily="34" charset="0"/>
              </a:rPr>
              <a:t>the codes are by many able to be widely known</a:t>
            </a:r>
          </a:p>
          <a:p>
            <a:pPr marL="491490" indent="-285750">
              <a:lnSpc>
                <a:spcPct val="150000"/>
              </a:lnSpc>
              <a:buFont typeface="Courier New" panose="02070309020205020404" pitchFamily="49" charset="0"/>
              <a:buChar char="o"/>
              <a:defRPr/>
            </a:pPr>
            <a:r>
              <a:rPr lang="en-US" sz="1400" dirty="0">
                <a:latin typeface="Helvetica" panose="020B0604020202020204" pitchFamily="34" charset="0"/>
                <a:cs typeface="Helvetica" panose="020B0604020202020204" pitchFamily="34" charset="0"/>
              </a:rPr>
              <a:t>the codes are widely known </a:t>
            </a:r>
          </a:p>
          <a:p>
            <a:pPr marL="205740">
              <a:lnSpc>
                <a:spcPct val="120000"/>
              </a:lnSpc>
              <a:spcBef>
                <a:spcPts val="360"/>
              </a:spcBef>
              <a:spcAft>
                <a:spcPts val="450"/>
              </a:spcAft>
              <a:defRPr/>
            </a:pPr>
            <a:endParaRPr lang="en-US" sz="1400" dirty="0">
              <a:latin typeface="Helvetica" panose="020B0604020202020204" pitchFamily="34" charset="0"/>
              <a:cs typeface="Helvetica" panose="020B0604020202020204" pitchFamily="34" charset="0"/>
            </a:endParaRPr>
          </a:p>
        </p:txBody>
      </p:sp>
      <p:sp>
        <p:nvSpPr>
          <p:cNvPr id="5" name="TextBox 4"/>
          <p:cNvSpPr txBox="1"/>
          <p:nvPr/>
        </p:nvSpPr>
        <p:spPr>
          <a:xfrm>
            <a:off x="835223" y="2419350"/>
            <a:ext cx="76200" cy="400110"/>
          </a:xfrm>
          <a:prstGeom prst="rect">
            <a:avLst/>
          </a:prstGeom>
          <a:noFill/>
        </p:spPr>
        <p:txBody>
          <a:bodyPr wrap="square" rtlCol="0">
            <a:spAutoFit/>
          </a:bodyPr>
          <a:lstStyle/>
          <a:p>
            <a:r>
              <a:rPr lang="en-US" sz="2000" b="1" dirty="0">
                <a:solidFill>
                  <a:srgbClr val="FF0000"/>
                </a:solidFill>
              </a:rPr>
              <a:t>X</a:t>
            </a:r>
          </a:p>
        </p:txBody>
      </p:sp>
      <p:sp>
        <p:nvSpPr>
          <p:cNvPr id="7" name="TextBox 6"/>
          <p:cNvSpPr txBox="1"/>
          <p:nvPr/>
        </p:nvSpPr>
        <p:spPr>
          <a:xfrm>
            <a:off x="835223" y="2724150"/>
            <a:ext cx="76200" cy="400110"/>
          </a:xfrm>
          <a:prstGeom prst="rect">
            <a:avLst/>
          </a:prstGeom>
          <a:noFill/>
        </p:spPr>
        <p:txBody>
          <a:bodyPr wrap="square" rtlCol="0">
            <a:spAutoFit/>
          </a:bodyPr>
          <a:lstStyle/>
          <a:p>
            <a:r>
              <a:rPr lang="en-US" sz="2000" b="1" dirty="0">
                <a:solidFill>
                  <a:srgbClr val="FF0000"/>
                </a:solidFill>
              </a:rPr>
              <a:t>X</a:t>
            </a:r>
          </a:p>
        </p:txBody>
      </p:sp>
      <p:sp>
        <p:nvSpPr>
          <p:cNvPr id="8" name="TextBox 7"/>
          <p:cNvSpPr txBox="1"/>
          <p:nvPr/>
        </p:nvSpPr>
        <p:spPr>
          <a:xfrm>
            <a:off x="835223" y="3028950"/>
            <a:ext cx="76200" cy="400110"/>
          </a:xfrm>
          <a:prstGeom prst="rect">
            <a:avLst/>
          </a:prstGeom>
          <a:noFill/>
        </p:spPr>
        <p:txBody>
          <a:bodyPr wrap="square" rtlCol="0">
            <a:spAutoFit/>
          </a:bodyPr>
          <a:lstStyle/>
          <a:p>
            <a:r>
              <a:rPr lang="en-US" sz="2000" b="1" dirty="0">
                <a:solidFill>
                  <a:srgbClr val="FF0000"/>
                </a:solidFill>
              </a:rPr>
              <a:t>X</a:t>
            </a:r>
          </a:p>
        </p:txBody>
      </p:sp>
      <p:sp>
        <p:nvSpPr>
          <p:cNvPr id="9" name="TextBox 8"/>
          <p:cNvSpPr txBox="1"/>
          <p:nvPr/>
        </p:nvSpPr>
        <p:spPr>
          <a:xfrm>
            <a:off x="835223" y="3333750"/>
            <a:ext cx="76200" cy="400110"/>
          </a:xfrm>
          <a:prstGeom prst="rect">
            <a:avLst/>
          </a:prstGeom>
          <a:noFill/>
        </p:spPr>
        <p:txBody>
          <a:bodyPr wrap="square" rtlCol="0">
            <a:spAutoFit/>
          </a:bodyPr>
          <a:lstStyle/>
          <a:p>
            <a:r>
              <a:rPr lang="en-US" sz="2000" b="1" dirty="0">
                <a:solidFill>
                  <a:srgbClr val="FF0000"/>
                </a:solidFill>
              </a:rPr>
              <a:t>X</a:t>
            </a:r>
          </a:p>
        </p:txBody>
      </p:sp>
      <p:sp>
        <p:nvSpPr>
          <p:cNvPr id="10" name="Rectangle 9"/>
          <p:cNvSpPr>
            <a:spLocks noChangeArrowheads="1"/>
          </p:cNvSpPr>
          <p:nvPr/>
        </p:nvSpPr>
        <p:spPr bwMode="auto">
          <a:xfrm>
            <a:off x="744339" y="3731301"/>
            <a:ext cx="3341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sz="1800" dirty="0">
                <a:solidFill>
                  <a:srgbClr val="F9DD1F"/>
                </a:solidFill>
                <a:sym typeface="Wingdings" pitchFamily="2" charset="2"/>
              </a:rPr>
              <a:t></a:t>
            </a:r>
          </a:p>
        </p:txBody>
      </p:sp>
      <p:sp>
        <p:nvSpPr>
          <p:cNvPr id="3" name="Flowchart: Connector 2"/>
          <p:cNvSpPr/>
          <p:nvPr/>
        </p:nvSpPr>
        <p:spPr>
          <a:xfrm>
            <a:off x="1093191" y="3839767"/>
            <a:ext cx="152400" cy="152400"/>
          </a:xfrm>
          <a:prstGeom prst="flowChartConnector">
            <a:avLst/>
          </a:prstGeom>
          <a:solidFill>
            <a:srgbClr val="F6D9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625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object 3"/>
          <p:cNvSpPr txBox="1"/>
          <p:nvPr/>
        </p:nvSpPr>
        <p:spPr>
          <a:xfrm>
            <a:off x="2057400" y="457200"/>
            <a:ext cx="5295900" cy="615553"/>
          </a:xfrm>
          <a:prstGeom prst="rect">
            <a:avLst/>
          </a:prstGeom>
        </p:spPr>
        <p:txBody>
          <a:bodyPr vert="horz" wrap="square" lIns="0" tIns="0" rIns="0" bIns="0" rtlCol="0">
            <a:spAutoFit/>
          </a:bodyPr>
          <a:lstStyle/>
          <a:p>
            <a:pPr algn="ctr"/>
            <a:r>
              <a:rPr lang="en-US" sz="2000" b="1" dirty="0">
                <a:solidFill>
                  <a:prstClr val="black"/>
                </a:solidFill>
                <a:latin typeface="Helvetica" panose="020B0604020202020204" pitchFamily="34" charset="0"/>
                <a:cs typeface="Helvetica" panose="020B0604020202020204" pitchFamily="34" charset="0"/>
              </a:rPr>
              <a:t>GMAT VERBAL SECTION: </a:t>
            </a:r>
          </a:p>
          <a:p>
            <a:pPr algn="ctr"/>
            <a:r>
              <a:rPr lang="en-US" sz="2000" b="1" dirty="0">
                <a:solidFill>
                  <a:prstClr val="black"/>
                </a:solidFill>
                <a:latin typeface="Helvetica" panose="020B0604020202020204" pitchFamily="34" charset="0"/>
                <a:cs typeface="Helvetica" panose="020B0604020202020204" pitchFamily="34" charset="0"/>
              </a:rPr>
              <a:t>CRITICAL REASONING</a:t>
            </a:r>
            <a:endParaRPr sz="2000" b="1" dirty="0">
              <a:solidFill>
                <a:prstClr val="black"/>
              </a:solidFill>
              <a:latin typeface="Helvetica" panose="020B0604020202020204" pitchFamily="34" charset="0"/>
              <a:cs typeface="Helvetica" panose="020B0604020202020204" pitchFamily="34" charset="0"/>
            </a:endParaRPr>
          </a:p>
        </p:txBody>
      </p:sp>
      <p:sp>
        <p:nvSpPr>
          <p:cNvPr id="2"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6" name="Rectangle 11"/>
          <p:cNvSpPr>
            <a:spLocks noGrp="1" noChangeArrowheads="1"/>
          </p:cNvSpPr>
          <p:nvPr>
            <p:ph type="body" idx="4294967295"/>
          </p:nvPr>
        </p:nvSpPr>
        <p:spPr>
          <a:xfrm>
            <a:off x="835223" y="1428750"/>
            <a:ext cx="7775377" cy="3200400"/>
          </a:xfrm>
          <a:prstGeom prst="rect">
            <a:avLst/>
          </a:prstGeom>
        </p:spPr>
        <p:txBody>
          <a:bodyPr rtlCol="0">
            <a:noAutofit/>
          </a:bodyPr>
          <a:lstStyle/>
          <a:p>
            <a:pPr marL="205740">
              <a:lnSpc>
                <a:spcPct val="120000"/>
              </a:lnSpc>
              <a:spcBef>
                <a:spcPts val="360"/>
              </a:spcBef>
              <a:spcAft>
                <a:spcPts val="450"/>
              </a:spcAft>
              <a:defRPr/>
            </a:pPr>
            <a:r>
              <a:rPr lang="en-US" sz="1000" dirty="0">
                <a:latin typeface="Helvetica" panose="020B0604020202020204" pitchFamily="34" charset="0"/>
                <a:cs typeface="Helvetica" panose="020B0604020202020204" pitchFamily="34" charset="0"/>
              </a:rPr>
              <a:t>Many antiviral medications are effective at killing only some strains of the targeted virus.  If only some strains of a targeted virus are killed by a given medication, there is danger that, through random mutation or the emergence of other strains from natural reservoirs, resistant strains will gradually dominate those vulnerable to medication.  If the antiviral medications are continually administered, for example to humans or cattle, there is a significant risk that existing medications will grow ineffective, leaving doctors with no remedies for these diseases</a:t>
            </a:r>
          </a:p>
          <a:p>
            <a:pPr marL="205740">
              <a:lnSpc>
                <a:spcPct val="120000"/>
              </a:lnSpc>
              <a:spcBef>
                <a:spcPts val="360"/>
              </a:spcBef>
              <a:spcAft>
                <a:spcPts val="450"/>
              </a:spcAft>
              <a:defRPr/>
            </a:pPr>
            <a:r>
              <a:rPr lang="en-US" sz="1000" dirty="0">
                <a:latin typeface="Helvetica" panose="020B0604020202020204" pitchFamily="34" charset="0"/>
                <a:cs typeface="Helvetica" panose="020B0604020202020204" pitchFamily="34" charset="0"/>
              </a:rPr>
              <a:t>The conclusion of the argument above depends on which of the following assumptions?</a:t>
            </a:r>
          </a:p>
          <a:p>
            <a:pPr marL="377190" indent="-171450">
              <a:lnSpc>
                <a:spcPct val="120000"/>
              </a:lnSpc>
              <a:spcBef>
                <a:spcPts val="360"/>
              </a:spcBef>
              <a:spcAft>
                <a:spcPts val="450"/>
              </a:spcAft>
              <a:buFont typeface="Courier New" panose="02070309020205020404" pitchFamily="49" charset="0"/>
              <a:buChar char="o"/>
              <a:defRPr/>
            </a:pPr>
            <a:r>
              <a:rPr lang="en-US" sz="1000" dirty="0">
                <a:latin typeface="Helvetica" panose="020B0604020202020204" pitchFamily="34" charset="0"/>
                <a:cs typeface="Helvetica" panose="020B0604020202020204" pitchFamily="34" charset="0"/>
              </a:rPr>
              <a:t>The same medicines are administered to both humans and cattle.</a:t>
            </a:r>
          </a:p>
          <a:p>
            <a:pPr marL="377190" indent="-171450">
              <a:lnSpc>
                <a:spcPct val="120000"/>
              </a:lnSpc>
              <a:spcBef>
                <a:spcPts val="360"/>
              </a:spcBef>
              <a:spcAft>
                <a:spcPts val="450"/>
              </a:spcAft>
              <a:buFont typeface="Courier New" panose="02070309020205020404" pitchFamily="49" charset="0"/>
              <a:buChar char="o"/>
              <a:defRPr/>
            </a:pPr>
            <a:r>
              <a:rPr lang="en-US" sz="1000" dirty="0">
                <a:latin typeface="Helvetica" panose="020B0604020202020204" pitchFamily="34" charset="0"/>
                <a:cs typeface="Helvetica" panose="020B0604020202020204" pitchFamily="34" charset="0"/>
              </a:rPr>
              <a:t>New medical developments will not effectively kill previously resistant strains.</a:t>
            </a:r>
          </a:p>
          <a:p>
            <a:pPr marL="377190" indent="-171450">
              <a:lnSpc>
                <a:spcPct val="120000"/>
              </a:lnSpc>
              <a:spcBef>
                <a:spcPts val="360"/>
              </a:spcBef>
              <a:spcAft>
                <a:spcPts val="450"/>
              </a:spcAft>
              <a:buFont typeface="Courier New" panose="02070309020205020404" pitchFamily="49" charset="0"/>
              <a:buChar char="o"/>
              <a:defRPr/>
            </a:pPr>
            <a:r>
              <a:rPr lang="en-US" sz="1000" dirty="0">
                <a:latin typeface="Helvetica" panose="020B0604020202020204" pitchFamily="34" charset="0"/>
                <a:cs typeface="Helvetica" panose="020B0604020202020204" pitchFamily="34" charset="0"/>
              </a:rPr>
              <a:t>Existing viruses will mutate to form resistant strains where none had existed before.</a:t>
            </a:r>
          </a:p>
          <a:p>
            <a:pPr marL="377190" indent="-171450">
              <a:lnSpc>
                <a:spcPct val="120000"/>
              </a:lnSpc>
              <a:spcBef>
                <a:spcPts val="360"/>
              </a:spcBef>
              <a:spcAft>
                <a:spcPts val="450"/>
              </a:spcAft>
              <a:buFont typeface="Courier New" panose="02070309020205020404" pitchFamily="49" charset="0"/>
              <a:buChar char="o"/>
              <a:defRPr/>
            </a:pPr>
            <a:r>
              <a:rPr lang="en-US" sz="1000" dirty="0">
                <a:latin typeface="Helvetica" panose="020B0604020202020204" pitchFamily="34" charset="0"/>
                <a:cs typeface="Helvetica" panose="020B0604020202020204" pitchFamily="34" charset="0"/>
              </a:rPr>
              <a:t>Viruses cause more diseases than other forms of infections, such as bacteria, prions, and molds</a:t>
            </a:r>
          </a:p>
          <a:p>
            <a:pPr marL="377190" indent="-171450">
              <a:lnSpc>
                <a:spcPct val="120000"/>
              </a:lnSpc>
              <a:spcBef>
                <a:spcPts val="360"/>
              </a:spcBef>
              <a:spcAft>
                <a:spcPts val="450"/>
              </a:spcAft>
              <a:buFont typeface="Courier New" panose="02070309020205020404" pitchFamily="49" charset="0"/>
              <a:buChar char="o"/>
              <a:defRPr/>
            </a:pPr>
            <a:r>
              <a:rPr lang="en-US" sz="1000" dirty="0">
                <a:latin typeface="Helvetica" panose="020B0604020202020204" pitchFamily="34" charset="0"/>
                <a:cs typeface="Helvetica" panose="020B0604020202020204" pitchFamily="34" charset="0"/>
              </a:rPr>
              <a:t>Biotechnology and drug companies will work to develop new medications that attack resistant viral strains.</a:t>
            </a:r>
          </a:p>
          <a:p>
            <a:pPr marL="377190" indent="-171450">
              <a:lnSpc>
                <a:spcPct val="120000"/>
              </a:lnSpc>
              <a:spcBef>
                <a:spcPts val="360"/>
              </a:spcBef>
              <a:spcAft>
                <a:spcPts val="450"/>
              </a:spcAft>
              <a:buFont typeface="Courier New" panose="02070309020205020404" pitchFamily="49" charset="0"/>
              <a:buChar char="o"/>
              <a:defRPr/>
            </a:pPr>
            <a:endParaRPr lang="en-US" sz="1000" dirty="0">
              <a:latin typeface="Helvetica" panose="020B0604020202020204" pitchFamily="34" charset="0"/>
              <a:cs typeface="Helvetica" panose="020B0604020202020204" pitchFamily="34" charset="0"/>
            </a:endParaRPr>
          </a:p>
          <a:p>
            <a:pPr marL="377190" indent="-171450">
              <a:lnSpc>
                <a:spcPct val="120000"/>
              </a:lnSpc>
              <a:spcBef>
                <a:spcPts val="360"/>
              </a:spcBef>
              <a:spcAft>
                <a:spcPts val="450"/>
              </a:spcAft>
              <a:buFont typeface="Courier New" panose="02070309020205020404" pitchFamily="49" charset="0"/>
              <a:buChar char="o"/>
              <a:defRPr/>
            </a:pPr>
            <a:endParaRPr lang="en-US" sz="1000" dirty="0">
              <a:latin typeface="Helvetica" panose="020B0604020202020204" pitchFamily="34" charset="0"/>
              <a:cs typeface="Helvetica" panose="020B0604020202020204" pitchFamily="34" charset="0"/>
            </a:endParaRPr>
          </a:p>
          <a:p>
            <a:pPr marL="377190" indent="-171450">
              <a:lnSpc>
                <a:spcPct val="120000"/>
              </a:lnSpc>
              <a:spcBef>
                <a:spcPts val="360"/>
              </a:spcBef>
              <a:spcAft>
                <a:spcPts val="450"/>
              </a:spcAft>
              <a:buFont typeface="Courier New" panose="02070309020205020404" pitchFamily="49" charset="0"/>
              <a:buChar char="o"/>
              <a:defRPr/>
            </a:pPr>
            <a:endParaRPr lang="en-US" sz="1000" dirty="0">
              <a:latin typeface="Helvetica" panose="020B0604020202020204" pitchFamily="34" charset="0"/>
              <a:cs typeface="Helvetica" panose="020B0604020202020204" pitchFamily="34" charset="0"/>
            </a:endParaRPr>
          </a:p>
        </p:txBody>
      </p:sp>
      <p:sp>
        <p:nvSpPr>
          <p:cNvPr id="7" name="TextBox 6"/>
          <p:cNvSpPr txBox="1"/>
          <p:nvPr/>
        </p:nvSpPr>
        <p:spPr>
          <a:xfrm>
            <a:off x="835223" y="2724150"/>
            <a:ext cx="76200" cy="400110"/>
          </a:xfrm>
          <a:prstGeom prst="rect">
            <a:avLst/>
          </a:prstGeom>
          <a:noFill/>
        </p:spPr>
        <p:txBody>
          <a:bodyPr wrap="square" rtlCol="0">
            <a:spAutoFit/>
          </a:bodyPr>
          <a:lstStyle/>
          <a:p>
            <a:r>
              <a:rPr lang="en-US" sz="2000" b="1" dirty="0">
                <a:solidFill>
                  <a:srgbClr val="FF0000"/>
                </a:solidFill>
              </a:rPr>
              <a:t>X</a:t>
            </a:r>
          </a:p>
        </p:txBody>
      </p:sp>
      <p:sp>
        <p:nvSpPr>
          <p:cNvPr id="8" name="TextBox 7"/>
          <p:cNvSpPr txBox="1"/>
          <p:nvPr/>
        </p:nvSpPr>
        <p:spPr>
          <a:xfrm>
            <a:off x="835223" y="3276540"/>
            <a:ext cx="76200" cy="400110"/>
          </a:xfrm>
          <a:prstGeom prst="rect">
            <a:avLst/>
          </a:prstGeom>
          <a:noFill/>
        </p:spPr>
        <p:txBody>
          <a:bodyPr wrap="square" rtlCol="0">
            <a:spAutoFit/>
          </a:bodyPr>
          <a:lstStyle/>
          <a:p>
            <a:r>
              <a:rPr lang="en-US" sz="2000" b="1" dirty="0">
                <a:solidFill>
                  <a:srgbClr val="FF0000"/>
                </a:solidFill>
              </a:rPr>
              <a:t>X</a:t>
            </a:r>
          </a:p>
        </p:txBody>
      </p:sp>
      <p:sp>
        <p:nvSpPr>
          <p:cNvPr id="9" name="TextBox 8"/>
          <p:cNvSpPr txBox="1"/>
          <p:nvPr/>
        </p:nvSpPr>
        <p:spPr>
          <a:xfrm>
            <a:off x="846646" y="3586148"/>
            <a:ext cx="76200" cy="400110"/>
          </a:xfrm>
          <a:prstGeom prst="rect">
            <a:avLst/>
          </a:prstGeom>
          <a:noFill/>
        </p:spPr>
        <p:txBody>
          <a:bodyPr wrap="square" rtlCol="0">
            <a:spAutoFit/>
          </a:bodyPr>
          <a:lstStyle/>
          <a:p>
            <a:r>
              <a:rPr lang="en-US" sz="2000" b="1" dirty="0">
                <a:solidFill>
                  <a:srgbClr val="FF0000"/>
                </a:solidFill>
              </a:rPr>
              <a:t>X</a:t>
            </a:r>
          </a:p>
        </p:txBody>
      </p:sp>
      <p:sp>
        <p:nvSpPr>
          <p:cNvPr id="10" name="TextBox 9"/>
          <p:cNvSpPr txBox="1"/>
          <p:nvPr/>
        </p:nvSpPr>
        <p:spPr>
          <a:xfrm>
            <a:off x="846646" y="3895755"/>
            <a:ext cx="64777" cy="400110"/>
          </a:xfrm>
          <a:prstGeom prst="rect">
            <a:avLst/>
          </a:prstGeom>
          <a:noFill/>
        </p:spPr>
        <p:txBody>
          <a:bodyPr wrap="square" rtlCol="0">
            <a:spAutoFit/>
          </a:bodyPr>
          <a:lstStyle/>
          <a:p>
            <a:r>
              <a:rPr lang="en-US" sz="2000" b="1" dirty="0">
                <a:solidFill>
                  <a:srgbClr val="FF0000"/>
                </a:solidFill>
              </a:rPr>
              <a:t>X</a:t>
            </a:r>
          </a:p>
        </p:txBody>
      </p:sp>
      <p:sp>
        <p:nvSpPr>
          <p:cNvPr id="11" name="Rectangle 10"/>
          <p:cNvSpPr>
            <a:spLocks noChangeArrowheads="1"/>
          </p:cNvSpPr>
          <p:nvPr/>
        </p:nvSpPr>
        <p:spPr bwMode="auto">
          <a:xfrm>
            <a:off x="755762" y="3061513"/>
            <a:ext cx="3341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sz="1800" dirty="0">
                <a:solidFill>
                  <a:srgbClr val="F9DD1F"/>
                </a:solidFill>
                <a:sym typeface="Wingdings" pitchFamily="2" charset="2"/>
              </a:rPr>
              <a:t></a:t>
            </a:r>
          </a:p>
        </p:txBody>
      </p:sp>
      <p:sp>
        <p:nvSpPr>
          <p:cNvPr id="12" name="Flowchart: Connector 11"/>
          <p:cNvSpPr/>
          <p:nvPr/>
        </p:nvSpPr>
        <p:spPr>
          <a:xfrm>
            <a:off x="1093191" y="3167895"/>
            <a:ext cx="152400" cy="152400"/>
          </a:xfrm>
          <a:prstGeom prst="flowChartConnector">
            <a:avLst/>
          </a:prstGeom>
          <a:solidFill>
            <a:srgbClr val="F6D9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044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6388191" y="3235258"/>
            <a:ext cx="1015817" cy="228600"/>
          </a:xfrm>
          <a:prstGeom prst="rect">
            <a:avLst/>
          </a:prstGeom>
          <a:solidFill>
            <a:schemeClr val="tx1"/>
          </a:solidFill>
        </p:spPr>
        <p:txBody>
          <a:bodyPr/>
          <a:lstStyle>
            <a:lvl1pPr marL="0">
              <a:defRPr sz="1819" b="1" baseline="0">
                <a:solidFill>
                  <a:schemeClr val="bg1"/>
                </a:solidFill>
                <a:latin typeface="Helvetica Neue" charset="0"/>
                <a:ea typeface="Helvetica Neue" charset="0"/>
                <a:cs typeface="Helvetica Neue" charset="0"/>
              </a:defRPr>
            </a:lvl1pPr>
            <a:lvl2pPr marL="207935">
              <a:defRPr sz="1273">
                <a:latin typeface="+mn-lt"/>
                <a:ea typeface="+mn-ea"/>
                <a:cs typeface="+mn-cs"/>
              </a:defRPr>
            </a:lvl2pPr>
            <a:lvl3pPr marL="415869">
              <a:defRPr sz="1273">
                <a:latin typeface="+mn-lt"/>
                <a:ea typeface="+mn-ea"/>
                <a:cs typeface="+mn-cs"/>
              </a:defRPr>
            </a:lvl3pPr>
            <a:lvl4pPr marL="623804">
              <a:defRPr sz="1273">
                <a:latin typeface="+mn-lt"/>
                <a:ea typeface="+mn-ea"/>
                <a:cs typeface="+mn-cs"/>
              </a:defRPr>
            </a:lvl4pPr>
            <a:lvl5pPr marL="831738">
              <a:defRPr sz="1273">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a:lstStyle>
          <a:p>
            <a:pPr defTabSz="914400"/>
            <a:endParaRPr lang="en-US" sz="1750" kern="0" dirty="0">
              <a:solidFill>
                <a:srgbClr val="F6D922"/>
              </a:solidFill>
            </a:endParaRPr>
          </a:p>
        </p:txBody>
      </p:sp>
      <p:pic>
        <p:nvPicPr>
          <p:cNvPr id="9" name="Picture Placeholder 8"/>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5294" r="15294"/>
          <a:stretch>
            <a:fillRect/>
          </a:stretch>
        </p:blipFill>
        <p:spPr/>
      </p:pic>
      <p:sp>
        <p:nvSpPr>
          <p:cNvPr id="8" name="Text Placeholder 1"/>
          <p:cNvSpPr>
            <a:spLocks noGrp="1"/>
          </p:cNvSpPr>
          <p:nvPr>
            <p:ph type="body" sz="quarter" idx="11"/>
          </p:nvPr>
        </p:nvSpPr>
        <p:spPr>
          <a:xfrm>
            <a:off x="5562600" y="971550"/>
            <a:ext cx="2815506" cy="2667000"/>
          </a:xfrm>
          <a:solidFill>
            <a:schemeClr val="tx1"/>
          </a:solidFill>
        </p:spPr>
        <p:txBody>
          <a:bodyPr/>
          <a:lstStyle/>
          <a:p>
            <a:pPr algn="l"/>
            <a:r>
              <a:rPr lang="en-US" sz="1700" dirty="0">
                <a:solidFill>
                  <a:srgbClr val="F6D922"/>
                </a:solidFill>
              </a:rPr>
              <a:t>ANALYTICAL WRITING ASSESSMENT</a:t>
            </a:r>
            <a:endParaRPr lang="en-US" dirty="0"/>
          </a:p>
        </p:txBody>
      </p:sp>
      <p:sp>
        <p:nvSpPr>
          <p:cNvPr id="10" name="Rectangle 9"/>
          <p:cNvSpPr/>
          <p:nvPr/>
        </p:nvSpPr>
        <p:spPr>
          <a:xfrm>
            <a:off x="5562600" y="1677732"/>
            <a:ext cx="2815506" cy="2108654"/>
          </a:xfrm>
          <a:prstGeom prst="rect">
            <a:avLst/>
          </a:prstGeom>
          <a:solidFill>
            <a:schemeClr val="tx1"/>
          </a:solidFill>
        </p:spPr>
        <p:txBody>
          <a:bodyPr wrap="square">
            <a:spAutoFit/>
          </a:bodyPr>
          <a:lstStyle/>
          <a:p>
            <a:pPr marL="285750" marR="316230" indent="-285750">
              <a:lnSpc>
                <a:spcPct val="104000"/>
              </a:lnSpc>
              <a:buFont typeface="Arial" panose="020B0604020202020204" pitchFamily="34" charset="0"/>
              <a:buChar char="•"/>
            </a:pPr>
            <a:r>
              <a:rPr lang="en-US" sz="1400" dirty="0">
                <a:solidFill>
                  <a:prstClr val="white"/>
                </a:solidFill>
                <a:latin typeface="Helvetica" panose="020B0604020202020204" pitchFamily="34" charset="0"/>
                <a:cs typeface="Helvetica" panose="020B0604020202020204" pitchFamily="34" charset="0"/>
              </a:rPr>
              <a:t>The GMAT and GRE both have an Argument Essay</a:t>
            </a:r>
          </a:p>
          <a:p>
            <a:pPr marL="285750" marR="316230" indent="-285750">
              <a:lnSpc>
                <a:spcPct val="104000"/>
              </a:lnSpc>
              <a:buFont typeface="Arial" panose="020B0604020202020204" pitchFamily="34" charset="0"/>
              <a:buChar char="•"/>
            </a:pPr>
            <a:endParaRPr lang="en-US" sz="1400" dirty="0">
              <a:solidFill>
                <a:prstClr val="white"/>
              </a:solidFill>
              <a:latin typeface="Helvetica" panose="020B0604020202020204" pitchFamily="34" charset="0"/>
              <a:cs typeface="Helvetica" panose="020B0604020202020204" pitchFamily="34" charset="0"/>
            </a:endParaRPr>
          </a:p>
          <a:p>
            <a:pPr marL="285750" marR="316230" indent="-285750">
              <a:lnSpc>
                <a:spcPct val="104000"/>
              </a:lnSpc>
              <a:buFont typeface="Arial" panose="020B0604020202020204" pitchFamily="34" charset="0"/>
              <a:buChar char="•"/>
            </a:pPr>
            <a:r>
              <a:rPr lang="en-US" sz="1400" dirty="0">
                <a:solidFill>
                  <a:prstClr val="white"/>
                </a:solidFill>
                <a:latin typeface="Helvetica" panose="020B0604020202020204" pitchFamily="34" charset="0"/>
                <a:cs typeface="Helvetica" panose="020B0604020202020204" pitchFamily="34" charset="0"/>
              </a:rPr>
              <a:t>The GRE also has an Issue Essay</a:t>
            </a:r>
          </a:p>
          <a:p>
            <a:pPr marL="285750" marR="316230" indent="-285750">
              <a:lnSpc>
                <a:spcPct val="104000"/>
              </a:lnSpc>
              <a:buFont typeface="Arial" panose="020B0604020202020204" pitchFamily="34" charset="0"/>
              <a:buChar char="•"/>
            </a:pPr>
            <a:endParaRPr lang="en-US" sz="1400" dirty="0">
              <a:solidFill>
                <a:prstClr val="white"/>
              </a:solidFill>
              <a:latin typeface="Helvetica" panose="020B0604020202020204" pitchFamily="34" charset="0"/>
              <a:cs typeface="Helvetica" panose="020B0604020202020204" pitchFamily="34" charset="0"/>
            </a:endParaRPr>
          </a:p>
          <a:p>
            <a:pPr marL="285750" marR="316230" indent="-285750">
              <a:lnSpc>
                <a:spcPct val="104000"/>
              </a:lnSpc>
              <a:buFont typeface="Arial" panose="020B0604020202020204" pitchFamily="34" charset="0"/>
              <a:buChar char="•"/>
            </a:pPr>
            <a:r>
              <a:rPr lang="en-US" sz="1400" dirty="0">
                <a:solidFill>
                  <a:prstClr val="white"/>
                </a:solidFill>
                <a:latin typeface="Helvetica" panose="020B0604020202020204" pitchFamily="34" charset="0"/>
                <a:cs typeface="Helvetica" panose="020B0604020202020204" pitchFamily="34" charset="0"/>
              </a:rPr>
              <a:t>30 mins for each essay</a:t>
            </a:r>
          </a:p>
          <a:p>
            <a:pPr marL="285750" marR="316230" indent="-285750">
              <a:lnSpc>
                <a:spcPct val="104000"/>
              </a:lnSpc>
              <a:buFont typeface="Arial" panose="020B0604020202020204" pitchFamily="34" charset="0"/>
              <a:buChar char="•"/>
            </a:pPr>
            <a:endParaRPr lang="en-US" sz="1400" dirty="0">
              <a:solidFill>
                <a:prstClr val="white"/>
              </a:solidFill>
              <a:latin typeface="Helvetica" panose="020B0604020202020204" pitchFamily="34" charset="0"/>
              <a:cs typeface="Helvetica" panose="020B0604020202020204" pitchFamily="34" charset="0"/>
            </a:endParaRPr>
          </a:p>
          <a:p>
            <a:pPr marL="285750" marR="316230" indent="-285750">
              <a:lnSpc>
                <a:spcPct val="104000"/>
              </a:lnSpc>
              <a:buFont typeface="Arial" panose="020B0604020202020204" pitchFamily="34" charset="0"/>
              <a:buChar char="•"/>
            </a:pPr>
            <a:endParaRPr lang="en-US" sz="1400" dirty="0">
              <a:solidFill>
                <a:prstClr val="white"/>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449477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4606335" cy="4859034"/>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7" name="object 8"/>
          <p:cNvSpPr txBox="1"/>
          <p:nvPr/>
        </p:nvSpPr>
        <p:spPr>
          <a:xfrm>
            <a:off x="6036171" y="668245"/>
            <a:ext cx="1893362" cy="1151213"/>
          </a:xfrm>
          <a:prstGeom prst="rect">
            <a:avLst/>
          </a:prstGeom>
        </p:spPr>
        <p:txBody>
          <a:bodyPr vert="horz" wrap="square" lIns="0" tIns="0" rIns="0" bIns="0" rtlCol="0">
            <a:spAutoFit/>
          </a:bodyPr>
          <a:lstStyle/>
          <a:p>
            <a:pPr marL="5776"/>
            <a:r>
              <a:rPr sz="7481" b="1" spc="-57" dirty="0">
                <a:solidFill>
                  <a:srgbClr val="FFFFFF"/>
                </a:solidFill>
                <a:latin typeface="Helvetica"/>
                <a:cs typeface="Helvetica"/>
              </a:rPr>
              <a:t>4</a:t>
            </a:r>
            <a:r>
              <a:rPr sz="7481" b="1" spc="-70" dirty="0">
                <a:solidFill>
                  <a:srgbClr val="FFFFFF"/>
                </a:solidFill>
                <a:latin typeface="Helvetica"/>
                <a:cs typeface="Helvetica"/>
              </a:rPr>
              <a:t>0%</a:t>
            </a:r>
            <a:endParaRPr sz="7481" dirty="0">
              <a:solidFill>
                <a:prstClr val="black"/>
              </a:solidFill>
              <a:latin typeface="Helvetica"/>
              <a:cs typeface="Helvetica"/>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l="18739" t="-141" r="14094" b="5671"/>
          <a:stretch/>
        </p:blipFill>
        <p:spPr>
          <a:xfrm>
            <a:off x="321" y="0"/>
            <a:ext cx="4606335" cy="4859034"/>
          </a:xfrm>
          <a:prstGeom prst="rect">
            <a:avLst/>
          </a:prstGeom>
          <a:solidFill>
            <a:schemeClr val="bg1"/>
          </a:solidFill>
        </p:spPr>
      </p:pic>
      <p:sp>
        <p:nvSpPr>
          <p:cNvPr id="16" name="Rectangle 15"/>
          <p:cNvSpPr/>
          <p:nvPr/>
        </p:nvSpPr>
        <p:spPr>
          <a:xfrm>
            <a:off x="2023874" y="3459848"/>
            <a:ext cx="352738" cy="20793"/>
          </a:xfrm>
          <a:prstGeom prst="rect">
            <a:avLst/>
          </a:prstGeom>
          <a:solidFill>
            <a:srgbClr val="F6D922"/>
          </a:solidFill>
          <a:ln>
            <a:solidFill>
              <a:srgbClr val="F6D92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4" name="Rectangle 13"/>
          <p:cNvSpPr/>
          <p:nvPr/>
        </p:nvSpPr>
        <p:spPr>
          <a:xfrm>
            <a:off x="8823" y="0"/>
            <a:ext cx="4606335" cy="4859034"/>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2" name="object 5"/>
          <p:cNvSpPr/>
          <p:nvPr/>
        </p:nvSpPr>
        <p:spPr>
          <a:xfrm>
            <a:off x="732097" y="805603"/>
            <a:ext cx="3222528" cy="3247827"/>
          </a:xfrm>
          <a:custGeom>
            <a:avLst/>
            <a:gdLst/>
            <a:ahLst/>
            <a:cxnLst/>
            <a:rect l="l" t="t" r="r" b="b"/>
            <a:pathLst>
              <a:path w="6827519" h="7141209">
                <a:moveTo>
                  <a:pt x="0" y="7141143"/>
                </a:moveTo>
                <a:lnTo>
                  <a:pt x="6827017" y="7141143"/>
                </a:lnTo>
                <a:lnTo>
                  <a:pt x="6827017" y="0"/>
                </a:lnTo>
                <a:lnTo>
                  <a:pt x="0" y="0"/>
                </a:lnTo>
                <a:lnTo>
                  <a:pt x="0" y="7141143"/>
                </a:lnTo>
                <a:close/>
              </a:path>
            </a:pathLst>
          </a:custGeom>
          <a:ln w="85725">
            <a:solidFill>
              <a:srgbClr val="FFFFFF"/>
            </a:solidFill>
          </a:ln>
        </p:spPr>
        <p:txBody>
          <a:bodyPr wrap="square" lIns="0" tIns="0" rIns="0" bIns="0" rtlCol="0"/>
          <a:lstStyle/>
          <a:p>
            <a:endParaRPr sz="372">
              <a:solidFill>
                <a:prstClr val="black"/>
              </a:solidFill>
            </a:endParaRPr>
          </a:p>
        </p:txBody>
      </p:sp>
      <p:sp>
        <p:nvSpPr>
          <p:cNvPr id="9" name="TextBox 8"/>
          <p:cNvSpPr txBox="1"/>
          <p:nvPr/>
        </p:nvSpPr>
        <p:spPr>
          <a:xfrm>
            <a:off x="667154" y="1209561"/>
            <a:ext cx="3272026" cy="1815882"/>
          </a:xfrm>
          <a:prstGeom prst="rect">
            <a:avLst/>
          </a:prstGeom>
          <a:noFill/>
        </p:spPr>
        <p:txBody>
          <a:bodyPr wrap="square" rtlCol="0">
            <a:spAutoFit/>
          </a:bodyPr>
          <a:lstStyle/>
          <a:p>
            <a:pPr algn="ctr"/>
            <a:endParaRPr lang="en-US" sz="2800" b="1" dirty="0">
              <a:solidFill>
                <a:prstClr val="white"/>
              </a:solidFill>
              <a:latin typeface="Helvetica" panose="020B0604020202020204" pitchFamily="34" charset="0"/>
              <a:cs typeface="Helvetica" panose="020B0604020202020204" pitchFamily="34" charset="0"/>
            </a:endParaRPr>
          </a:p>
          <a:p>
            <a:pPr algn="ctr"/>
            <a:r>
              <a:rPr lang="en-US" sz="2800" b="1" dirty="0">
                <a:solidFill>
                  <a:prstClr val="white"/>
                </a:solidFill>
                <a:latin typeface="Helvetica" panose="020B0604020202020204" pitchFamily="34" charset="0"/>
                <a:cs typeface="Helvetica" panose="020B0604020202020204" pitchFamily="34" charset="0"/>
              </a:rPr>
              <a:t>ANALYTICAL</a:t>
            </a:r>
          </a:p>
          <a:p>
            <a:pPr algn="ctr"/>
            <a:r>
              <a:rPr lang="en-US" sz="2800" b="1" dirty="0">
                <a:solidFill>
                  <a:prstClr val="white"/>
                </a:solidFill>
                <a:latin typeface="Helvetica" panose="020B0604020202020204" pitchFamily="34" charset="0"/>
                <a:cs typeface="Helvetica" panose="020B0604020202020204" pitchFamily="34" charset="0"/>
              </a:rPr>
              <a:t>WRITING</a:t>
            </a:r>
          </a:p>
          <a:p>
            <a:pPr algn="ctr"/>
            <a:r>
              <a:rPr lang="en-US" sz="2800" b="1" dirty="0">
                <a:solidFill>
                  <a:prstClr val="white"/>
                </a:solidFill>
                <a:latin typeface="Helvetica" panose="020B0604020202020204" pitchFamily="34" charset="0"/>
                <a:cs typeface="Helvetica" panose="020B0604020202020204" pitchFamily="34" charset="0"/>
              </a:rPr>
              <a:t>ASSESSMENT</a:t>
            </a:r>
          </a:p>
        </p:txBody>
      </p:sp>
      <p:sp>
        <p:nvSpPr>
          <p:cNvPr id="4" name="Rectangle 3"/>
          <p:cNvSpPr/>
          <p:nvPr/>
        </p:nvSpPr>
        <p:spPr>
          <a:xfrm>
            <a:off x="4963552" y="668245"/>
            <a:ext cx="4038600" cy="4247317"/>
          </a:xfrm>
          <a:prstGeom prst="rect">
            <a:avLst/>
          </a:prstGeom>
        </p:spPr>
        <p:txBody>
          <a:bodyPr wrap="square">
            <a:spAutoFit/>
          </a:bodyPr>
          <a:lstStyle/>
          <a:p>
            <a:r>
              <a:rPr lang="en-US" altLang="en-US" sz="1800" b="1" dirty="0">
                <a:solidFill>
                  <a:srgbClr val="000000"/>
                </a:solidFill>
                <a:latin typeface="Helvetica" panose="020B0604020202020204" pitchFamily="34" charset="0"/>
                <a:cs typeface="Helvetica" panose="020B0604020202020204" pitchFamily="34" charset="0"/>
              </a:rPr>
              <a:t>4 STEP APPROACH</a:t>
            </a:r>
          </a:p>
          <a:p>
            <a:pPr marL="857250" lvl="1" indent="-457200">
              <a:buFont typeface="Calibri" panose="020F0502020204030204" pitchFamily="34" charset="0"/>
              <a:buAutoNum type="arabicPeriod"/>
            </a:pPr>
            <a:r>
              <a:rPr lang="en-US" altLang="en-US" sz="1800" dirty="0">
                <a:solidFill>
                  <a:srgbClr val="000000"/>
                </a:solidFill>
                <a:latin typeface="Helvetica" panose="020B0604020202020204" pitchFamily="34" charset="0"/>
                <a:cs typeface="Helvetica" panose="020B0604020202020204" pitchFamily="34" charset="0"/>
              </a:rPr>
              <a:t>Brainstorm</a:t>
            </a:r>
          </a:p>
          <a:p>
            <a:pPr marL="857250" lvl="1" indent="-457200">
              <a:buFont typeface="Calibri" panose="020F0502020204030204" pitchFamily="34" charset="0"/>
              <a:buAutoNum type="arabicPeriod"/>
            </a:pPr>
            <a:r>
              <a:rPr lang="en-US" altLang="en-US" sz="1800" dirty="0">
                <a:solidFill>
                  <a:srgbClr val="000000"/>
                </a:solidFill>
                <a:latin typeface="Helvetica" panose="020B0604020202020204" pitchFamily="34" charset="0"/>
                <a:cs typeface="Helvetica" panose="020B0604020202020204" pitchFamily="34" charset="0"/>
              </a:rPr>
              <a:t>Outline </a:t>
            </a:r>
          </a:p>
          <a:p>
            <a:pPr marL="857250" lvl="1" indent="-457200">
              <a:buFont typeface="Calibri" panose="020F0502020204030204" pitchFamily="34" charset="0"/>
              <a:buAutoNum type="arabicPeriod"/>
            </a:pPr>
            <a:r>
              <a:rPr lang="en-US" altLang="en-US" sz="1800" dirty="0">
                <a:solidFill>
                  <a:srgbClr val="000000"/>
                </a:solidFill>
                <a:latin typeface="Helvetica" panose="020B0604020202020204" pitchFamily="34" charset="0"/>
                <a:cs typeface="Helvetica" panose="020B0604020202020204" pitchFamily="34" charset="0"/>
              </a:rPr>
              <a:t>Write</a:t>
            </a:r>
          </a:p>
          <a:p>
            <a:pPr marL="857250" lvl="1" indent="-457200">
              <a:buFont typeface="Calibri" panose="020F0502020204030204" pitchFamily="34" charset="0"/>
              <a:buAutoNum type="arabicPeriod"/>
            </a:pPr>
            <a:r>
              <a:rPr lang="en-US" altLang="en-US" sz="1800" dirty="0">
                <a:solidFill>
                  <a:srgbClr val="000000"/>
                </a:solidFill>
                <a:latin typeface="Helvetica" panose="020B0604020202020204" pitchFamily="34" charset="0"/>
                <a:cs typeface="Helvetica" panose="020B0604020202020204" pitchFamily="34" charset="0"/>
              </a:rPr>
              <a:t>Edit</a:t>
            </a:r>
          </a:p>
          <a:p>
            <a:endParaRPr lang="en-US" altLang="en-US" sz="1800" dirty="0">
              <a:solidFill>
                <a:srgbClr val="000000"/>
              </a:solidFill>
              <a:latin typeface="Helvetica" panose="020B0604020202020204" pitchFamily="34" charset="0"/>
              <a:cs typeface="Helvetica" panose="020B0604020202020204" pitchFamily="34" charset="0"/>
            </a:endParaRPr>
          </a:p>
          <a:p>
            <a:endParaRPr lang="en-US" altLang="en-US" sz="1800" dirty="0">
              <a:solidFill>
                <a:srgbClr val="000000"/>
              </a:solidFill>
              <a:latin typeface="Helvetica" panose="020B0604020202020204" pitchFamily="34" charset="0"/>
              <a:cs typeface="Helvetica" panose="020B0604020202020204" pitchFamily="34" charset="0"/>
            </a:endParaRPr>
          </a:p>
          <a:p>
            <a:r>
              <a:rPr lang="en-US" altLang="en-US" sz="1800" b="1" dirty="0">
                <a:solidFill>
                  <a:prstClr val="black"/>
                </a:solidFill>
                <a:latin typeface="Helvetica" panose="020B0604020202020204" pitchFamily="34" charset="0"/>
                <a:cs typeface="Helvetica" panose="020B0604020202020204" pitchFamily="34" charset="0"/>
              </a:rPr>
              <a:t>BASIC OUTLINE</a:t>
            </a:r>
          </a:p>
          <a:p>
            <a:pPr marL="857250" lvl="1" indent="-457200">
              <a:buFont typeface="Calibri" panose="020F0502020204030204" pitchFamily="34" charset="0"/>
              <a:buAutoNum type="arabicPeriod"/>
            </a:pPr>
            <a:r>
              <a:rPr lang="en-US" altLang="en-US" sz="1800" dirty="0">
                <a:solidFill>
                  <a:prstClr val="black"/>
                </a:solidFill>
                <a:latin typeface="Helvetica" panose="020B0604020202020204" pitchFamily="34" charset="0"/>
                <a:cs typeface="Helvetica" panose="020B0604020202020204" pitchFamily="34" charset="0"/>
              </a:rPr>
              <a:t>Introduction</a:t>
            </a:r>
          </a:p>
          <a:p>
            <a:pPr marL="857250" lvl="1" indent="-457200">
              <a:buFont typeface="Calibri" panose="020F0502020204030204" pitchFamily="34" charset="0"/>
              <a:buAutoNum type="arabicPeriod"/>
            </a:pPr>
            <a:r>
              <a:rPr lang="en-US" altLang="en-US" sz="1800" dirty="0">
                <a:solidFill>
                  <a:prstClr val="black"/>
                </a:solidFill>
                <a:latin typeface="Helvetica" panose="020B0604020202020204" pitchFamily="34" charset="0"/>
                <a:cs typeface="Helvetica" panose="020B0604020202020204" pitchFamily="34" charset="0"/>
              </a:rPr>
              <a:t>Body Paragraph 1</a:t>
            </a:r>
          </a:p>
          <a:p>
            <a:pPr marL="857250" lvl="1" indent="-457200">
              <a:buFont typeface="Calibri" panose="020F0502020204030204" pitchFamily="34" charset="0"/>
              <a:buAutoNum type="arabicPeriod"/>
            </a:pPr>
            <a:r>
              <a:rPr lang="en-US" altLang="en-US" sz="1800" dirty="0">
                <a:solidFill>
                  <a:prstClr val="black"/>
                </a:solidFill>
                <a:latin typeface="Helvetica" panose="020B0604020202020204" pitchFamily="34" charset="0"/>
                <a:cs typeface="Helvetica" panose="020B0604020202020204" pitchFamily="34" charset="0"/>
              </a:rPr>
              <a:t>Body Paragraph 2</a:t>
            </a:r>
          </a:p>
          <a:p>
            <a:pPr marL="857250" lvl="1" indent="-457200">
              <a:buFont typeface="Calibri" panose="020F0502020204030204" pitchFamily="34" charset="0"/>
              <a:buAutoNum type="arabicPeriod"/>
            </a:pPr>
            <a:r>
              <a:rPr lang="en-US" altLang="en-US" sz="1800" dirty="0">
                <a:solidFill>
                  <a:prstClr val="black"/>
                </a:solidFill>
                <a:latin typeface="Helvetica" panose="020B0604020202020204" pitchFamily="34" charset="0"/>
                <a:cs typeface="Helvetica" panose="020B0604020202020204" pitchFamily="34" charset="0"/>
              </a:rPr>
              <a:t>Body Paragraph 3 (optional)</a:t>
            </a:r>
          </a:p>
          <a:p>
            <a:pPr marL="857250" lvl="1" indent="-457200">
              <a:buFont typeface="Calibri" panose="020F0502020204030204" pitchFamily="34" charset="0"/>
              <a:buAutoNum type="arabicPeriod"/>
            </a:pPr>
            <a:r>
              <a:rPr lang="en-US" altLang="en-US" sz="1800" dirty="0">
                <a:solidFill>
                  <a:prstClr val="black"/>
                </a:solidFill>
                <a:latin typeface="Helvetica" panose="020B0604020202020204" pitchFamily="34" charset="0"/>
                <a:cs typeface="Helvetica" panose="020B0604020202020204" pitchFamily="34" charset="0"/>
              </a:rPr>
              <a:t>Conclusion</a:t>
            </a:r>
          </a:p>
          <a:p>
            <a:pPr>
              <a:spcBef>
                <a:spcPct val="0"/>
              </a:spcBef>
            </a:pPr>
            <a:endParaRPr lang="en-US" altLang="en-US" sz="1800" dirty="0">
              <a:solidFill>
                <a:prstClr val="black"/>
              </a:solidFill>
              <a:latin typeface="Helvetica" panose="020B0604020202020204" pitchFamily="34" charset="0"/>
              <a:cs typeface="Helvetica" panose="020B0604020202020204" pitchFamily="34" charset="0"/>
            </a:endParaRPr>
          </a:p>
          <a:p>
            <a:pPr>
              <a:spcBef>
                <a:spcPct val="0"/>
              </a:spcBef>
            </a:pPr>
            <a:endParaRPr lang="en-US" altLang="en-US" sz="1800" dirty="0">
              <a:solidFill>
                <a:prstClr val="black"/>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594813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3000" b="-83000"/>
          </a:stretch>
        </a:blipFill>
        <a:effectLst/>
      </p:bgPr>
    </p:bg>
    <p:spTree>
      <p:nvGrpSpPr>
        <p:cNvPr id="1" name=""/>
        <p:cNvGrpSpPr/>
        <p:nvPr/>
      </p:nvGrpSpPr>
      <p:grpSpPr>
        <a:xfrm>
          <a:off x="0" y="0"/>
          <a:ext cx="0" cy="0"/>
          <a:chOff x="0" y="0"/>
          <a:chExt cx="0" cy="0"/>
        </a:xfrm>
      </p:grpSpPr>
      <p:sp>
        <p:nvSpPr>
          <p:cNvPr id="10" name="Rectangle 9"/>
          <p:cNvSpPr/>
          <p:nvPr/>
        </p:nvSpPr>
        <p:spPr>
          <a:xfrm>
            <a:off x="1698057" y="2266950"/>
            <a:ext cx="6172199"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7" name="Subtitle 6"/>
          <p:cNvSpPr>
            <a:spLocks noGrp="1"/>
          </p:cNvSpPr>
          <p:nvPr>
            <p:ph type="subTitle" idx="4"/>
          </p:nvPr>
        </p:nvSpPr>
        <p:spPr>
          <a:xfrm>
            <a:off x="1698057" y="2343150"/>
            <a:ext cx="6172200" cy="738664"/>
          </a:xfrm>
        </p:spPr>
        <p:txBody>
          <a:bodyPr/>
          <a:lstStyle/>
          <a:p>
            <a:r>
              <a:rPr lang="en-US" sz="2400" dirty="0"/>
              <a:t>WHAT TO EXPECT AT TESTING CENTER</a:t>
            </a:r>
          </a:p>
          <a:p>
            <a:endParaRPr lang="en-US" sz="2400" dirty="0"/>
          </a:p>
        </p:txBody>
      </p:sp>
    </p:spTree>
    <p:extLst>
      <p:ext uri="{BB962C8B-B14F-4D97-AF65-F5344CB8AC3E}">
        <p14:creationId xmlns:p14="http://schemas.microsoft.com/office/powerpoint/2010/main" val="2309955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895350"/>
            <a:ext cx="8458200" cy="3693319"/>
          </a:xfrm>
          <a:prstGeom prst="rect">
            <a:avLst/>
          </a:prstGeom>
          <a:noFill/>
        </p:spPr>
        <p:txBody>
          <a:bodyPr wrap="square" rtlCol="0">
            <a:spAutoFit/>
          </a:bodyPr>
          <a:lstStyle/>
          <a:p>
            <a:pPr>
              <a:lnSpc>
                <a:spcPct val="150000"/>
              </a:lnSpc>
            </a:pPr>
            <a:r>
              <a:rPr lang="en-US" sz="1200" b="1" u="sng" dirty="0">
                <a:solidFill>
                  <a:prstClr val="black"/>
                </a:solidFill>
                <a:latin typeface="Helvetica" panose="020B0604020202020204" pitchFamily="34" charset="0"/>
                <a:ea typeface="Times New Roman" panose="02020603050405020304" pitchFamily="18" charset="0"/>
                <a:cs typeface="Helvetica" panose="020B0604020202020204" pitchFamily="34" charset="0"/>
              </a:rPr>
              <a:t>GRE – PROMETRIC CENTERS</a:t>
            </a:r>
          </a:p>
          <a:p>
            <a:pPr marL="171450" indent="-171450">
              <a:lnSpc>
                <a:spcPct val="150000"/>
              </a:lnSpc>
              <a:buFont typeface="Arial" panose="020B0604020202020204" pitchFamily="34" charset="0"/>
              <a:buChar char="•"/>
            </a:pPr>
            <a:r>
              <a:rPr lang="en-US" sz="1200" dirty="0">
                <a:solidFill>
                  <a:prstClr val="black"/>
                </a:solidFill>
                <a:latin typeface="Helvetica" panose="020B0604020202020204" pitchFamily="34" charset="0"/>
                <a:ea typeface="Times New Roman" panose="02020603050405020304" pitchFamily="18" charset="0"/>
                <a:cs typeface="Helvetica" panose="020B0604020202020204" pitchFamily="34" charset="0"/>
              </a:rPr>
              <a:t>Check in will include verification of government issued current photo ID, storage for personal items in locker, admissions procedures, and receipt of your seat assignment</a:t>
            </a:r>
          </a:p>
          <a:p>
            <a:pPr marL="171450" indent="-171450">
              <a:lnSpc>
                <a:spcPct val="150000"/>
              </a:lnSpc>
              <a:buFont typeface="Arial" panose="020B0604020202020204" pitchFamily="34" charset="0"/>
              <a:buChar char="•"/>
            </a:pPr>
            <a:r>
              <a:rPr lang="en-US" sz="1200" dirty="0">
                <a:solidFill>
                  <a:prstClr val="black"/>
                </a:solidFill>
                <a:latin typeface="Helvetica" panose="020B0604020202020204" pitchFamily="34" charset="0"/>
                <a:ea typeface="Times New Roman" panose="02020603050405020304" pitchFamily="18" charset="0"/>
                <a:cs typeface="Helvetica" panose="020B0604020202020204" pitchFamily="34" charset="0"/>
              </a:rPr>
              <a:t>Sites may have a fingerprint scan, palm scan, or even retina scan</a:t>
            </a:r>
          </a:p>
          <a:p>
            <a:pPr marL="171450" indent="-171450">
              <a:lnSpc>
                <a:spcPct val="150000"/>
              </a:lnSpc>
              <a:buFont typeface="Arial" panose="020B0604020202020204" pitchFamily="34" charset="0"/>
              <a:buChar char="•"/>
            </a:pPr>
            <a:r>
              <a:rPr lang="en-US" sz="1200" dirty="0">
                <a:solidFill>
                  <a:prstClr val="black"/>
                </a:solidFill>
                <a:latin typeface="Helvetica" panose="020B0604020202020204" pitchFamily="34" charset="0"/>
                <a:ea typeface="Times New Roman" panose="02020603050405020304" pitchFamily="18" charset="0"/>
                <a:cs typeface="Helvetica" panose="020B0604020202020204" pitchFamily="34" charset="0"/>
              </a:rPr>
              <a:t>Asked to empty your pockets and may be </a:t>
            </a:r>
            <a:r>
              <a:rPr lang="en-US" sz="1200" dirty="0" err="1">
                <a:solidFill>
                  <a:prstClr val="black"/>
                </a:solidFill>
                <a:latin typeface="Helvetica" panose="020B0604020202020204" pitchFamily="34" charset="0"/>
                <a:ea typeface="Times New Roman" panose="02020603050405020304" pitchFamily="18" charset="0"/>
                <a:cs typeface="Helvetica" panose="020B0604020202020204" pitchFamily="34" charset="0"/>
              </a:rPr>
              <a:t>wanded</a:t>
            </a:r>
            <a:r>
              <a:rPr lang="en-US" sz="1200" dirty="0">
                <a:solidFill>
                  <a:prstClr val="black"/>
                </a:solidFill>
                <a:latin typeface="Helvetica" panose="020B0604020202020204" pitchFamily="34" charset="0"/>
                <a:ea typeface="Times New Roman" panose="02020603050405020304" pitchFamily="18" charset="0"/>
                <a:cs typeface="Helvetica" panose="020B0604020202020204" pitchFamily="34" charset="0"/>
              </a:rPr>
              <a:t> for security purposes</a:t>
            </a:r>
          </a:p>
          <a:p>
            <a:pPr marL="171450" indent="-171450">
              <a:lnSpc>
                <a:spcPct val="150000"/>
              </a:lnSpc>
              <a:buFont typeface="Arial" panose="020B0604020202020204" pitchFamily="34" charset="0"/>
              <a:buChar char="•"/>
            </a:pPr>
            <a:r>
              <a:rPr lang="en-US" sz="1200" dirty="0">
                <a:solidFill>
                  <a:prstClr val="black"/>
                </a:solidFill>
                <a:latin typeface="Helvetica" panose="020B0604020202020204" pitchFamily="34" charset="0"/>
                <a:ea typeface="Times New Roman" panose="02020603050405020304" pitchFamily="18" charset="0"/>
                <a:cs typeface="Helvetica" panose="020B0604020202020204" pitchFamily="34" charset="0"/>
              </a:rPr>
              <a:t>Asked to sign or click off that you are taking test only to go to Grad/Business School (not stealing secrets)</a:t>
            </a:r>
          </a:p>
          <a:p>
            <a:pPr marL="171450" indent="-171450">
              <a:lnSpc>
                <a:spcPct val="150000"/>
              </a:lnSpc>
              <a:buFont typeface="Arial" panose="020B0604020202020204" pitchFamily="34" charset="0"/>
              <a:buChar char="•"/>
            </a:pPr>
            <a:r>
              <a:rPr lang="en-US" sz="1200" dirty="0">
                <a:solidFill>
                  <a:prstClr val="black"/>
                </a:solidFill>
                <a:latin typeface="Helvetica" panose="020B0604020202020204" pitchFamily="34" charset="0"/>
                <a:ea typeface="Times New Roman" panose="02020603050405020304" pitchFamily="18" charset="0"/>
                <a:cs typeface="Helvetica" panose="020B0604020202020204" pitchFamily="34" charset="0"/>
              </a:rPr>
              <a:t>Provided pencils and scratch paper at your desk</a:t>
            </a:r>
          </a:p>
          <a:p>
            <a:pPr marL="171450" indent="-171450">
              <a:lnSpc>
                <a:spcPct val="150000"/>
              </a:lnSpc>
              <a:buFont typeface="Arial" panose="020B0604020202020204" pitchFamily="34" charset="0"/>
              <a:buChar char="•"/>
            </a:pPr>
            <a:r>
              <a:rPr lang="en-US" sz="1200" dirty="0">
                <a:solidFill>
                  <a:prstClr val="black"/>
                </a:solidFill>
                <a:latin typeface="Helvetica" panose="020B0604020202020204" pitchFamily="34" charset="0"/>
                <a:ea typeface="Times New Roman" panose="02020603050405020304" pitchFamily="18" charset="0"/>
                <a:cs typeface="Helvetica" panose="020B0604020202020204" pitchFamily="34" charset="0"/>
              </a:rPr>
              <a:t>Option to use noise-cancelling headphones</a:t>
            </a:r>
          </a:p>
          <a:p>
            <a:pPr>
              <a:lnSpc>
                <a:spcPct val="150000"/>
              </a:lnSpc>
            </a:pPr>
            <a:endParaRPr lang="en-US" sz="1200" dirty="0">
              <a:solidFill>
                <a:prstClr val="black"/>
              </a:solidFill>
              <a:latin typeface="Helvetica" panose="020B0604020202020204" pitchFamily="34" charset="0"/>
              <a:ea typeface="Times New Roman" panose="02020603050405020304" pitchFamily="18" charset="0"/>
              <a:cs typeface="Helvetica" panose="020B0604020202020204" pitchFamily="34" charset="0"/>
            </a:endParaRPr>
          </a:p>
          <a:p>
            <a:pPr>
              <a:lnSpc>
                <a:spcPct val="150000"/>
              </a:lnSpc>
            </a:pPr>
            <a:r>
              <a:rPr lang="en-US" sz="1200" b="1" u="sng" dirty="0">
                <a:solidFill>
                  <a:prstClr val="black"/>
                </a:solidFill>
                <a:latin typeface="Helvetica" panose="020B0604020202020204" pitchFamily="34" charset="0"/>
                <a:ea typeface="Times New Roman" panose="02020603050405020304" pitchFamily="18" charset="0"/>
                <a:cs typeface="Helvetica" panose="020B0604020202020204" pitchFamily="34" charset="0"/>
              </a:rPr>
              <a:t>GMAT – PEARSON VUE CENTERS</a:t>
            </a:r>
          </a:p>
          <a:p>
            <a:pPr marL="171450" indent="-171450">
              <a:lnSpc>
                <a:spcPct val="150000"/>
              </a:lnSpc>
              <a:buFont typeface="Arial" panose="020B0604020202020204" pitchFamily="34" charset="0"/>
              <a:buChar char="•"/>
            </a:pPr>
            <a:r>
              <a:rPr lang="en-US" sz="1200" dirty="0">
                <a:solidFill>
                  <a:prstClr val="black"/>
                </a:solidFill>
                <a:latin typeface="Helvetica" panose="020B0604020202020204" pitchFamily="34" charset="0"/>
                <a:ea typeface="Times New Roman" panose="02020603050405020304" pitchFamily="18" charset="0"/>
                <a:cs typeface="Helvetica" panose="020B0604020202020204" pitchFamily="34" charset="0"/>
              </a:rPr>
              <a:t>Similar security features as listed above</a:t>
            </a:r>
          </a:p>
          <a:p>
            <a:pPr marL="171450" indent="-171450">
              <a:lnSpc>
                <a:spcPct val="150000"/>
              </a:lnSpc>
              <a:buFont typeface="Arial" panose="020B0604020202020204" pitchFamily="34" charset="0"/>
              <a:buChar char="•"/>
            </a:pPr>
            <a:r>
              <a:rPr lang="en-US" sz="1200" b="1" dirty="0">
                <a:solidFill>
                  <a:prstClr val="black"/>
                </a:solidFill>
                <a:latin typeface="Helvetica" panose="020B0604020202020204" pitchFamily="34" charset="0"/>
                <a:ea typeface="Times New Roman" panose="02020603050405020304" pitchFamily="18" charset="0"/>
                <a:cs typeface="Helvetica" panose="020B0604020202020204" pitchFamily="34" charset="0"/>
              </a:rPr>
              <a:t>Instead of paper/pencil scratch paper,  you will be provided four bound, double-sided laminated sheets and a marker</a:t>
            </a:r>
            <a:endParaRPr lang="en-US" sz="1200" dirty="0">
              <a:solidFill>
                <a:prstClr val="black"/>
              </a:solidFill>
              <a:latin typeface="Helvetica" panose="020B0604020202020204" pitchFamily="34" charset="0"/>
              <a:ea typeface="Times New Roman" panose="02020603050405020304" pitchFamily="18" charset="0"/>
              <a:cs typeface="Helvetica" panose="020B0604020202020204" pitchFamily="34" charset="0"/>
            </a:endParaRPr>
          </a:p>
        </p:txBody>
      </p:sp>
      <p:sp>
        <p:nvSpPr>
          <p:cNvPr id="4" name="TextBox 3"/>
          <p:cNvSpPr txBox="1"/>
          <p:nvPr/>
        </p:nvSpPr>
        <p:spPr>
          <a:xfrm>
            <a:off x="457200" y="209550"/>
            <a:ext cx="5999480" cy="461665"/>
          </a:xfrm>
          <a:prstGeom prst="rect">
            <a:avLst/>
          </a:prstGeom>
          <a:noFill/>
        </p:spPr>
        <p:txBody>
          <a:bodyPr wrap="square" rtlCol="0">
            <a:spAutoFit/>
          </a:bodyPr>
          <a:lstStyle/>
          <a:p>
            <a:r>
              <a:rPr lang="en-US" sz="2400" b="1" dirty="0">
                <a:solidFill>
                  <a:prstClr val="black"/>
                </a:solidFill>
                <a:latin typeface="Helvetica" panose="020B0604020202020204" pitchFamily="34" charset="0"/>
                <a:cs typeface="Helvetica" panose="020B0604020202020204" pitchFamily="34" charset="0"/>
              </a:rPr>
              <a:t>GRE vs GMAT: TESTING CENTERS</a:t>
            </a:r>
          </a:p>
        </p:txBody>
      </p:sp>
    </p:spTree>
    <p:extLst>
      <p:ext uri="{BB962C8B-B14F-4D97-AF65-F5344CB8AC3E}">
        <p14:creationId xmlns:p14="http://schemas.microsoft.com/office/powerpoint/2010/main" val="1507210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6D94C38-AA58-479C-9EB5-64E989A4E426}" type="slidenum">
              <a:rPr lang="en-US" smtClean="0">
                <a:solidFill>
                  <a:prstClr val="black">
                    <a:tint val="75000"/>
                  </a:prstClr>
                </a:solidFill>
              </a:rPr>
              <a:pPr>
                <a:defRPr/>
              </a:pPr>
              <a:t>36</a:t>
            </a:fld>
            <a:endParaRPr lang="en-US" dirty="0">
              <a:solidFill>
                <a:prstClr val="black">
                  <a:tint val="75000"/>
                </a:prstClr>
              </a:solidFill>
            </a:endParaRPr>
          </a:p>
        </p:txBody>
      </p:sp>
      <p:sp>
        <p:nvSpPr>
          <p:cNvPr id="3" name="TextBox 2"/>
          <p:cNvSpPr txBox="1"/>
          <p:nvPr/>
        </p:nvSpPr>
        <p:spPr>
          <a:xfrm>
            <a:off x="5727060" y="4487122"/>
            <a:ext cx="3112140" cy="276999"/>
          </a:xfrm>
          <a:prstGeom prst="rect">
            <a:avLst/>
          </a:prstGeom>
          <a:noFill/>
        </p:spPr>
        <p:txBody>
          <a:bodyPr wrap="square" rtlCol="0">
            <a:spAutoFit/>
          </a:bodyPr>
          <a:lstStyle/>
          <a:p>
            <a:r>
              <a:rPr lang="en-US" sz="600" dirty="0">
                <a:solidFill>
                  <a:prstClr val="black"/>
                </a:solidFill>
                <a:latin typeface="Helvetica" panose="020B0604020202020204" pitchFamily="34" charset="0"/>
                <a:cs typeface="Helvetica" panose="020B0604020202020204" pitchFamily="34" charset="0"/>
              </a:rPr>
              <a:t>Source:  https://home.pearsonvue.com/Test-Owner/Deliver-your-exam/Pearson-VUE-test-center-network/Pearson-Authorized-Test-Center-Tour.aspx</a:t>
            </a:r>
          </a:p>
        </p:txBody>
      </p:sp>
      <p:pic>
        <p:nvPicPr>
          <p:cNvPr id="5" name="Picture 4"/>
          <p:cNvPicPr>
            <a:picLocks noChangeAspect="1"/>
          </p:cNvPicPr>
          <p:nvPr/>
        </p:nvPicPr>
        <p:blipFill>
          <a:blip r:embed="rId3"/>
          <a:stretch>
            <a:fillRect/>
          </a:stretch>
        </p:blipFill>
        <p:spPr>
          <a:xfrm>
            <a:off x="5145902" y="971550"/>
            <a:ext cx="2842671" cy="1604386"/>
          </a:xfrm>
          <a:prstGeom prst="rect">
            <a:avLst/>
          </a:prstGeom>
        </p:spPr>
      </p:pic>
      <p:pic>
        <p:nvPicPr>
          <p:cNvPr id="9" name="Picture 8"/>
          <p:cNvPicPr>
            <a:picLocks noChangeAspect="1"/>
          </p:cNvPicPr>
          <p:nvPr/>
        </p:nvPicPr>
        <p:blipFill>
          <a:blip r:embed="rId4"/>
          <a:stretch>
            <a:fillRect/>
          </a:stretch>
        </p:blipFill>
        <p:spPr>
          <a:xfrm>
            <a:off x="76200" y="971550"/>
            <a:ext cx="2364358" cy="1604386"/>
          </a:xfrm>
          <a:prstGeom prst="rect">
            <a:avLst/>
          </a:prstGeom>
        </p:spPr>
      </p:pic>
      <p:pic>
        <p:nvPicPr>
          <p:cNvPr id="18" name="Picture 17"/>
          <p:cNvPicPr>
            <a:picLocks noChangeAspect="1"/>
          </p:cNvPicPr>
          <p:nvPr/>
        </p:nvPicPr>
        <p:blipFill>
          <a:blip r:embed="rId5"/>
          <a:stretch>
            <a:fillRect/>
          </a:stretch>
        </p:blipFill>
        <p:spPr>
          <a:xfrm>
            <a:off x="2590800" y="971551"/>
            <a:ext cx="2404861" cy="1604386"/>
          </a:xfrm>
          <a:prstGeom prst="rect">
            <a:avLst/>
          </a:prstGeom>
        </p:spPr>
      </p:pic>
      <p:pic>
        <p:nvPicPr>
          <p:cNvPr id="20" name="Picture 19"/>
          <p:cNvPicPr>
            <a:picLocks noChangeAspect="1"/>
          </p:cNvPicPr>
          <p:nvPr/>
        </p:nvPicPr>
        <p:blipFill>
          <a:blip r:embed="rId6"/>
          <a:stretch>
            <a:fillRect/>
          </a:stretch>
        </p:blipFill>
        <p:spPr>
          <a:xfrm>
            <a:off x="76200" y="2800350"/>
            <a:ext cx="2364358" cy="1602796"/>
          </a:xfrm>
          <a:prstGeom prst="rect">
            <a:avLst/>
          </a:prstGeom>
        </p:spPr>
      </p:pic>
      <p:pic>
        <p:nvPicPr>
          <p:cNvPr id="21" name="Picture 20"/>
          <p:cNvPicPr>
            <a:picLocks noChangeAspect="1"/>
          </p:cNvPicPr>
          <p:nvPr/>
        </p:nvPicPr>
        <p:blipFill rotWithShape="1">
          <a:blip r:embed="rId7"/>
          <a:srcRect l="28377" r="29122"/>
          <a:stretch/>
        </p:blipFill>
        <p:spPr>
          <a:xfrm>
            <a:off x="2590800" y="2800350"/>
            <a:ext cx="1124362" cy="1602796"/>
          </a:xfrm>
          <a:prstGeom prst="rect">
            <a:avLst/>
          </a:prstGeom>
        </p:spPr>
      </p:pic>
      <p:pic>
        <p:nvPicPr>
          <p:cNvPr id="22" name="Picture 21"/>
          <p:cNvPicPr>
            <a:picLocks noChangeAspect="1"/>
          </p:cNvPicPr>
          <p:nvPr/>
        </p:nvPicPr>
        <p:blipFill rotWithShape="1">
          <a:blip r:embed="rId8"/>
          <a:srcRect l="28060" r="28051"/>
          <a:stretch/>
        </p:blipFill>
        <p:spPr>
          <a:xfrm>
            <a:off x="3810001" y="2802793"/>
            <a:ext cx="1165426" cy="1600354"/>
          </a:xfrm>
          <a:prstGeom prst="rect">
            <a:avLst/>
          </a:prstGeom>
        </p:spPr>
      </p:pic>
      <p:pic>
        <p:nvPicPr>
          <p:cNvPr id="23" name="Picture 22"/>
          <p:cNvPicPr>
            <a:picLocks noChangeAspect="1"/>
          </p:cNvPicPr>
          <p:nvPr/>
        </p:nvPicPr>
        <p:blipFill>
          <a:blip r:embed="rId9"/>
          <a:stretch>
            <a:fillRect/>
          </a:stretch>
        </p:blipFill>
        <p:spPr>
          <a:xfrm>
            <a:off x="5145902" y="2800350"/>
            <a:ext cx="2842671" cy="1604220"/>
          </a:xfrm>
          <a:prstGeom prst="rect">
            <a:avLst/>
          </a:prstGeom>
        </p:spPr>
      </p:pic>
      <p:sp>
        <p:nvSpPr>
          <p:cNvPr id="13" name="TextBox 12"/>
          <p:cNvSpPr txBox="1"/>
          <p:nvPr/>
        </p:nvSpPr>
        <p:spPr>
          <a:xfrm>
            <a:off x="457200" y="209550"/>
            <a:ext cx="5999480" cy="461665"/>
          </a:xfrm>
          <a:prstGeom prst="rect">
            <a:avLst/>
          </a:prstGeom>
          <a:noFill/>
        </p:spPr>
        <p:txBody>
          <a:bodyPr wrap="square" rtlCol="0">
            <a:spAutoFit/>
          </a:bodyPr>
          <a:lstStyle/>
          <a:p>
            <a:r>
              <a:rPr lang="en-US" sz="2400" b="1" dirty="0">
                <a:solidFill>
                  <a:prstClr val="black"/>
                </a:solidFill>
                <a:latin typeface="Helvetica" panose="020B0604020202020204" pitchFamily="34" charset="0"/>
                <a:cs typeface="Helvetica" panose="020B0604020202020204" pitchFamily="34" charset="0"/>
              </a:rPr>
              <a:t>TESTING CENTERS</a:t>
            </a:r>
          </a:p>
        </p:txBody>
      </p:sp>
    </p:spTree>
    <p:extLst>
      <p:ext uri="{BB962C8B-B14F-4D97-AF65-F5344CB8AC3E}">
        <p14:creationId xmlns:p14="http://schemas.microsoft.com/office/powerpoint/2010/main" val="97501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3313" y="0"/>
            <a:ext cx="4808928" cy="4857750"/>
          </a:xfrm>
        </p:spPr>
      </p:pic>
      <p:sp>
        <p:nvSpPr>
          <p:cNvPr id="5" name="Rectangle 4"/>
          <p:cNvSpPr/>
          <p:nvPr/>
        </p:nvSpPr>
        <p:spPr>
          <a:xfrm>
            <a:off x="5715000" y="1504950"/>
            <a:ext cx="2438400" cy="301236"/>
          </a:xfrm>
          <a:prstGeom prst="rect">
            <a:avLst/>
          </a:prstGeom>
          <a:solidFill>
            <a:schemeClr val="tx1"/>
          </a:solidFill>
        </p:spPr>
        <p:txBody>
          <a:bodyPr wrap="square">
            <a:spAutoFit/>
          </a:bodyPr>
          <a:lstStyle/>
          <a:p>
            <a:pPr marR="316230">
              <a:lnSpc>
                <a:spcPct val="104000"/>
              </a:lnSpc>
            </a:pPr>
            <a:endParaRPr lang="en-US" sz="1400" dirty="0">
              <a:solidFill>
                <a:prstClr val="white"/>
              </a:solidFill>
              <a:latin typeface="Helvetica" panose="020B0604020202020204" pitchFamily="34" charset="0"/>
              <a:cs typeface="Helvetica" panose="020B0604020202020204" pitchFamily="34" charset="0"/>
            </a:endParaRPr>
          </a:p>
        </p:txBody>
      </p:sp>
      <p:sp>
        <p:nvSpPr>
          <p:cNvPr id="7" name="Text Placeholder 1"/>
          <p:cNvSpPr>
            <a:spLocks noGrp="1"/>
          </p:cNvSpPr>
          <p:nvPr>
            <p:ph type="body" sz="quarter" idx="11"/>
          </p:nvPr>
        </p:nvSpPr>
        <p:spPr>
          <a:xfrm>
            <a:off x="5562600" y="971550"/>
            <a:ext cx="2815506" cy="2667000"/>
          </a:xfrm>
          <a:solidFill>
            <a:schemeClr val="tx1"/>
          </a:solidFill>
        </p:spPr>
        <p:txBody>
          <a:bodyPr/>
          <a:lstStyle/>
          <a:p>
            <a:pPr lvl="0" algn="l"/>
            <a:r>
              <a:rPr lang="en-US" sz="1600" dirty="0">
                <a:solidFill>
                  <a:srgbClr val="F6D922"/>
                </a:solidFill>
              </a:rPr>
              <a:t>IMPROVE YOUR SCORE</a:t>
            </a:r>
            <a:endParaRPr lang="en-US" sz="1600" dirty="0">
              <a:solidFill>
                <a:prstClr val="white"/>
              </a:solidFill>
            </a:endParaRPr>
          </a:p>
          <a:p>
            <a:pPr algn="l"/>
            <a:endParaRPr lang="en-US" dirty="0"/>
          </a:p>
        </p:txBody>
      </p:sp>
      <p:sp>
        <p:nvSpPr>
          <p:cNvPr id="6" name="Rectangle 5"/>
          <p:cNvSpPr/>
          <p:nvPr/>
        </p:nvSpPr>
        <p:spPr>
          <a:xfrm>
            <a:off x="5562600" y="1677732"/>
            <a:ext cx="2895600" cy="1628907"/>
          </a:xfrm>
          <a:prstGeom prst="rect">
            <a:avLst/>
          </a:prstGeom>
          <a:solidFill>
            <a:schemeClr val="tx1"/>
          </a:solidFill>
        </p:spPr>
        <p:txBody>
          <a:bodyPr wrap="square">
            <a:spAutoFit/>
          </a:bodyPr>
          <a:lstStyle/>
          <a:p>
            <a:pPr marL="493685" marR="316230" lvl="1" indent="-285750">
              <a:lnSpc>
                <a:spcPct val="104000"/>
              </a:lnSpc>
              <a:buFont typeface="Arial" panose="020B0604020202020204" pitchFamily="34" charset="0"/>
              <a:buChar char="•"/>
            </a:pPr>
            <a:r>
              <a:rPr lang="en-US" sz="1600" dirty="0">
                <a:solidFill>
                  <a:prstClr val="white"/>
                </a:solidFill>
                <a:latin typeface="Helvetica" panose="020B0604020202020204" pitchFamily="34" charset="0"/>
                <a:cs typeface="Helvetica" panose="020B0604020202020204" pitchFamily="34" charset="0"/>
              </a:rPr>
              <a:t>Content</a:t>
            </a:r>
          </a:p>
          <a:p>
            <a:pPr marL="493685" marR="316230" lvl="1" indent="-285750">
              <a:lnSpc>
                <a:spcPct val="104000"/>
              </a:lnSpc>
              <a:buFont typeface="Arial" panose="020B0604020202020204" pitchFamily="34" charset="0"/>
              <a:buChar char="•"/>
            </a:pPr>
            <a:r>
              <a:rPr lang="en-US" sz="1600" dirty="0">
                <a:solidFill>
                  <a:prstClr val="white"/>
                </a:solidFill>
                <a:latin typeface="Helvetica" panose="020B0604020202020204" pitchFamily="34" charset="0"/>
                <a:cs typeface="Helvetica" panose="020B0604020202020204" pitchFamily="34" charset="0"/>
              </a:rPr>
              <a:t>Strategy</a:t>
            </a:r>
          </a:p>
          <a:p>
            <a:pPr marL="493685" marR="316230" lvl="1" indent="-285750">
              <a:lnSpc>
                <a:spcPct val="104000"/>
              </a:lnSpc>
              <a:buFont typeface="Arial" panose="020B0604020202020204" pitchFamily="34" charset="0"/>
              <a:buChar char="•"/>
            </a:pPr>
            <a:r>
              <a:rPr lang="en-US" sz="1600" dirty="0">
                <a:solidFill>
                  <a:prstClr val="white"/>
                </a:solidFill>
                <a:latin typeface="Helvetica" panose="020B0604020202020204" pitchFamily="34" charset="0"/>
                <a:cs typeface="Helvetica" panose="020B0604020202020204" pitchFamily="34" charset="0"/>
              </a:rPr>
              <a:t>Technique</a:t>
            </a:r>
          </a:p>
          <a:p>
            <a:pPr marL="493685" marR="316230" lvl="1" indent="-285750">
              <a:lnSpc>
                <a:spcPct val="104000"/>
              </a:lnSpc>
              <a:buFont typeface="Arial" panose="020B0604020202020204" pitchFamily="34" charset="0"/>
              <a:buChar char="•"/>
            </a:pPr>
            <a:r>
              <a:rPr lang="en-US" sz="1600" dirty="0">
                <a:solidFill>
                  <a:prstClr val="white"/>
                </a:solidFill>
                <a:latin typeface="Helvetica" panose="020B0604020202020204" pitchFamily="34" charset="0"/>
                <a:cs typeface="Helvetica" panose="020B0604020202020204" pitchFamily="34" charset="0"/>
              </a:rPr>
              <a:t>Practice, Practice, Practice</a:t>
            </a:r>
          </a:p>
          <a:p>
            <a:pPr marL="493685" marR="316230" lvl="1" indent="-285750">
              <a:lnSpc>
                <a:spcPct val="104000"/>
              </a:lnSpc>
              <a:buFont typeface="Arial" panose="020B0604020202020204" pitchFamily="34" charset="0"/>
              <a:buChar char="•"/>
            </a:pPr>
            <a:r>
              <a:rPr lang="en-US" sz="1600" dirty="0">
                <a:solidFill>
                  <a:prstClr val="white"/>
                </a:solidFill>
                <a:latin typeface="Helvetica" panose="020B0604020202020204" pitchFamily="34" charset="0"/>
                <a:cs typeface="Helvetica" panose="020B0604020202020204" pitchFamily="34" charset="0"/>
              </a:rPr>
              <a:t>Confidence</a:t>
            </a:r>
          </a:p>
        </p:txBody>
      </p:sp>
    </p:spTree>
    <p:extLst>
      <p:ext uri="{BB962C8B-B14F-4D97-AF65-F5344CB8AC3E}">
        <p14:creationId xmlns:p14="http://schemas.microsoft.com/office/powerpoint/2010/main" val="12874127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2313947" y="2343149"/>
            <a:ext cx="4509323" cy="3048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8" name="Rectangle 7"/>
          <p:cNvSpPr/>
          <p:nvPr/>
        </p:nvSpPr>
        <p:spPr>
          <a:xfrm>
            <a:off x="2133600" y="2647950"/>
            <a:ext cx="48768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7" name="Subtitle 6"/>
          <p:cNvSpPr>
            <a:spLocks noGrp="1"/>
          </p:cNvSpPr>
          <p:nvPr>
            <p:ph type="subTitle" idx="4"/>
          </p:nvPr>
        </p:nvSpPr>
        <p:spPr>
          <a:xfrm>
            <a:off x="1520608" y="2374689"/>
            <a:ext cx="6096000" cy="671851"/>
          </a:xfrm>
        </p:spPr>
        <p:txBody>
          <a:bodyPr/>
          <a:lstStyle/>
          <a:p>
            <a:pPr marL="307859" marR="2310" indent="-302372"/>
            <a:r>
              <a:rPr lang="en-US" spc="-66" dirty="0">
                <a:solidFill>
                  <a:srgbClr val="FFFFFF"/>
                </a:solidFill>
                <a:latin typeface="Helvetica"/>
                <a:cs typeface="Helvetica"/>
              </a:rPr>
              <a:t>O</a:t>
            </a:r>
            <a:r>
              <a:rPr lang="en-US" spc="-68" dirty="0">
                <a:solidFill>
                  <a:srgbClr val="FFFFFF"/>
                </a:solidFill>
                <a:latin typeface="Helvetica"/>
                <a:cs typeface="Helvetica"/>
              </a:rPr>
              <a:t>U</a:t>
            </a:r>
            <a:r>
              <a:rPr lang="en-US" dirty="0">
                <a:solidFill>
                  <a:srgbClr val="FFFFFF"/>
                </a:solidFill>
                <a:latin typeface="Helvetica"/>
                <a:cs typeface="Helvetica"/>
              </a:rPr>
              <a:t>R </a:t>
            </a:r>
            <a:r>
              <a:rPr lang="en-US" spc="-91" dirty="0">
                <a:solidFill>
                  <a:srgbClr val="FFFFFF"/>
                </a:solidFill>
                <a:latin typeface="Helvetica"/>
                <a:cs typeface="Helvetica"/>
              </a:rPr>
              <a:t>J</a:t>
            </a:r>
            <a:r>
              <a:rPr lang="en-US" spc="-55" dirty="0">
                <a:solidFill>
                  <a:srgbClr val="FFFFFF"/>
                </a:solidFill>
                <a:latin typeface="Helvetica"/>
                <a:cs typeface="Helvetica"/>
              </a:rPr>
              <a:t>O</a:t>
            </a:r>
            <a:r>
              <a:rPr lang="en-US" dirty="0">
                <a:solidFill>
                  <a:srgbClr val="FFFFFF"/>
                </a:solidFill>
                <a:latin typeface="Helvetica"/>
                <a:cs typeface="Helvetica"/>
              </a:rPr>
              <a:t>B </a:t>
            </a:r>
            <a:r>
              <a:rPr lang="en-US" spc="-36" dirty="0">
                <a:solidFill>
                  <a:srgbClr val="FFFFFF"/>
                </a:solidFill>
                <a:latin typeface="Helvetica"/>
                <a:cs typeface="Helvetica"/>
              </a:rPr>
              <a:t>I</a:t>
            </a:r>
            <a:r>
              <a:rPr lang="en-US" dirty="0">
                <a:solidFill>
                  <a:srgbClr val="FFFFFF"/>
                </a:solidFill>
                <a:latin typeface="Helvetica"/>
                <a:cs typeface="Helvetica"/>
              </a:rPr>
              <a:t>S</a:t>
            </a:r>
            <a:r>
              <a:rPr lang="en-US" spc="2" dirty="0">
                <a:solidFill>
                  <a:srgbClr val="FFFFFF"/>
                </a:solidFill>
                <a:latin typeface="Helvetica"/>
                <a:cs typeface="Helvetica"/>
              </a:rPr>
              <a:t> </a:t>
            </a:r>
            <a:r>
              <a:rPr lang="en-US" spc="-102" dirty="0">
                <a:solidFill>
                  <a:srgbClr val="FFFFFF"/>
                </a:solidFill>
                <a:latin typeface="Helvetica"/>
                <a:cs typeface="Helvetica"/>
              </a:rPr>
              <a:t>T</a:t>
            </a:r>
            <a:r>
              <a:rPr lang="en-US" dirty="0">
                <a:solidFill>
                  <a:srgbClr val="FFFFFF"/>
                </a:solidFill>
                <a:latin typeface="Helvetica"/>
                <a:cs typeface="Helvetica"/>
              </a:rPr>
              <a:t>O</a:t>
            </a:r>
            <a:r>
              <a:rPr lang="en-US" spc="2" dirty="0">
                <a:solidFill>
                  <a:srgbClr val="FFFFFF"/>
                </a:solidFill>
                <a:latin typeface="Helvetica"/>
                <a:cs typeface="Helvetica"/>
              </a:rPr>
              <a:t> </a:t>
            </a:r>
            <a:r>
              <a:rPr lang="en-US" spc="-64" dirty="0">
                <a:solidFill>
                  <a:srgbClr val="FFFFFF"/>
                </a:solidFill>
                <a:latin typeface="Helvetica"/>
                <a:cs typeface="Helvetica"/>
              </a:rPr>
              <a:t>H</a:t>
            </a:r>
            <a:r>
              <a:rPr lang="en-US" spc="-70" dirty="0">
                <a:solidFill>
                  <a:srgbClr val="FFFFFF"/>
                </a:solidFill>
                <a:latin typeface="Helvetica"/>
                <a:cs typeface="Helvetica"/>
              </a:rPr>
              <a:t>E</a:t>
            </a:r>
            <a:r>
              <a:rPr lang="en-US" spc="-96" dirty="0">
                <a:solidFill>
                  <a:srgbClr val="FFFFFF"/>
                </a:solidFill>
                <a:latin typeface="Helvetica"/>
                <a:cs typeface="Helvetica"/>
              </a:rPr>
              <a:t>L</a:t>
            </a:r>
            <a:r>
              <a:rPr lang="en-US" dirty="0">
                <a:solidFill>
                  <a:srgbClr val="FFFFFF"/>
                </a:solidFill>
                <a:latin typeface="Helvetica"/>
                <a:cs typeface="Helvetica"/>
              </a:rPr>
              <a:t>P</a:t>
            </a:r>
            <a:r>
              <a:rPr lang="en-US" spc="2" dirty="0">
                <a:solidFill>
                  <a:srgbClr val="FFFFFF"/>
                </a:solidFill>
                <a:latin typeface="Helvetica"/>
                <a:cs typeface="Helvetica"/>
              </a:rPr>
              <a:t> </a:t>
            </a:r>
            <a:r>
              <a:rPr lang="en-US" spc="-218" dirty="0">
                <a:solidFill>
                  <a:srgbClr val="FFFFFF"/>
                </a:solidFill>
                <a:latin typeface="Helvetica"/>
                <a:cs typeface="Helvetica"/>
              </a:rPr>
              <a:t>Y</a:t>
            </a:r>
            <a:r>
              <a:rPr lang="en-US" spc="-66" dirty="0">
                <a:solidFill>
                  <a:srgbClr val="FFFFFF"/>
                </a:solidFill>
                <a:latin typeface="Helvetica"/>
                <a:cs typeface="Helvetica"/>
              </a:rPr>
              <a:t>O</a:t>
            </a:r>
            <a:r>
              <a:rPr lang="en-US" dirty="0">
                <a:solidFill>
                  <a:srgbClr val="FFFFFF"/>
                </a:solidFill>
                <a:latin typeface="Helvetica"/>
                <a:cs typeface="Helvetica"/>
              </a:rPr>
              <a:t>U</a:t>
            </a:r>
          </a:p>
          <a:p>
            <a:pPr marL="307859" marR="2310" indent="-302372"/>
            <a:r>
              <a:rPr lang="en-US" dirty="0">
                <a:solidFill>
                  <a:srgbClr val="F6D923"/>
                </a:solidFill>
                <a:latin typeface="Helvetica"/>
                <a:cs typeface="Helvetica"/>
              </a:rPr>
              <a:t>GET INTO YOUR DREAM  SCHOOL</a:t>
            </a:r>
            <a:endParaRPr lang="en-US" dirty="0">
              <a:latin typeface="Helvetica"/>
              <a:cs typeface="Helvetica"/>
            </a:endParaRPr>
          </a:p>
        </p:txBody>
      </p:sp>
    </p:spTree>
    <p:extLst>
      <p:ext uri="{BB962C8B-B14F-4D97-AF65-F5344CB8AC3E}">
        <p14:creationId xmlns:p14="http://schemas.microsoft.com/office/powerpoint/2010/main" val="2793094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8"/>
          <p:cNvSpPr txBox="1"/>
          <p:nvPr/>
        </p:nvSpPr>
        <p:spPr>
          <a:xfrm>
            <a:off x="5276235" y="619352"/>
            <a:ext cx="3639165" cy="369332"/>
          </a:xfrm>
          <a:prstGeom prst="rect">
            <a:avLst/>
          </a:prstGeom>
        </p:spPr>
        <p:txBody>
          <a:bodyPr vert="horz" wrap="square" lIns="0" tIns="0" rIns="0" bIns="0" rtlCol="0">
            <a:spAutoFit/>
          </a:bodyPr>
          <a:lstStyle/>
          <a:p>
            <a:pPr marL="5776"/>
            <a:r>
              <a:rPr lang="en-US" sz="2400" b="1" spc="-70" dirty="0">
                <a:solidFill>
                  <a:prstClr val="black"/>
                </a:solidFill>
                <a:latin typeface="Helvetica"/>
                <a:cs typeface="Helvetica"/>
              </a:rPr>
              <a:t>PrincetonReview.com</a:t>
            </a:r>
          </a:p>
        </p:txBody>
      </p:sp>
      <p:sp>
        <p:nvSpPr>
          <p:cNvPr id="11" name="Text Placeholder 10"/>
          <p:cNvSpPr>
            <a:spLocks noGrp="1"/>
          </p:cNvSpPr>
          <p:nvPr>
            <p:ph type="body" sz="quarter" idx="11"/>
          </p:nvPr>
        </p:nvSpPr>
        <p:spPr>
          <a:xfrm>
            <a:off x="5259670" y="1405432"/>
            <a:ext cx="3992766" cy="3223718"/>
          </a:xfrm>
        </p:spPr>
        <p:txBody>
          <a:bodyPr/>
          <a:lstStyle/>
          <a:p>
            <a:pPr marL="342900" indent="-342900">
              <a:lnSpc>
                <a:spcPct val="100000"/>
              </a:lnSpc>
              <a:buFont typeface="Arial" panose="020B0604020202020204" pitchFamily="34" charset="0"/>
              <a:buChar char="•"/>
            </a:pPr>
            <a:r>
              <a:rPr lang="en-US" sz="1800" b="0" dirty="0">
                <a:latin typeface="Helvetica" panose="020B0604020202020204" pitchFamily="34" charset="0"/>
                <a:cs typeface="Helvetica" panose="020B0604020202020204" pitchFamily="34" charset="0"/>
              </a:rPr>
              <a:t>FREE PRACTICE TEST &amp; ANALYSIS</a:t>
            </a:r>
          </a:p>
          <a:p>
            <a:pPr marL="342900" indent="-342900">
              <a:lnSpc>
                <a:spcPct val="100000"/>
              </a:lnSpc>
              <a:buFont typeface="Arial" panose="020B0604020202020204" pitchFamily="34" charset="0"/>
              <a:buChar char="•"/>
            </a:pPr>
            <a:endParaRPr lang="en-US" sz="1800" b="0" dirty="0">
              <a:latin typeface="Helvetica" panose="020B0604020202020204" pitchFamily="34" charset="0"/>
              <a:cs typeface="Helvetica" panose="020B0604020202020204" pitchFamily="34" charset="0"/>
            </a:endParaRPr>
          </a:p>
          <a:p>
            <a:pPr marL="342900" indent="-342900">
              <a:lnSpc>
                <a:spcPct val="100000"/>
              </a:lnSpc>
              <a:buFont typeface="Arial" panose="020B0604020202020204" pitchFamily="34" charset="0"/>
              <a:buChar char="•"/>
            </a:pPr>
            <a:r>
              <a:rPr lang="en-US" sz="1800" b="0" dirty="0">
                <a:latin typeface="Helvetica" panose="020B0604020202020204" pitchFamily="34" charset="0"/>
                <a:cs typeface="Helvetica" panose="020B0604020202020204" pitchFamily="34" charset="0"/>
              </a:rPr>
              <a:t>FREE BUSINESS SCHOOL SEARCH ENGINE</a:t>
            </a:r>
          </a:p>
          <a:p>
            <a:pPr marL="342900" indent="-342900">
              <a:lnSpc>
                <a:spcPct val="100000"/>
              </a:lnSpc>
              <a:buFont typeface="Arial" panose="020B0604020202020204" pitchFamily="34" charset="0"/>
              <a:buChar char="•"/>
            </a:pPr>
            <a:endParaRPr lang="en-US" sz="1800" b="0" dirty="0">
              <a:latin typeface="Helvetica" panose="020B0604020202020204" pitchFamily="34" charset="0"/>
              <a:cs typeface="Helvetica" panose="020B0604020202020204" pitchFamily="34" charset="0"/>
            </a:endParaRPr>
          </a:p>
          <a:p>
            <a:pPr marL="342900" indent="-342900">
              <a:lnSpc>
                <a:spcPct val="100000"/>
              </a:lnSpc>
              <a:buFont typeface="Arial" panose="020B0604020202020204" pitchFamily="34" charset="0"/>
              <a:buChar char="•"/>
            </a:pPr>
            <a:r>
              <a:rPr lang="en-US" sz="1800" b="0" dirty="0">
                <a:latin typeface="Helvetica" panose="020B0604020202020204" pitchFamily="34" charset="0"/>
                <a:cs typeface="Helvetica" panose="020B0604020202020204" pitchFamily="34" charset="0"/>
              </a:rPr>
              <a:t>PREPARATION FOR THE     GRE &amp; GMAT                           </a:t>
            </a:r>
            <a:r>
              <a:rPr lang="en-US" sz="1800" dirty="0">
                <a:latin typeface="Helvetica" panose="020B0604020202020204" pitchFamily="34" charset="0"/>
                <a:cs typeface="Helvetica" panose="020B0604020202020204" pitchFamily="34" charset="0"/>
              </a:rPr>
              <a:t>TRY US FOR FREE!</a:t>
            </a:r>
          </a:p>
          <a:p>
            <a:pPr marL="342900" indent="-342900">
              <a:lnSpc>
                <a:spcPct val="100000"/>
              </a:lnSpc>
              <a:buFont typeface="Arial" panose="020B0604020202020204" pitchFamily="34" charset="0"/>
              <a:buChar char="•"/>
            </a:pPr>
            <a:endParaRPr lang="en-US" sz="1800" b="0" dirty="0">
              <a:latin typeface="Helvetica" panose="020B0604020202020204" pitchFamily="34" charset="0"/>
              <a:cs typeface="Helvetica" panose="020B0604020202020204" pitchFamily="34" charset="0"/>
            </a:endParaRPr>
          </a:p>
          <a:p>
            <a:pPr marL="342900" indent="-342900">
              <a:lnSpc>
                <a:spcPct val="100000"/>
              </a:lnSpc>
              <a:buFont typeface="Arial" panose="020B0604020202020204" pitchFamily="34" charset="0"/>
              <a:buChar char="•"/>
            </a:pPr>
            <a:r>
              <a:rPr lang="en-US" sz="1800" b="0" dirty="0">
                <a:latin typeface="Helvetica" panose="020B0604020202020204" pitchFamily="34" charset="0"/>
                <a:cs typeface="Helvetica" panose="020B0604020202020204" pitchFamily="34" charset="0"/>
              </a:rPr>
              <a:t>HOMEWORK HELP</a:t>
            </a:r>
          </a:p>
          <a:p>
            <a:endParaRPr lang="en-US" dirty="0"/>
          </a:p>
        </p:txBody>
      </p:sp>
      <p:sp>
        <p:nvSpPr>
          <p:cNvPr id="15" name="object 5"/>
          <p:cNvSpPr/>
          <p:nvPr/>
        </p:nvSpPr>
        <p:spPr>
          <a:xfrm>
            <a:off x="647663" y="804018"/>
            <a:ext cx="3105161" cy="3247827"/>
          </a:xfrm>
          <a:custGeom>
            <a:avLst/>
            <a:gdLst/>
            <a:ahLst/>
            <a:cxnLst/>
            <a:rect l="l" t="t" r="r" b="b"/>
            <a:pathLst>
              <a:path w="6827519" h="7141209">
                <a:moveTo>
                  <a:pt x="0" y="7141143"/>
                </a:moveTo>
                <a:lnTo>
                  <a:pt x="6827017" y="7141143"/>
                </a:lnTo>
                <a:lnTo>
                  <a:pt x="6827017" y="0"/>
                </a:lnTo>
                <a:lnTo>
                  <a:pt x="0" y="0"/>
                </a:lnTo>
                <a:lnTo>
                  <a:pt x="0" y="7141143"/>
                </a:lnTo>
                <a:close/>
              </a:path>
            </a:pathLst>
          </a:custGeom>
          <a:ln w="85725">
            <a:solidFill>
              <a:srgbClr val="FFFFFF"/>
            </a:solidFill>
          </a:ln>
        </p:spPr>
        <p:txBody>
          <a:bodyPr wrap="square" lIns="0" tIns="0" rIns="0" bIns="0" rtlCol="0"/>
          <a:lstStyle/>
          <a:p>
            <a:endParaRPr sz="372">
              <a:solidFill>
                <a:prstClr val="black"/>
              </a:solidFill>
            </a:endParaRPr>
          </a:p>
        </p:txBody>
      </p:sp>
      <p:sp>
        <p:nvSpPr>
          <p:cNvPr id="12" name="object 5"/>
          <p:cNvSpPr txBox="1"/>
          <p:nvPr/>
        </p:nvSpPr>
        <p:spPr>
          <a:xfrm>
            <a:off x="1211607" y="1626021"/>
            <a:ext cx="2170057" cy="1042914"/>
          </a:xfrm>
          <a:prstGeom prst="rect">
            <a:avLst/>
          </a:prstGeom>
        </p:spPr>
        <p:txBody>
          <a:bodyPr vert="horz" wrap="square" lIns="0" tIns="0" rIns="0" bIns="0" rtlCol="0">
            <a:spAutoFit/>
          </a:bodyPr>
          <a:lstStyle/>
          <a:p>
            <a:pPr marL="5776"/>
            <a:r>
              <a:rPr lang="en-US" sz="6777" b="1" spc="109" dirty="0">
                <a:solidFill>
                  <a:srgbClr val="FFFFFF"/>
                </a:solidFill>
                <a:latin typeface="Helvetica"/>
                <a:cs typeface="Helvetica"/>
              </a:rPr>
              <a:t>GRE</a:t>
            </a:r>
            <a:endParaRPr sz="6777" dirty="0">
              <a:solidFill>
                <a:prstClr val="black"/>
              </a:solidFill>
              <a:latin typeface="Helvetica"/>
              <a:cs typeface="Helvetica"/>
            </a:endParaRPr>
          </a:p>
        </p:txBody>
      </p:sp>
      <p:sp>
        <p:nvSpPr>
          <p:cNvPr id="14" name="object 6"/>
          <p:cNvSpPr txBox="1"/>
          <p:nvPr/>
        </p:nvSpPr>
        <p:spPr>
          <a:xfrm>
            <a:off x="1099291" y="2461630"/>
            <a:ext cx="2335959" cy="430887"/>
          </a:xfrm>
          <a:prstGeom prst="rect">
            <a:avLst/>
          </a:prstGeom>
        </p:spPr>
        <p:txBody>
          <a:bodyPr vert="horz" wrap="square" lIns="0" tIns="0" rIns="0" bIns="0" rtlCol="0">
            <a:spAutoFit/>
          </a:bodyPr>
          <a:lstStyle/>
          <a:p>
            <a:pPr marL="5776"/>
            <a:r>
              <a:rPr lang="en-US" sz="2800" b="1" dirty="0">
                <a:solidFill>
                  <a:prstClr val="white"/>
                </a:solidFill>
                <a:latin typeface="Helvetica"/>
                <a:cs typeface="Helvetica"/>
              </a:rPr>
              <a:t>RESOURCES</a:t>
            </a:r>
            <a:endParaRPr sz="2800" b="1" dirty="0">
              <a:solidFill>
                <a:prstClr val="white"/>
              </a:solidFill>
              <a:latin typeface="Helvetica"/>
              <a:cs typeface="Helvetica"/>
            </a:endParaRPr>
          </a:p>
        </p:txBody>
      </p:sp>
      <p:pic>
        <p:nvPicPr>
          <p:cNvPr id="2" name="Picture 1"/>
          <p:cNvPicPr>
            <a:picLocks noChangeAspect="1"/>
          </p:cNvPicPr>
          <p:nvPr/>
        </p:nvPicPr>
        <p:blipFill>
          <a:blip r:embed="rId3"/>
          <a:stretch>
            <a:fillRect/>
          </a:stretch>
        </p:blipFill>
        <p:spPr>
          <a:xfrm>
            <a:off x="1" y="-1536"/>
            <a:ext cx="4800600" cy="4858933"/>
          </a:xfrm>
          <a:prstGeom prst="rect">
            <a:avLst/>
          </a:prstGeom>
        </p:spPr>
      </p:pic>
    </p:spTree>
    <p:extLst>
      <p:ext uri="{BB962C8B-B14F-4D97-AF65-F5344CB8AC3E}">
        <p14:creationId xmlns:p14="http://schemas.microsoft.com/office/powerpoint/2010/main" val="2373984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b="20482"/>
          <a:stretch/>
        </p:blipFill>
        <p:spPr>
          <a:xfrm>
            <a:off x="1219200" y="834390"/>
            <a:ext cx="6644640" cy="3017520"/>
          </a:xfrm>
          <a:prstGeom prst="rect">
            <a:avLst/>
          </a:prstGeom>
        </p:spPr>
      </p:pic>
      <p:sp>
        <p:nvSpPr>
          <p:cNvPr id="5" name="TextBox 4"/>
          <p:cNvSpPr txBox="1"/>
          <p:nvPr/>
        </p:nvSpPr>
        <p:spPr>
          <a:xfrm>
            <a:off x="457200" y="209550"/>
            <a:ext cx="5999480" cy="461665"/>
          </a:xfrm>
          <a:prstGeom prst="rect">
            <a:avLst/>
          </a:prstGeom>
          <a:noFill/>
        </p:spPr>
        <p:txBody>
          <a:bodyPr wrap="square" rtlCol="0">
            <a:spAutoFit/>
          </a:bodyPr>
          <a:lstStyle/>
          <a:p>
            <a:r>
              <a:rPr lang="en-US" sz="2400" b="1" dirty="0">
                <a:solidFill>
                  <a:prstClr val="black"/>
                </a:solidFill>
                <a:latin typeface="Helvetica" panose="020B0604020202020204" pitchFamily="34" charset="0"/>
                <a:cs typeface="Helvetica" panose="020B0604020202020204" pitchFamily="34" charset="0"/>
              </a:rPr>
              <a:t>TRADITIONAL AND CURRENT USES</a:t>
            </a:r>
          </a:p>
        </p:txBody>
      </p:sp>
      <p:sp>
        <p:nvSpPr>
          <p:cNvPr id="2" name="TextBox 1"/>
          <p:cNvSpPr txBox="1"/>
          <p:nvPr/>
        </p:nvSpPr>
        <p:spPr>
          <a:xfrm>
            <a:off x="1676400" y="3943350"/>
            <a:ext cx="2895600" cy="400110"/>
          </a:xfrm>
          <a:prstGeom prst="rect">
            <a:avLst/>
          </a:prstGeom>
          <a:noFill/>
        </p:spPr>
        <p:txBody>
          <a:bodyPr wrap="square" rtlCol="0">
            <a:spAutoFit/>
          </a:bodyPr>
          <a:lstStyle/>
          <a:p>
            <a:pPr marL="171450" indent="-171450">
              <a:buFont typeface="Arial" panose="020B0604020202020204" pitchFamily="34" charset="0"/>
              <a:buChar char="•"/>
            </a:pPr>
            <a:r>
              <a:rPr lang="en-US" sz="1000" dirty="0">
                <a:latin typeface="Helvetica" panose="020B0604020202020204" pitchFamily="34" charset="0"/>
                <a:cs typeface="Helvetica" panose="020B0604020202020204" pitchFamily="34" charset="0"/>
              </a:rPr>
              <a:t>Business School (MBA)</a:t>
            </a:r>
          </a:p>
          <a:p>
            <a:pPr marL="171450" indent="-171450">
              <a:buFont typeface="Arial" panose="020B0604020202020204" pitchFamily="34" charset="0"/>
              <a:buChar char="•"/>
            </a:pPr>
            <a:r>
              <a:rPr lang="en-US" sz="1000" dirty="0">
                <a:latin typeface="Helvetica" panose="020B0604020202020204" pitchFamily="34" charset="0"/>
                <a:cs typeface="Helvetica" panose="020B0604020202020204" pitchFamily="34" charset="0"/>
              </a:rPr>
              <a:t>Business-related Graduate School (MA,MS)</a:t>
            </a:r>
          </a:p>
        </p:txBody>
      </p:sp>
      <p:sp>
        <p:nvSpPr>
          <p:cNvPr id="6" name="TextBox 5"/>
          <p:cNvSpPr txBox="1"/>
          <p:nvPr/>
        </p:nvSpPr>
        <p:spPr>
          <a:xfrm>
            <a:off x="4800600" y="3943350"/>
            <a:ext cx="2895600" cy="707886"/>
          </a:xfrm>
          <a:prstGeom prst="rect">
            <a:avLst/>
          </a:prstGeom>
          <a:noFill/>
        </p:spPr>
        <p:txBody>
          <a:bodyPr wrap="square" rtlCol="0">
            <a:spAutoFit/>
          </a:bodyPr>
          <a:lstStyle/>
          <a:p>
            <a:pPr marL="171450" indent="-171450">
              <a:buFont typeface="Arial" panose="020B0604020202020204" pitchFamily="34" charset="0"/>
              <a:buChar char="•"/>
            </a:pPr>
            <a:r>
              <a:rPr lang="en-US" sz="1000" dirty="0">
                <a:latin typeface="Helvetica" panose="020B0604020202020204" pitchFamily="34" charset="0"/>
                <a:cs typeface="Helvetica" panose="020B0604020202020204" pitchFamily="34" charset="0"/>
              </a:rPr>
              <a:t>Graduate School (MA, MS, PhD)</a:t>
            </a:r>
          </a:p>
          <a:p>
            <a:pPr marL="171450" indent="-171450">
              <a:buFont typeface="Arial" panose="020B0604020202020204" pitchFamily="34" charset="0"/>
              <a:buChar char="•"/>
            </a:pPr>
            <a:r>
              <a:rPr lang="en-US" sz="1000" dirty="0">
                <a:latin typeface="Helvetica" panose="020B0604020202020204" pitchFamily="34" charset="0"/>
                <a:cs typeface="Helvetica" panose="020B0604020202020204" pitchFamily="34" charset="0"/>
              </a:rPr>
              <a:t>Most Business Schools (MBA)</a:t>
            </a:r>
          </a:p>
          <a:p>
            <a:pPr marL="171450" indent="-171450">
              <a:buFont typeface="Arial" panose="020B0604020202020204" pitchFamily="34" charset="0"/>
              <a:buChar char="•"/>
            </a:pPr>
            <a:r>
              <a:rPr lang="en-US" sz="1000" dirty="0">
                <a:latin typeface="Helvetica" panose="020B0604020202020204" pitchFamily="34" charset="0"/>
                <a:cs typeface="Helvetica" panose="020B0604020202020204" pitchFamily="34" charset="0"/>
              </a:rPr>
              <a:t>Business-related Graduate School (MA,MS)</a:t>
            </a:r>
          </a:p>
          <a:p>
            <a:pPr marL="171450" indent="-171450">
              <a:buFont typeface="Arial" panose="020B0604020202020204" pitchFamily="34" charset="0"/>
              <a:buChar char="•"/>
            </a:pPr>
            <a:r>
              <a:rPr lang="en-US" sz="1000" dirty="0">
                <a:latin typeface="Helvetica" panose="020B0604020202020204" pitchFamily="34" charset="0"/>
                <a:cs typeface="Helvetica" panose="020B0604020202020204" pitchFamily="34" charset="0"/>
              </a:rPr>
              <a:t>Some Law Schools (JD)</a:t>
            </a:r>
          </a:p>
        </p:txBody>
      </p:sp>
    </p:spTree>
    <p:extLst>
      <p:ext uri="{BB962C8B-B14F-4D97-AF65-F5344CB8AC3E}">
        <p14:creationId xmlns:p14="http://schemas.microsoft.com/office/powerpoint/2010/main" val="2072704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3"/>
          <p:cNvSpPr txBox="1">
            <a:spLocks noChangeArrowheads="1"/>
          </p:cNvSpPr>
          <p:nvPr/>
        </p:nvSpPr>
        <p:spPr bwMode="auto">
          <a:xfrm>
            <a:off x="609600" y="1200150"/>
            <a:ext cx="70485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b="1">
                <a:solidFill>
                  <a:schemeClr val="tx1"/>
                </a:solidFill>
                <a:latin typeface="Arial" charset="0"/>
              </a:defRPr>
            </a:lvl1pPr>
            <a:lvl2pPr marL="742950" indent="-285750" defTabSz="457200" eaLnBrk="0" hangingPunct="0">
              <a:defRPr b="1">
                <a:solidFill>
                  <a:schemeClr val="tx1"/>
                </a:solidFill>
                <a:latin typeface="Arial" charset="0"/>
              </a:defRPr>
            </a:lvl2pPr>
            <a:lvl3pPr marL="1143000" indent="-228600" defTabSz="457200" eaLnBrk="0" hangingPunct="0">
              <a:defRPr b="1">
                <a:solidFill>
                  <a:schemeClr val="tx1"/>
                </a:solidFill>
                <a:latin typeface="Arial" charset="0"/>
              </a:defRPr>
            </a:lvl3pPr>
            <a:lvl4pPr marL="1600200" indent="-228600" defTabSz="457200" eaLnBrk="0" hangingPunct="0">
              <a:defRPr b="1">
                <a:solidFill>
                  <a:schemeClr val="tx1"/>
                </a:solidFill>
                <a:latin typeface="Arial" charset="0"/>
              </a:defRPr>
            </a:lvl4pPr>
            <a:lvl5pPr marL="2057400" indent="-228600" defTabSz="457200" eaLnBrk="0" hangingPunct="0">
              <a:defRPr b="1">
                <a:solidFill>
                  <a:schemeClr val="tx1"/>
                </a:solidFill>
                <a:latin typeface="Arial" charset="0"/>
              </a:defRPr>
            </a:lvl5pPr>
            <a:lvl6pPr marL="2514600" indent="-228600" defTabSz="457200" eaLnBrk="0" fontAlgn="base" hangingPunct="0">
              <a:spcBef>
                <a:spcPct val="0"/>
              </a:spcBef>
              <a:spcAft>
                <a:spcPct val="0"/>
              </a:spcAft>
              <a:defRPr b="1">
                <a:solidFill>
                  <a:schemeClr val="tx1"/>
                </a:solidFill>
                <a:latin typeface="Arial" charset="0"/>
              </a:defRPr>
            </a:lvl6pPr>
            <a:lvl7pPr marL="2971800" indent="-228600" defTabSz="457200" eaLnBrk="0" fontAlgn="base" hangingPunct="0">
              <a:spcBef>
                <a:spcPct val="0"/>
              </a:spcBef>
              <a:spcAft>
                <a:spcPct val="0"/>
              </a:spcAft>
              <a:defRPr b="1">
                <a:solidFill>
                  <a:schemeClr val="tx1"/>
                </a:solidFill>
                <a:latin typeface="Arial" charset="0"/>
              </a:defRPr>
            </a:lvl7pPr>
            <a:lvl8pPr marL="3429000" indent="-228600" defTabSz="457200" eaLnBrk="0" fontAlgn="base" hangingPunct="0">
              <a:spcBef>
                <a:spcPct val="0"/>
              </a:spcBef>
              <a:spcAft>
                <a:spcPct val="0"/>
              </a:spcAft>
              <a:defRPr b="1">
                <a:solidFill>
                  <a:schemeClr val="tx1"/>
                </a:solidFill>
                <a:latin typeface="Arial" charset="0"/>
              </a:defRPr>
            </a:lvl8pPr>
            <a:lvl9pPr marL="3886200" indent="-228600" defTabSz="457200" eaLnBrk="0" fontAlgn="base" hangingPunct="0">
              <a:spcBef>
                <a:spcPct val="0"/>
              </a:spcBef>
              <a:spcAft>
                <a:spcPct val="0"/>
              </a:spcAft>
              <a:defRPr b="1">
                <a:solidFill>
                  <a:schemeClr val="tx1"/>
                </a:solidFill>
                <a:latin typeface="Arial" charset="0"/>
              </a:defRPr>
            </a:lvl9pPr>
          </a:lstStyle>
          <a:p>
            <a:pPr eaLnBrk="1" hangingPunct="1">
              <a:lnSpc>
                <a:spcPct val="90000"/>
              </a:lnSpc>
              <a:spcBef>
                <a:spcPct val="20000"/>
              </a:spcBef>
              <a:buFont typeface="Arial" panose="020B0604020202020204" pitchFamily="34" charset="0"/>
              <a:buChar char="•"/>
            </a:pPr>
            <a:r>
              <a:rPr lang="en-US" altLang="en-US" sz="1800" b="0" dirty="0">
                <a:solidFill>
                  <a:srgbClr val="000000"/>
                </a:solidFill>
                <a:latin typeface="Helvetica" panose="020B0604020202020204" pitchFamily="34" charset="0"/>
                <a:cs typeface="Helvetica" panose="020B0604020202020204" pitchFamily="34" charset="0"/>
              </a:rPr>
              <a:t>GPA Booster</a:t>
            </a:r>
          </a:p>
          <a:p>
            <a:pPr marL="285750" indent="-285750" eaLnBrk="1" hangingPunct="1">
              <a:lnSpc>
                <a:spcPct val="90000"/>
              </a:lnSpc>
              <a:spcBef>
                <a:spcPct val="20000"/>
              </a:spcBef>
              <a:buFont typeface="Arial" panose="020B0604020202020204" pitchFamily="34" charset="0"/>
              <a:buChar char="•"/>
            </a:pPr>
            <a:endParaRPr lang="en-US" altLang="en-US" sz="1800" b="0" dirty="0">
              <a:solidFill>
                <a:srgbClr val="000000"/>
              </a:solidFill>
              <a:latin typeface="Helvetica" panose="020B0604020202020204" pitchFamily="34" charset="0"/>
              <a:cs typeface="Helvetica" panose="020B0604020202020204" pitchFamily="34" charset="0"/>
            </a:endParaRPr>
          </a:p>
          <a:p>
            <a:pPr eaLnBrk="1" hangingPunct="1">
              <a:lnSpc>
                <a:spcPct val="90000"/>
              </a:lnSpc>
              <a:spcBef>
                <a:spcPct val="20000"/>
              </a:spcBef>
              <a:buFont typeface="Arial" panose="020B0604020202020204" pitchFamily="34" charset="0"/>
              <a:buChar char="•"/>
            </a:pPr>
            <a:r>
              <a:rPr lang="en-US" altLang="en-US" sz="1800" b="0" dirty="0">
                <a:solidFill>
                  <a:srgbClr val="000000"/>
                </a:solidFill>
                <a:latin typeface="Helvetica" panose="020B0604020202020204" pitchFamily="34" charset="0"/>
                <a:cs typeface="Helvetica" panose="020B0604020202020204" pitchFamily="34" charset="0"/>
              </a:rPr>
              <a:t>Tutors available 24/7 </a:t>
            </a:r>
          </a:p>
          <a:p>
            <a:pPr marL="0" indent="0" eaLnBrk="1" hangingPunct="1">
              <a:lnSpc>
                <a:spcPct val="90000"/>
              </a:lnSpc>
              <a:spcBef>
                <a:spcPct val="20000"/>
              </a:spcBef>
            </a:pPr>
            <a:endParaRPr lang="en-US" altLang="en-US" sz="1800" b="0" dirty="0">
              <a:solidFill>
                <a:srgbClr val="000000"/>
              </a:solidFill>
              <a:latin typeface="Helvetica" panose="020B0604020202020204" pitchFamily="34" charset="0"/>
              <a:cs typeface="Helvetica" panose="020B0604020202020204" pitchFamily="34" charset="0"/>
            </a:endParaRPr>
          </a:p>
          <a:p>
            <a:pPr eaLnBrk="1" hangingPunct="1">
              <a:lnSpc>
                <a:spcPct val="90000"/>
              </a:lnSpc>
              <a:spcBef>
                <a:spcPct val="20000"/>
              </a:spcBef>
              <a:buFont typeface="Arial" panose="020B0604020202020204" pitchFamily="34" charset="0"/>
              <a:buChar char="•"/>
            </a:pPr>
            <a:r>
              <a:rPr lang="en-US" altLang="en-US" sz="1800" b="0" dirty="0">
                <a:solidFill>
                  <a:srgbClr val="000000"/>
                </a:solidFill>
                <a:latin typeface="Helvetica" panose="020B0604020202020204" pitchFamily="34" charset="0"/>
                <a:cs typeface="Helvetica" panose="020B0604020202020204" pitchFamily="34" charset="0"/>
              </a:rPr>
              <a:t>On demand or scheduled sessions</a:t>
            </a:r>
          </a:p>
          <a:p>
            <a:pPr eaLnBrk="1" hangingPunct="1">
              <a:lnSpc>
                <a:spcPct val="90000"/>
              </a:lnSpc>
              <a:spcBef>
                <a:spcPct val="20000"/>
              </a:spcBef>
              <a:buFont typeface="Arial" panose="020B0604020202020204" pitchFamily="34" charset="0"/>
              <a:buChar char="•"/>
            </a:pPr>
            <a:endParaRPr lang="en-US" altLang="en-US" sz="1800" b="0" dirty="0">
              <a:solidFill>
                <a:srgbClr val="000000"/>
              </a:solidFill>
              <a:latin typeface="Helvetica" panose="020B0604020202020204" pitchFamily="34" charset="0"/>
              <a:cs typeface="Helvetica" panose="020B0604020202020204" pitchFamily="34" charset="0"/>
            </a:endParaRPr>
          </a:p>
          <a:p>
            <a:pPr eaLnBrk="1" hangingPunct="1">
              <a:lnSpc>
                <a:spcPct val="90000"/>
              </a:lnSpc>
              <a:spcBef>
                <a:spcPct val="20000"/>
              </a:spcBef>
              <a:buFont typeface="Arial" panose="020B0604020202020204" pitchFamily="34" charset="0"/>
              <a:buChar char="•"/>
            </a:pPr>
            <a:r>
              <a:rPr lang="en-US" altLang="en-US" sz="1800" b="0" dirty="0">
                <a:solidFill>
                  <a:srgbClr val="000000"/>
                </a:solidFill>
                <a:latin typeface="Helvetica" panose="020B0604020202020204" pitchFamily="34" charset="0"/>
                <a:cs typeface="Helvetica" panose="020B0604020202020204" pitchFamily="34" charset="0"/>
              </a:rPr>
              <a:t>Access on mobile, tablet or desktop</a:t>
            </a:r>
          </a:p>
          <a:p>
            <a:pPr eaLnBrk="1" hangingPunct="1">
              <a:lnSpc>
                <a:spcPct val="90000"/>
              </a:lnSpc>
              <a:spcBef>
                <a:spcPct val="20000"/>
              </a:spcBef>
              <a:buFont typeface="Arial" panose="020B0604020202020204" pitchFamily="34" charset="0"/>
              <a:buChar char="•"/>
            </a:pPr>
            <a:endParaRPr lang="en-US" altLang="en-US" sz="1800" b="0" dirty="0">
              <a:solidFill>
                <a:srgbClr val="000000"/>
              </a:solidFill>
              <a:latin typeface="Helvetica" panose="020B0604020202020204" pitchFamily="34" charset="0"/>
              <a:cs typeface="Helvetica" panose="020B0604020202020204" pitchFamily="34" charset="0"/>
            </a:endParaRPr>
          </a:p>
          <a:p>
            <a:pPr eaLnBrk="1" hangingPunct="1">
              <a:lnSpc>
                <a:spcPct val="90000"/>
              </a:lnSpc>
              <a:spcBef>
                <a:spcPct val="20000"/>
              </a:spcBef>
              <a:buFont typeface="Arial" panose="020B0604020202020204" pitchFamily="34" charset="0"/>
              <a:buChar char="•"/>
            </a:pPr>
            <a:r>
              <a:rPr lang="en-US" altLang="en-US" sz="1800" b="0" dirty="0">
                <a:solidFill>
                  <a:srgbClr val="000000"/>
                </a:solidFill>
                <a:latin typeface="Helvetica" panose="020B0604020202020204" pitchFamily="34" charset="0"/>
                <a:cs typeface="Helvetica" panose="020B0604020202020204" pitchFamily="34" charset="0"/>
              </a:rPr>
              <a:t>Expert help in over 80 subjects, including:</a:t>
            </a:r>
          </a:p>
          <a:p>
            <a:pPr marL="457200" lvl="1" indent="0" eaLnBrk="1" hangingPunct="1"/>
            <a:r>
              <a:rPr lang="en-US" sz="1800" b="0" dirty="0">
                <a:solidFill>
                  <a:prstClr val="black"/>
                </a:solidFill>
                <a:latin typeface="Helvetica" panose="020B0604020202020204" pitchFamily="34" charset="0"/>
                <a:cs typeface="Helvetica" panose="020B0604020202020204" pitchFamily="34" charset="0"/>
              </a:rPr>
              <a:t>Algebra • Geometry • Calculus • Statistics</a:t>
            </a:r>
          </a:p>
          <a:p>
            <a:pPr marL="457200" lvl="1" indent="0" eaLnBrk="1" hangingPunct="1"/>
            <a:r>
              <a:rPr lang="en-US" sz="1800" b="0" dirty="0">
                <a:solidFill>
                  <a:prstClr val="black"/>
                </a:solidFill>
                <a:latin typeface="Helvetica" panose="020B0604020202020204" pitchFamily="34" charset="0"/>
                <a:cs typeface="Helvetica" panose="020B0604020202020204" pitchFamily="34" charset="0"/>
              </a:rPr>
              <a:t>Essay Writing • Reading Comprehension • Accounting</a:t>
            </a:r>
          </a:p>
          <a:p>
            <a:pPr marL="457200" lvl="1" indent="0" eaLnBrk="1" hangingPunct="1"/>
            <a:r>
              <a:rPr lang="en-US" sz="1800" b="0" dirty="0">
                <a:solidFill>
                  <a:prstClr val="black"/>
                </a:solidFill>
                <a:latin typeface="Helvetica" panose="020B0604020202020204" pitchFamily="34" charset="0"/>
                <a:cs typeface="Helvetica" panose="020B0604020202020204" pitchFamily="34" charset="0"/>
              </a:rPr>
              <a:t>Psychology • Sociology • Physics • Biology • Chemistry  </a:t>
            </a:r>
          </a:p>
        </p:txBody>
      </p:sp>
      <p:sp>
        <p:nvSpPr>
          <p:cNvPr id="4" name="TextBox 3"/>
          <p:cNvSpPr txBox="1"/>
          <p:nvPr/>
        </p:nvSpPr>
        <p:spPr>
          <a:xfrm>
            <a:off x="457200" y="209550"/>
            <a:ext cx="5999480" cy="461665"/>
          </a:xfrm>
          <a:prstGeom prst="rect">
            <a:avLst/>
          </a:prstGeom>
          <a:noFill/>
        </p:spPr>
        <p:txBody>
          <a:bodyPr wrap="square" rtlCol="0">
            <a:spAutoFit/>
          </a:bodyPr>
          <a:lstStyle/>
          <a:p>
            <a:r>
              <a:rPr lang="en-US" sz="2400" b="1" dirty="0">
                <a:solidFill>
                  <a:prstClr val="black"/>
                </a:solidFill>
                <a:latin typeface="Helvetica" panose="020B0604020202020204" pitchFamily="34" charset="0"/>
                <a:cs typeface="Helvetica" panose="020B0604020202020204" pitchFamily="34" charset="0"/>
              </a:rPr>
              <a:t>HOMEWORK HELP</a:t>
            </a:r>
          </a:p>
        </p:txBody>
      </p:sp>
    </p:spTree>
    <p:extLst>
      <p:ext uri="{BB962C8B-B14F-4D97-AF65-F5344CB8AC3E}">
        <p14:creationId xmlns:p14="http://schemas.microsoft.com/office/powerpoint/2010/main" val="25031845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231067" y="1479999"/>
            <a:ext cx="3581400" cy="1143642"/>
          </a:xfrm>
        </p:spPr>
        <p:txBody>
          <a:bodyPr/>
          <a:lstStyle/>
          <a:p>
            <a:pPr marL="198693" marR="136313" indent="28591"/>
            <a:r>
              <a:rPr lang="en-US" sz="2800" spc="-55" dirty="0">
                <a:solidFill>
                  <a:schemeClr val="bg1"/>
                </a:solidFill>
              </a:rPr>
              <a:t>T</a:t>
            </a:r>
            <a:r>
              <a:rPr lang="en-US" sz="2800" spc="-59" dirty="0">
                <a:solidFill>
                  <a:schemeClr val="bg1"/>
                </a:solidFill>
              </a:rPr>
              <a:t>E</a:t>
            </a:r>
            <a:r>
              <a:rPr lang="en-US" sz="2800" spc="-39" dirty="0">
                <a:solidFill>
                  <a:schemeClr val="bg1"/>
                </a:solidFill>
              </a:rPr>
              <a:t>S</a:t>
            </a:r>
            <a:r>
              <a:rPr lang="en-US" sz="2800" dirty="0">
                <a:solidFill>
                  <a:schemeClr val="bg1"/>
                </a:solidFill>
              </a:rPr>
              <a:t>T</a:t>
            </a:r>
            <a:r>
              <a:rPr lang="en-US" sz="2800" spc="2" dirty="0">
                <a:solidFill>
                  <a:schemeClr val="bg1"/>
                </a:solidFill>
              </a:rPr>
              <a:t> </a:t>
            </a:r>
            <a:r>
              <a:rPr lang="en-US" sz="2800" spc="-100" dirty="0">
                <a:solidFill>
                  <a:schemeClr val="bg1"/>
                </a:solidFill>
              </a:rPr>
              <a:t>P</a:t>
            </a:r>
            <a:r>
              <a:rPr lang="en-US" sz="2800" spc="-75" dirty="0">
                <a:solidFill>
                  <a:schemeClr val="bg1"/>
                </a:solidFill>
              </a:rPr>
              <a:t>R</a:t>
            </a:r>
            <a:r>
              <a:rPr lang="en-US" sz="2800" spc="-59" dirty="0">
                <a:solidFill>
                  <a:schemeClr val="bg1"/>
                </a:solidFill>
              </a:rPr>
              <a:t>E</a:t>
            </a:r>
            <a:r>
              <a:rPr lang="en-US" sz="2800" dirty="0">
                <a:solidFill>
                  <a:schemeClr val="bg1"/>
                </a:solidFill>
              </a:rPr>
              <a:t>P</a:t>
            </a:r>
            <a:r>
              <a:rPr lang="en-US" sz="2800" spc="2" dirty="0">
                <a:solidFill>
                  <a:schemeClr val="bg1"/>
                </a:solidFill>
              </a:rPr>
              <a:t> </a:t>
            </a:r>
            <a:r>
              <a:rPr lang="en-US" sz="2800" spc="-34" dirty="0">
                <a:solidFill>
                  <a:schemeClr val="bg1"/>
                </a:solidFill>
              </a:rPr>
              <a:t>W</a:t>
            </a:r>
            <a:r>
              <a:rPr lang="en-US" sz="2800" spc="-39" dirty="0">
                <a:solidFill>
                  <a:schemeClr val="bg1"/>
                </a:solidFill>
              </a:rPr>
              <a:t>I</a:t>
            </a:r>
            <a:r>
              <a:rPr lang="en-US" sz="2800" spc="-48" dirty="0">
                <a:solidFill>
                  <a:schemeClr val="bg1"/>
                </a:solidFill>
              </a:rPr>
              <a:t>T</a:t>
            </a:r>
            <a:r>
              <a:rPr lang="en-US" sz="2800" dirty="0">
                <a:solidFill>
                  <a:schemeClr val="bg1"/>
                </a:solidFill>
              </a:rPr>
              <a:t>H</a:t>
            </a:r>
            <a:r>
              <a:rPr lang="en-US" sz="2800" spc="2" dirty="0">
                <a:solidFill>
                  <a:schemeClr val="bg1"/>
                </a:solidFill>
              </a:rPr>
              <a:t> </a:t>
            </a:r>
            <a:r>
              <a:rPr lang="en-US" sz="2800" spc="-43" dirty="0">
                <a:solidFill>
                  <a:schemeClr val="bg1"/>
                </a:solidFill>
              </a:rPr>
              <a:t>O</a:t>
            </a:r>
            <a:r>
              <a:rPr lang="en-US" sz="2800" spc="-25" dirty="0">
                <a:solidFill>
                  <a:schemeClr val="bg1"/>
                </a:solidFill>
              </a:rPr>
              <a:t>P</a:t>
            </a:r>
            <a:r>
              <a:rPr lang="en-US" sz="2800" spc="-30" dirty="0">
                <a:solidFill>
                  <a:schemeClr val="bg1"/>
                </a:solidFill>
              </a:rPr>
              <a:t>T</a:t>
            </a:r>
            <a:r>
              <a:rPr lang="en-US" sz="2800" spc="-34" dirty="0">
                <a:solidFill>
                  <a:schemeClr val="bg1"/>
                </a:solidFill>
              </a:rPr>
              <a:t>IO</a:t>
            </a:r>
            <a:r>
              <a:rPr lang="en-US" sz="2800" spc="-27" dirty="0">
                <a:solidFill>
                  <a:schemeClr val="bg1"/>
                </a:solidFill>
              </a:rPr>
              <a:t>N</a:t>
            </a:r>
            <a:r>
              <a:rPr lang="en-US" sz="2800" dirty="0">
                <a:solidFill>
                  <a:schemeClr val="bg1"/>
                </a:solidFill>
              </a:rPr>
              <a:t>S</a:t>
            </a:r>
            <a:r>
              <a:rPr lang="en-US" sz="2800" spc="2" dirty="0">
                <a:solidFill>
                  <a:schemeClr val="bg1"/>
                </a:solidFill>
              </a:rPr>
              <a:t> </a:t>
            </a:r>
            <a:r>
              <a:rPr lang="en-US" sz="2800" spc="-89" dirty="0">
                <a:solidFill>
                  <a:schemeClr val="bg1"/>
                </a:solidFill>
              </a:rPr>
              <a:t>F</a:t>
            </a:r>
            <a:r>
              <a:rPr lang="en-US" sz="2800" spc="-43" dirty="0">
                <a:solidFill>
                  <a:schemeClr val="bg1"/>
                </a:solidFill>
              </a:rPr>
              <a:t>O</a:t>
            </a:r>
            <a:r>
              <a:rPr lang="en-US" sz="2800" dirty="0">
                <a:solidFill>
                  <a:schemeClr val="bg1"/>
                </a:solidFill>
              </a:rPr>
              <a:t>R </a:t>
            </a:r>
            <a:r>
              <a:rPr lang="en-US" sz="2800" spc="-39" dirty="0">
                <a:solidFill>
                  <a:srgbClr val="F6D922"/>
                </a:solidFill>
              </a:rPr>
              <a:t>E</a:t>
            </a:r>
            <a:r>
              <a:rPr lang="en-US" sz="2800" spc="-57" dirty="0">
                <a:solidFill>
                  <a:srgbClr val="F6D922"/>
                </a:solidFill>
              </a:rPr>
              <a:t>V</a:t>
            </a:r>
            <a:r>
              <a:rPr lang="en-US" sz="2800" spc="-59" dirty="0">
                <a:solidFill>
                  <a:srgbClr val="F6D922"/>
                </a:solidFill>
              </a:rPr>
              <a:t>E</a:t>
            </a:r>
            <a:r>
              <a:rPr lang="en-US" sz="2800" spc="-148" dirty="0">
                <a:solidFill>
                  <a:srgbClr val="F6D922"/>
                </a:solidFill>
              </a:rPr>
              <a:t>R</a:t>
            </a:r>
            <a:r>
              <a:rPr lang="en-US" sz="2800" dirty="0">
                <a:solidFill>
                  <a:srgbClr val="F6D922"/>
                </a:solidFill>
              </a:rPr>
              <a:t>Y</a:t>
            </a:r>
            <a:r>
              <a:rPr lang="en-US" sz="2800" spc="2" dirty="0">
                <a:solidFill>
                  <a:srgbClr val="F6D922"/>
                </a:solidFill>
              </a:rPr>
              <a:t> </a:t>
            </a:r>
            <a:r>
              <a:rPr lang="en-US" sz="2800" spc="-41" dirty="0">
                <a:solidFill>
                  <a:srgbClr val="F6D922"/>
                </a:solidFill>
              </a:rPr>
              <a:t>S</a:t>
            </a:r>
            <a:r>
              <a:rPr lang="en-US" sz="2800" spc="-61" dirty="0">
                <a:solidFill>
                  <a:srgbClr val="F6D922"/>
                </a:solidFill>
              </a:rPr>
              <a:t>C</a:t>
            </a:r>
            <a:r>
              <a:rPr lang="en-US" sz="2800" spc="-45" dirty="0">
                <a:solidFill>
                  <a:srgbClr val="F6D922"/>
                </a:solidFill>
              </a:rPr>
              <a:t>H</a:t>
            </a:r>
            <a:r>
              <a:rPr lang="en-US" sz="2800" spc="-55" dirty="0">
                <a:solidFill>
                  <a:srgbClr val="F6D922"/>
                </a:solidFill>
              </a:rPr>
              <a:t>E</a:t>
            </a:r>
            <a:r>
              <a:rPr lang="en-US" sz="2800" spc="-45" dirty="0">
                <a:solidFill>
                  <a:srgbClr val="F6D922"/>
                </a:solidFill>
              </a:rPr>
              <a:t>DU</a:t>
            </a:r>
            <a:r>
              <a:rPr lang="en-US" sz="2800" spc="-75" dirty="0">
                <a:solidFill>
                  <a:srgbClr val="F6D922"/>
                </a:solidFill>
              </a:rPr>
              <a:t>L</a:t>
            </a:r>
            <a:r>
              <a:rPr lang="en-US" sz="2800" dirty="0">
                <a:solidFill>
                  <a:srgbClr val="F6D922"/>
                </a:solidFill>
              </a:rPr>
              <a:t>E</a:t>
            </a:r>
            <a:br>
              <a:rPr lang="en-US" sz="2800" spc="2" dirty="0">
                <a:solidFill>
                  <a:srgbClr val="F6D922"/>
                </a:solidFill>
              </a:rPr>
            </a:br>
            <a:r>
              <a:rPr lang="en-US" sz="2800" spc="-50" dirty="0">
                <a:solidFill>
                  <a:srgbClr val="F6D922"/>
                </a:solidFill>
              </a:rPr>
              <a:t>A</a:t>
            </a:r>
            <a:r>
              <a:rPr lang="en-US" sz="2800" spc="-34" dirty="0">
                <a:solidFill>
                  <a:srgbClr val="F6D922"/>
                </a:solidFill>
              </a:rPr>
              <a:t>N</a:t>
            </a:r>
            <a:r>
              <a:rPr lang="en-US" sz="2800" dirty="0">
                <a:solidFill>
                  <a:srgbClr val="F6D922"/>
                </a:solidFill>
              </a:rPr>
              <a:t>D</a:t>
            </a:r>
            <a:r>
              <a:rPr lang="en-US" sz="2800" spc="2" dirty="0">
                <a:solidFill>
                  <a:srgbClr val="F6D922"/>
                </a:solidFill>
              </a:rPr>
              <a:t> </a:t>
            </a:r>
            <a:r>
              <a:rPr lang="en-US" sz="2800" spc="-77" dirty="0">
                <a:solidFill>
                  <a:srgbClr val="F6D922"/>
                </a:solidFill>
              </a:rPr>
              <a:t>B</a:t>
            </a:r>
            <a:r>
              <a:rPr lang="en-US" sz="2800" spc="-45" dirty="0">
                <a:solidFill>
                  <a:srgbClr val="F6D922"/>
                </a:solidFill>
              </a:rPr>
              <a:t>U</a:t>
            </a:r>
            <a:r>
              <a:rPr lang="en-US" sz="2800" spc="-34" dirty="0">
                <a:solidFill>
                  <a:srgbClr val="F6D922"/>
                </a:solidFill>
              </a:rPr>
              <a:t>D</a:t>
            </a:r>
            <a:r>
              <a:rPr lang="en-US" sz="2800" spc="-52" dirty="0">
                <a:solidFill>
                  <a:srgbClr val="F6D922"/>
                </a:solidFill>
              </a:rPr>
              <a:t>G</a:t>
            </a:r>
            <a:r>
              <a:rPr lang="en-US" sz="2800" spc="-30" dirty="0">
                <a:solidFill>
                  <a:srgbClr val="F6D922"/>
                </a:solidFill>
              </a:rPr>
              <a:t>E</a:t>
            </a:r>
            <a:r>
              <a:rPr lang="en-US" sz="2800" dirty="0">
                <a:solidFill>
                  <a:srgbClr val="F6D922"/>
                </a:solidFill>
              </a:rPr>
              <a:t>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143500" cy="5143500"/>
          </a:xfrm>
          <a:prstGeom prst="rect">
            <a:avLst/>
          </a:prstGeom>
        </p:spPr>
      </p:pic>
    </p:spTree>
    <p:extLst>
      <p:ext uri="{BB962C8B-B14F-4D97-AF65-F5344CB8AC3E}">
        <p14:creationId xmlns:p14="http://schemas.microsoft.com/office/powerpoint/2010/main" val="34646392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1"/>
          <p:cNvSpPr txBox="1">
            <a:spLocks/>
          </p:cNvSpPr>
          <p:nvPr/>
        </p:nvSpPr>
        <p:spPr bwMode="auto">
          <a:xfrm>
            <a:off x="1143001" y="51197"/>
            <a:ext cx="628054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b="1">
                <a:solidFill>
                  <a:schemeClr val="tx1"/>
                </a:solidFill>
                <a:latin typeface="Arial" charset="0"/>
              </a:defRPr>
            </a:lvl1pPr>
            <a:lvl2pPr marL="742950" indent="-285750" defTabSz="457200" eaLnBrk="0" hangingPunct="0">
              <a:defRPr b="1">
                <a:solidFill>
                  <a:schemeClr val="tx1"/>
                </a:solidFill>
                <a:latin typeface="Arial" charset="0"/>
              </a:defRPr>
            </a:lvl2pPr>
            <a:lvl3pPr marL="1143000" indent="-228600" defTabSz="457200" eaLnBrk="0" hangingPunct="0">
              <a:defRPr b="1">
                <a:solidFill>
                  <a:schemeClr val="tx1"/>
                </a:solidFill>
                <a:latin typeface="Arial" charset="0"/>
              </a:defRPr>
            </a:lvl3pPr>
            <a:lvl4pPr marL="1600200" indent="-228600" defTabSz="457200" eaLnBrk="0" hangingPunct="0">
              <a:defRPr b="1">
                <a:solidFill>
                  <a:schemeClr val="tx1"/>
                </a:solidFill>
                <a:latin typeface="Arial" charset="0"/>
              </a:defRPr>
            </a:lvl4pPr>
            <a:lvl5pPr marL="2057400" indent="-228600" defTabSz="457200" eaLnBrk="0" hangingPunct="0">
              <a:defRPr b="1">
                <a:solidFill>
                  <a:schemeClr val="tx1"/>
                </a:solidFill>
                <a:latin typeface="Arial" charset="0"/>
              </a:defRPr>
            </a:lvl5pPr>
            <a:lvl6pPr marL="2514600" indent="-228600" defTabSz="457200" eaLnBrk="0" fontAlgn="base" hangingPunct="0">
              <a:spcBef>
                <a:spcPct val="0"/>
              </a:spcBef>
              <a:spcAft>
                <a:spcPct val="0"/>
              </a:spcAft>
              <a:defRPr b="1">
                <a:solidFill>
                  <a:schemeClr val="tx1"/>
                </a:solidFill>
                <a:latin typeface="Arial" charset="0"/>
              </a:defRPr>
            </a:lvl6pPr>
            <a:lvl7pPr marL="2971800" indent="-228600" defTabSz="457200" eaLnBrk="0" fontAlgn="base" hangingPunct="0">
              <a:spcBef>
                <a:spcPct val="0"/>
              </a:spcBef>
              <a:spcAft>
                <a:spcPct val="0"/>
              </a:spcAft>
              <a:defRPr b="1">
                <a:solidFill>
                  <a:schemeClr val="tx1"/>
                </a:solidFill>
                <a:latin typeface="Arial" charset="0"/>
              </a:defRPr>
            </a:lvl7pPr>
            <a:lvl8pPr marL="3429000" indent="-228600" defTabSz="457200" eaLnBrk="0" fontAlgn="base" hangingPunct="0">
              <a:spcBef>
                <a:spcPct val="0"/>
              </a:spcBef>
              <a:spcAft>
                <a:spcPct val="0"/>
              </a:spcAft>
              <a:defRPr b="1">
                <a:solidFill>
                  <a:schemeClr val="tx1"/>
                </a:solidFill>
                <a:latin typeface="Arial" charset="0"/>
              </a:defRPr>
            </a:lvl8pPr>
            <a:lvl9pPr marL="3886200" indent="-228600" defTabSz="457200" eaLnBrk="0" fontAlgn="base" hangingPunct="0">
              <a:spcBef>
                <a:spcPct val="0"/>
              </a:spcBef>
              <a:spcAft>
                <a:spcPct val="0"/>
              </a:spcAft>
              <a:defRPr b="1">
                <a:solidFill>
                  <a:schemeClr val="tx1"/>
                </a:solidFill>
                <a:latin typeface="Arial" charset="0"/>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3300" b="1" i="0" u="none" strike="noStrike" kern="1200" cap="none" spc="0" normalizeH="0" baseline="0" noProof="0" dirty="0">
                <a:ln>
                  <a:noFill/>
                </a:ln>
                <a:solidFill>
                  <a:srgbClr val="FFFFFF"/>
                </a:solidFill>
                <a:effectLst/>
                <a:uLnTx/>
                <a:uFillTx/>
                <a:latin typeface="Arial" charset="0"/>
                <a:ea typeface="+mn-ea"/>
                <a:cs typeface="Arial Bold" pitchFamily="34" charset="0"/>
              </a:rPr>
              <a:t>Doing Well o the MCAT</a:t>
            </a:r>
          </a:p>
        </p:txBody>
      </p:sp>
      <p:sp>
        <p:nvSpPr>
          <p:cNvPr id="58372" name="Rectangle 3"/>
          <p:cNvSpPr txBox="1">
            <a:spLocks noChangeArrowheads="1"/>
          </p:cNvSpPr>
          <p:nvPr/>
        </p:nvSpPr>
        <p:spPr bwMode="auto">
          <a:xfrm>
            <a:off x="609600" y="1047750"/>
            <a:ext cx="8534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b="1">
                <a:solidFill>
                  <a:schemeClr val="tx1"/>
                </a:solidFill>
                <a:latin typeface="Arial" charset="0"/>
              </a:defRPr>
            </a:lvl1pPr>
            <a:lvl2pPr marL="742950" indent="-285750" defTabSz="457200" eaLnBrk="0" hangingPunct="0">
              <a:defRPr b="1">
                <a:solidFill>
                  <a:schemeClr val="tx1"/>
                </a:solidFill>
                <a:latin typeface="Arial" charset="0"/>
              </a:defRPr>
            </a:lvl2pPr>
            <a:lvl3pPr marL="1143000" indent="-228600" defTabSz="457200" eaLnBrk="0" hangingPunct="0">
              <a:defRPr b="1">
                <a:solidFill>
                  <a:schemeClr val="tx1"/>
                </a:solidFill>
                <a:latin typeface="Arial" charset="0"/>
              </a:defRPr>
            </a:lvl3pPr>
            <a:lvl4pPr marL="1600200" indent="-228600" defTabSz="457200" eaLnBrk="0" hangingPunct="0">
              <a:defRPr b="1">
                <a:solidFill>
                  <a:schemeClr val="tx1"/>
                </a:solidFill>
                <a:latin typeface="Arial" charset="0"/>
              </a:defRPr>
            </a:lvl4pPr>
            <a:lvl5pPr marL="2057400" indent="-228600" defTabSz="457200" eaLnBrk="0" hangingPunct="0">
              <a:defRPr b="1">
                <a:solidFill>
                  <a:schemeClr val="tx1"/>
                </a:solidFill>
                <a:latin typeface="Arial" charset="0"/>
              </a:defRPr>
            </a:lvl5pPr>
            <a:lvl6pPr marL="2514600" indent="-228600" defTabSz="457200" eaLnBrk="0" fontAlgn="base" hangingPunct="0">
              <a:spcBef>
                <a:spcPct val="0"/>
              </a:spcBef>
              <a:spcAft>
                <a:spcPct val="0"/>
              </a:spcAft>
              <a:defRPr b="1">
                <a:solidFill>
                  <a:schemeClr val="tx1"/>
                </a:solidFill>
                <a:latin typeface="Arial" charset="0"/>
              </a:defRPr>
            </a:lvl6pPr>
            <a:lvl7pPr marL="2971800" indent="-228600" defTabSz="457200" eaLnBrk="0" fontAlgn="base" hangingPunct="0">
              <a:spcBef>
                <a:spcPct val="0"/>
              </a:spcBef>
              <a:spcAft>
                <a:spcPct val="0"/>
              </a:spcAft>
              <a:defRPr b="1">
                <a:solidFill>
                  <a:schemeClr val="tx1"/>
                </a:solidFill>
                <a:latin typeface="Arial" charset="0"/>
              </a:defRPr>
            </a:lvl7pPr>
            <a:lvl8pPr marL="3429000" indent="-228600" defTabSz="457200" eaLnBrk="0" fontAlgn="base" hangingPunct="0">
              <a:spcBef>
                <a:spcPct val="0"/>
              </a:spcBef>
              <a:spcAft>
                <a:spcPct val="0"/>
              </a:spcAft>
              <a:defRPr b="1">
                <a:solidFill>
                  <a:schemeClr val="tx1"/>
                </a:solidFill>
                <a:latin typeface="Arial" charset="0"/>
              </a:defRPr>
            </a:lvl8pPr>
            <a:lvl9pPr marL="3886200" indent="-228600" defTabSz="457200" eaLnBrk="0" fontAlgn="base" hangingPunct="0">
              <a:spcBef>
                <a:spcPct val="0"/>
              </a:spcBef>
              <a:spcAft>
                <a:spcPct val="0"/>
              </a:spcAft>
              <a:defRPr b="1">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Get acquainted with the online tools that power our GMAT and GRE prep programs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This free 14-day trial unlocks the following content: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A full-length, computer practice test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A detailed, interactive score report that provides in-depth guidance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Access to some of our interactive video lessons and adaptive drills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Enroll today: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www.PrincetonReview.com/GMATFreeTrial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400" dirty="0">
                <a:solidFill>
                  <a:srgbClr val="000000"/>
                </a:solidFill>
                <a:latin typeface="Helvetica" panose="020B0604020202020204" pitchFamily="34" charset="0"/>
                <a:cs typeface="Helvetica" panose="020B0604020202020204" pitchFamily="34" charset="0"/>
              </a:rPr>
              <a:t>www.PrincetonReview.com/GREFreeTrial</a:t>
            </a:r>
            <a:endParaRPr kumimoji="0" lang="en-US" altLang="en-US" sz="1400" b="1"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endParaRPr>
          </a:p>
        </p:txBody>
      </p:sp>
      <p:sp>
        <p:nvSpPr>
          <p:cNvPr id="6" name="TextBox 5"/>
          <p:cNvSpPr txBox="1"/>
          <p:nvPr/>
        </p:nvSpPr>
        <p:spPr>
          <a:xfrm>
            <a:off x="457200" y="209550"/>
            <a:ext cx="5999480" cy="461665"/>
          </a:xfrm>
          <a:prstGeom prst="rect">
            <a:avLst/>
          </a:prstGeom>
          <a:noFill/>
        </p:spPr>
        <p:txBody>
          <a:bodyPr wrap="square" rtlCol="0">
            <a:spAutoFit/>
          </a:bodyPr>
          <a:lstStyle/>
          <a:p>
            <a:pPr marL="0" marR="0" lvl="0" indent="0" algn="l" defTabSz="41586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TRY OUR GMAT/GRE PREP FOR FREE! </a:t>
            </a:r>
          </a:p>
        </p:txBody>
      </p:sp>
    </p:spTree>
    <p:extLst>
      <p:ext uri="{BB962C8B-B14F-4D97-AF65-F5344CB8AC3E}">
        <p14:creationId xmlns:p14="http://schemas.microsoft.com/office/powerpoint/2010/main" val="29879608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3"/>
          <p:cNvSpPr txBox="1">
            <a:spLocks noChangeArrowheads="1"/>
          </p:cNvSpPr>
          <p:nvPr/>
        </p:nvSpPr>
        <p:spPr bwMode="auto">
          <a:xfrm>
            <a:off x="609600" y="971550"/>
            <a:ext cx="8077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b="1">
                <a:solidFill>
                  <a:schemeClr val="tx1"/>
                </a:solidFill>
                <a:latin typeface="Arial" charset="0"/>
              </a:defRPr>
            </a:lvl1pPr>
            <a:lvl2pPr marL="742950" indent="-285750" defTabSz="457200" eaLnBrk="0" hangingPunct="0">
              <a:defRPr b="1">
                <a:solidFill>
                  <a:schemeClr val="tx1"/>
                </a:solidFill>
                <a:latin typeface="Arial" charset="0"/>
              </a:defRPr>
            </a:lvl2pPr>
            <a:lvl3pPr marL="1143000" indent="-228600" defTabSz="457200" eaLnBrk="0" hangingPunct="0">
              <a:defRPr b="1">
                <a:solidFill>
                  <a:schemeClr val="tx1"/>
                </a:solidFill>
                <a:latin typeface="Arial" charset="0"/>
              </a:defRPr>
            </a:lvl3pPr>
            <a:lvl4pPr marL="1600200" indent="-228600" defTabSz="457200" eaLnBrk="0" hangingPunct="0">
              <a:defRPr b="1">
                <a:solidFill>
                  <a:schemeClr val="tx1"/>
                </a:solidFill>
                <a:latin typeface="Arial" charset="0"/>
              </a:defRPr>
            </a:lvl4pPr>
            <a:lvl5pPr marL="2057400" indent="-228600" defTabSz="457200" eaLnBrk="0" hangingPunct="0">
              <a:defRPr b="1">
                <a:solidFill>
                  <a:schemeClr val="tx1"/>
                </a:solidFill>
                <a:latin typeface="Arial" charset="0"/>
              </a:defRPr>
            </a:lvl5pPr>
            <a:lvl6pPr marL="2514600" indent="-228600" defTabSz="457200" eaLnBrk="0" fontAlgn="base" hangingPunct="0">
              <a:spcBef>
                <a:spcPct val="0"/>
              </a:spcBef>
              <a:spcAft>
                <a:spcPct val="0"/>
              </a:spcAft>
              <a:defRPr b="1">
                <a:solidFill>
                  <a:schemeClr val="tx1"/>
                </a:solidFill>
                <a:latin typeface="Arial" charset="0"/>
              </a:defRPr>
            </a:lvl6pPr>
            <a:lvl7pPr marL="2971800" indent="-228600" defTabSz="457200" eaLnBrk="0" fontAlgn="base" hangingPunct="0">
              <a:spcBef>
                <a:spcPct val="0"/>
              </a:spcBef>
              <a:spcAft>
                <a:spcPct val="0"/>
              </a:spcAft>
              <a:defRPr b="1">
                <a:solidFill>
                  <a:schemeClr val="tx1"/>
                </a:solidFill>
                <a:latin typeface="Arial" charset="0"/>
              </a:defRPr>
            </a:lvl7pPr>
            <a:lvl8pPr marL="3429000" indent="-228600" defTabSz="457200" eaLnBrk="0" fontAlgn="base" hangingPunct="0">
              <a:spcBef>
                <a:spcPct val="0"/>
              </a:spcBef>
              <a:spcAft>
                <a:spcPct val="0"/>
              </a:spcAft>
              <a:defRPr b="1">
                <a:solidFill>
                  <a:schemeClr val="tx1"/>
                </a:solidFill>
                <a:latin typeface="Arial" charset="0"/>
              </a:defRPr>
            </a:lvl8pPr>
            <a:lvl9pPr marL="3886200" indent="-228600" defTabSz="457200" eaLnBrk="0" fontAlgn="base" hangingPunct="0">
              <a:spcBef>
                <a:spcPct val="0"/>
              </a:spcBef>
              <a:spcAft>
                <a:spcPct val="0"/>
              </a:spcAft>
              <a:defRPr b="1">
                <a:solidFill>
                  <a:schemeClr val="tx1"/>
                </a:solidFill>
                <a:latin typeface="Arial" charset="0"/>
              </a:defRPr>
            </a:lvl9pPr>
          </a:lstStyle>
          <a:p>
            <a:pPr eaLnBrk="1" hangingPunct="1">
              <a:lnSpc>
                <a:spcPct val="150000"/>
              </a:lnSpc>
              <a:buClr>
                <a:prstClr val="black"/>
              </a:buClr>
              <a:buFont typeface="Arial" panose="020B0604020202020204" pitchFamily="34" charset="0"/>
              <a:buChar char="•"/>
            </a:pPr>
            <a:r>
              <a:rPr lang="en-US" altLang="en-US" sz="1800" b="0" dirty="0">
                <a:solidFill>
                  <a:srgbClr val="000000"/>
                </a:solidFill>
                <a:latin typeface="Helvetica" panose="020B0604020202020204" pitchFamily="34" charset="0"/>
                <a:cs typeface="Helvetica" panose="020B0604020202020204" pitchFamily="34" charset="0"/>
              </a:rPr>
              <a:t>Full-Length Practice Tests &amp; Score Report Analysis</a:t>
            </a:r>
          </a:p>
          <a:p>
            <a:pPr eaLnBrk="1" hangingPunct="1">
              <a:lnSpc>
                <a:spcPct val="150000"/>
              </a:lnSpc>
              <a:buClr>
                <a:prstClr val="black"/>
              </a:buClr>
              <a:buFont typeface="Arial" panose="020B0604020202020204" pitchFamily="34" charset="0"/>
              <a:buChar char="•"/>
            </a:pPr>
            <a:r>
              <a:rPr lang="en-US" altLang="en-US" sz="1800" b="0" dirty="0">
                <a:solidFill>
                  <a:srgbClr val="000000"/>
                </a:solidFill>
                <a:latin typeface="Helvetica" panose="020B0604020202020204" pitchFamily="34" charset="0"/>
                <a:cs typeface="Helvetica" panose="020B0604020202020204" pitchFamily="34" charset="0"/>
              </a:rPr>
              <a:t>Test-Taking Strategy Sessions, Admissions Sessions, Guest Speakers</a:t>
            </a:r>
          </a:p>
          <a:p>
            <a:pPr eaLnBrk="1" hangingPunct="1">
              <a:lnSpc>
                <a:spcPct val="150000"/>
              </a:lnSpc>
              <a:buClr>
                <a:prstClr val="black"/>
              </a:buClr>
              <a:buFont typeface="Arial" panose="020B0604020202020204" pitchFamily="34" charset="0"/>
              <a:buChar char="•"/>
            </a:pPr>
            <a:r>
              <a:rPr lang="en-US" altLang="en-US" sz="1800" b="0" dirty="0">
                <a:solidFill>
                  <a:srgbClr val="000000"/>
                </a:solidFill>
                <a:latin typeface="Helvetica" panose="020B0604020202020204" pitchFamily="34" charset="0"/>
                <a:cs typeface="Helvetica" panose="020B0604020202020204" pitchFamily="34" charset="0"/>
              </a:rPr>
              <a:t>Prep Discounts</a:t>
            </a:r>
          </a:p>
          <a:p>
            <a:pPr eaLnBrk="1" hangingPunct="1">
              <a:lnSpc>
                <a:spcPct val="150000"/>
              </a:lnSpc>
              <a:buClr>
                <a:prstClr val="black"/>
              </a:buClr>
              <a:buFont typeface="Arial" panose="020B0604020202020204" pitchFamily="34" charset="0"/>
              <a:buChar char="•"/>
            </a:pPr>
            <a:r>
              <a:rPr lang="en-US" altLang="en-US" sz="1800" b="0" dirty="0">
                <a:solidFill>
                  <a:srgbClr val="000000"/>
                </a:solidFill>
                <a:latin typeface="Helvetica" panose="020B0604020202020204" pitchFamily="34" charset="0"/>
                <a:cs typeface="Helvetica" panose="020B0604020202020204" pitchFamily="34" charset="0"/>
              </a:rPr>
              <a:t>Joint Events and Promotions</a:t>
            </a:r>
          </a:p>
          <a:p>
            <a:pPr eaLnBrk="1" hangingPunct="1">
              <a:lnSpc>
                <a:spcPct val="150000"/>
              </a:lnSpc>
              <a:buClr>
                <a:prstClr val="black"/>
              </a:buClr>
              <a:buFont typeface="Arial" panose="020B0604020202020204" pitchFamily="34" charset="0"/>
              <a:buChar char="•"/>
            </a:pPr>
            <a:r>
              <a:rPr lang="en-US" altLang="en-US" sz="1800" b="0" dirty="0">
                <a:solidFill>
                  <a:srgbClr val="000000"/>
                </a:solidFill>
                <a:latin typeface="Helvetica" panose="020B0604020202020204" pitchFamily="34" charset="0"/>
                <a:cs typeface="Helvetica" panose="020B0604020202020204" pitchFamily="34" charset="0"/>
              </a:rPr>
              <a:t>Webinars</a:t>
            </a:r>
          </a:p>
          <a:p>
            <a:pPr eaLnBrk="1" hangingPunct="1">
              <a:lnSpc>
                <a:spcPct val="150000"/>
              </a:lnSpc>
              <a:buClr>
                <a:prstClr val="black"/>
              </a:buClr>
              <a:buFont typeface="Arial" panose="020B0604020202020204" pitchFamily="34" charset="0"/>
              <a:buChar char="•"/>
            </a:pPr>
            <a:r>
              <a:rPr lang="en-US" altLang="en-US" sz="1800" b="0" dirty="0">
                <a:solidFill>
                  <a:srgbClr val="000000"/>
                </a:solidFill>
                <a:latin typeface="Helvetica" panose="020B0604020202020204" pitchFamily="34" charset="0"/>
                <a:cs typeface="Helvetica" panose="020B0604020202020204" pitchFamily="34" charset="0"/>
              </a:rPr>
              <a:t>Customized Courses</a:t>
            </a:r>
          </a:p>
          <a:p>
            <a:pPr eaLnBrk="1" hangingPunct="1">
              <a:lnSpc>
                <a:spcPct val="150000"/>
              </a:lnSpc>
              <a:buClr>
                <a:prstClr val="black"/>
              </a:buClr>
              <a:buFont typeface="Arial" panose="020B0604020202020204" pitchFamily="34" charset="0"/>
              <a:buChar char="•"/>
            </a:pPr>
            <a:r>
              <a:rPr lang="en-US" altLang="en-US" sz="1800" b="0" dirty="0">
                <a:solidFill>
                  <a:srgbClr val="000000"/>
                </a:solidFill>
                <a:latin typeface="Helvetica" panose="020B0604020202020204" pitchFamily="34" charset="0"/>
                <a:cs typeface="Helvetica" panose="020B0604020202020204" pitchFamily="34" charset="0"/>
              </a:rPr>
              <a:t>Job Opportunities</a:t>
            </a:r>
          </a:p>
        </p:txBody>
      </p:sp>
      <p:sp>
        <p:nvSpPr>
          <p:cNvPr id="4" name="TextBox 3"/>
          <p:cNvSpPr txBox="1"/>
          <p:nvPr/>
        </p:nvSpPr>
        <p:spPr>
          <a:xfrm>
            <a:off x="457200" y="209550"/>
            <a:ext cx="5999480" cy="461665"/>
          </a:xfrm>
          <a:prstGeom prst="rect">
            <a:avLst/>
          </a:prstGeom>
          <a:noFill/>
        </p:spPr>
        <p:txBody>
          <a:bodyPr wrap="square" rtlCol="0">
            <a:spAutoFit/>
          </a:bodyPr>
          <a:lstStyle/>
          <a:p>
            <a:r>
              <a:rPr lang="en-US" sz="2400" b="1" dirty="0">
                <a:solidFill>
                  <a:prstClr val="black"/>
                </a:solidFill>
                <a:latin typeface="Helvetica" panose="020B0604020202020204" pitchFamily="34" charset="0"/>
                <a:cs typeface="Helvetica" panose="020B0604020202020204" pitchFamily="34" charset="0"/>
              </a:rPr>
              <a:t>PARTNERSHIP OPPORTUNITIES</a:t>
            </a:r>
          </a:p>
        </p:txBody>
      </p:sp>
    </p:spTree>
    <p:extLst>
      <p:ext uri="{BB962C8B-B14F-4D97-AF65-F5344CB8AC3E}">
        <p14:creationId xmlns:p14="http://schemas.microsoft.com/office/powerpoint/2010/main" val="4668947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8"/>
          <p:cNvSpPr txBox="1"/>
          <p:nvPr/>
        </p:nvSpPr>
        <p:spPr>
          <a:xfrm>
            <a:off x="622089" y="4003904"/>
            <a:ext cx="1600200" cy="168046"/>
          </a:xfrm>
          <a:prstGeom prst="rect">
            <a:avLst/>
          </a:prstGeom>
        </p:spPr>
        <p:txBody>
          <a:bodyPr vert="horz" wrap="square" lIns="0" tIns="0" rIns="0" bIns="0" rtlCol="0">
            <a:spAutoFit/>
          </a:bodyPr>
          <a:lstStyle/>
          <a:p>
            <a:pPr marL="5776"/>
            <a:r>
              <a:rPr sz="1092" spc="41" dirty="0">
                <a:solidFill>
                  <a:prstClr val="black"/>
                </a:solidFill>
                <a:latin typeface="Helvetica Light"/>
                <a:cs typeface="Helvetica Light"/>
              </a:rPr>
              <a:t>/</a:t>
            </a:r>
            <a:r>
              <a:rPr sz="1092" spc="-11" dirty="0">
                <a:solidFill>
                  <a:prstClr val="black"/>
                </a:solidFill>
                <a:latin typeface="Helvetica Light"/>
                <a:cs typeface="Helvetica Light"/>
              </a:rPr>
              <a:t>T</a:t>
            </a:r>
            <a:r>
              <a:rPr sz="1092" spc="-27" dirty="0">
                <a:solidFill>
                  <a:prstClr val="black"/>
                </a:solidFill>
                <a:latin typeface="Helvetica Light"/>
                <a:cs typeface="Helvetica Light"/>
              </a:rPr>
              <a:t>h</a:t>
            </a:r>
            <a:r>
              <a:rPr sz="1092" spc="-14" dirty="0">
                <a:solidFill>
                  <a:prstClr val="black"/>
                </a:solidFill>
                <a:latin typeface="Helvetica Light"/>
                <a:cs typeface="Helvetica Light"/>
              </a:rPr>
              <a:t>e</a:t>
            </a:r>
            <a:r>
              <a:rPr sz="1092" spc="-25" dirty="0">
                <a:solidFill>
                  <a:prstClr val="black"/>
                </a:solidFill>
                <a:latin typeface="Helvetica Light"/>
                <a:cs typeface="Helvetica Light"/>
              </a:rPr>
              <a:t>P</a:t>
            </a:r>
            <a:r>
              <a:rPr sz="1092" spc="-30" dirty="0">
                <a:solidFill>
                  <a:prstClr val="black"/>
                </a:solidFill>
                <a:latin typeface="Helvetica Light"/>
                <a:cs typeface="Helvetica Light"/>
              </a:rPr>
              <a:t>ri</a:t>
            </a:r>
            <a:r>
              <a:rPr sz="1092" spc="-27" dirty="0">
                <a:solidFill>
                  <a:prstClr val="black"/>
                </a:solidFill>
                <a:latin typeface="Helvetica Light"/>
                <a:cs typeface="Helvetica Light"/>
              </a:rPr>
              <a:t>n</a:t>
            </a:r>
            <a:r>
              <a:rPr sz="1092" spc="-25" dirty="0">
                <a:solidFill>
                  <a:prstClr val="black"/>
                </a:solidFill>
                <a:latin typeface="Helvetica Light"/>
                <a:cs typeface="Helvetica Light"/>
              </a:rPr>
              <a:t>c</a:t>
            </a:r>
            <a:r>
              <a:rPr sz="1092" spc="-36" dirty="0">
                <a:solidFill>
                  <a:prstClr val="black"/>
                </a:solidFill>
                <a:latin typeface="Helvetica Light"/>
                <a:cs typeface="Helvetica Light"/>
              </a:rPr>
              <a:t>e</a:t>
            </a:r>
            <a:r>
              <a:rPr sz="1092" spc="-39" dirty="0">
                <a:solidFill>
                  <a:prstClr val="black"/>
                </a:solidFill>
                <a:latin typeface="Helvetica Light"/>
                <a:cs typeface="Helvetica Light"/>
              </a:rPr>
              <a:t>t</a:t>
            </a:r>
            <a:r>
              <a:rPr sz="1092" spc="-20" dirty="0">
                <a:solidFill>
                  <a:prstClr val="black"/>
                </a:solidFill>
                <a:latin typeface="Helvetica Light"/>
                <a:cs typeface="Helvetica Light"/>
              </a:rPr>
              <a:t>o</a:t>
            </a:r>
            <a:r>
              <a:rPr sz="1092" spc="-18" dirty="0">
                <a:solidFill>
                  <a:prstClr val="black"/>
                </a:solidFill>
                <a:latin typeface="Helvetica Light"/>
                <a:cs typeface="Helvetica Light"/>
              </a:rPr>
              <a:t>n</a:t>
            </a:r>
            <a:r>
              <a:rPr sz="1092" spc="-25" dirty="0">
                <a:solidFill>
                  <a:prstClr val="black"/>
                </a:solidFill>
                <a:latin typeface="Helvetica Light"/>
                <a:cs typeface="Helvetica Light"/>
              </a:rPr>
              <a:t>R</a:t>
            </a:r>
            <a:r>
              <a:rPr sz="1092" spc="-41" dirty="0">
                <a:solidFill>
                  <a:prstClr val="black"/>
                </a:solidFill>
                <a:latin typeface="Helvetica Light"/>
                <a:cs typeface="Helvetica Light"/>
              </a:rPr>
              <a:t>e</a:t>
            </a:r>
            <a:r>
              <a:rPr sz="1092" spc="-25" dirty="0">
                <a:solidFill>
                  <a:prstClr val="black"/>
                </a:solidFill>
                <a:latin typeface="Helvetica Light"/>
                <a:cs typeface="Helvetica Light"/>
              </a:rPr>
              <a:t>v</a:t>
            </a:r>
            <a:r>
              <a:rPr sz="1092" spc="-30" dirty="0">
                <a:solidFill>
                  <a:prstClr val="black"/>
                </a:solidFill>
                <a:latin typeface="Helvetica Light"/>
                <a:cs typeface="Helvetica Light"/>
              </a:rPr>
              <a:t>i</a:t>
            </a:r>
            <a:r>
              <a:rPr sz="1092" spc="-34" dirty="0">
                <a:solidFill>
                  <a:prstClr val="black"/>
                </a:solidFill>
                <a:latin typeface="Helvetica Light"/>
                <a:cs typeface="Helvetica Light"/>
              </a:rPr>
              <a:t>e</a:t>
            </a:r>
            <a:r>
              <a:rPr sz="1092" spc="-9" dirty="0">
                <a:solidFill>
                  <a:prstClr val="black"/>
                </a:solidFill>
                <a:latin typeface="Helvetica Light"/>
                <a:cs typeface="Helvetica Light"/>
              </a:rPr>
              <a:t>w</a:t>
            </a:r>
            <a:endParaRPr sz="1092" dirty="0">
              <a:solidFill>
                <a:prstClr val="black"/>
              </a:solidFill>
              <a:latin typeface="Helvetica Light"/>
              <a:cs typeface="Helvetica Light"/>
            </a:endParaRPr>
          </a:p>
        </p:txBody>
      </p:sp>
      <p:sp>
        <p:nvSpPr>
          <p:cNvPr id="17" name="object 10"/>
          <p:cNvSpPr txBox="1"/>
          <p:nvPr/>
        </p:nvSpPr>
        <p:spPr>
          <a:xfrm>
            <a:off x="3898688" y="4003904"/>
            <a:ext cx="1590826" cy="168046"/>
          </a:xfrm>
          <a:prstGeom prst="rect">
            <a:avLst/>
          </a:prstGeom>
        </p:spPr>
        <p:txBody>
          <a:bodyPr vert="horz" wrap="square" lIns="0" tIns="0" rIns="0" bIns="0" rtlCol="0">
            <a:spAutoFit/>
          </a:bodyPr>
          <a:lstStyle/>
          <a:p>
            <a:pPr marL="5776"/>
            <a:r>
              <a:rPr sz="1092" spc="-43" dirty="0">
                <a:solidFill>
                  <a:prstClr val="black"/>
                </a:solidFill>
                <a:latin typeface="Helvetica Light"/>
                <a:cs typeface="Helvetica Light"/>
              </a:rPr>
              <a:t>@</a:t>
            </a:r>
            <a:r>
              <a:rPr sz="1092" spc="-11" dirty="0">
                <a:solidFill>
                  <a:prstClr val="black"/>
                </a:solidFill>
                <a:latin typeface="Helvetica Light"/>
                <a:cs typeface="Helvetica Light"/>
              </a:rPr>
              <a:t>T</a:t>
            </a:r>
            <a:r>
              <a:rPr sz="1092" spc="-27" dirty="0">
                <a:solidFill>
                  <a:prstClr val="black"/>
                </a:solidFill>
                <a:latin typeface="Helvetica Light"/>
                <a:cs typeface="Helvetica Light"/>
              </a:rPr>
              <a:t>h</a:t>
            </a:r>
            <a:r>
              <a:rPr sz="1092" spc="-14" dirty="0">
                <a:solidFill>
                  <a:prstClr val="black"/>
                </a:solidFill>
                <a:latin typeface="Helvetica Light"/>
                <a:cs typeface="Helvetica Light"/>
              </a:rPr>
              <a:t>e</a:t>
            </a:r>
            <a:r>
              <a:rPr sz="1092" spc="-25" dirty="0">
                <a:solidFill>
                  <a:prstClr val="black"/>
                </a:solidFill>
                <a:latin typeface="Helvetica Light"/>
                <a:cs typeface="Helvetica Light"/>
              </a:rPr>
              <a:t>P</a:t>
            </a:r>
            <a:r>
              <a:rPr sz="1092" spc="-30" dirty="0">
                <a:solidFill>
                  <a:prstClr val="black"/>
                </a:solidFill>
                <a:latin typeface="Helvetica Light"/>
                <a:cs typeface="Helvetica Light"/>
              </a:rPr>
              <a:t>ri</a:t>
            </a:r>
            <a:r>
              <a:rPr sz="1092" spc="-27" dirty="0">
                <a:solidFill>
                  <a:prstClr val="black"/>
                </a:solidFill>
                <a:latin typeface="Helvetica Light"/>
                <a:cs typeface="Helvetica Light"/>
              </a:rPr>
              <a:t>n</a:t>
            </a:r>
            <a:r>
              <a:rPr sz="1092" spc="-25" dirty="0">
                <a:solidFill>
                  <a:prstClr val="black"/>
                </a:solidFill>
                <a:latin typeface="Helvetica Light"/>
                <a:cs typeface="Helvetica Light"/>
              </a:rPr>
              <a:t>c</a:t>
            </a:r>
            <a:r>
              <a:rPr sz="1092" spc="-36" dirty="0">
                <a:solidFill>
                  <a:prstClr val="black"/>
                </a:solidFill>
                <a:latin typeface="Helvetica Light"/>
                <a:cs typeface="Helvetica Light"/>
              </a:rPr>
              <a:t>e</a:t>
            </a:r>
            <a:r>
              <a:rPr sz="1092" spc="-39" dirty="0">
                <a:solidFill>
                  <a:prstClr val="black"/>
                </a:solidFill>
                <a:latin typeface="Helvetica Light"/>
                <a:cs typeface="Helvetica Light"/>
              </a:rPr>
              <a:t>t</a:t>
            </a:r>
            <a:r>
              <a:rPr sz="1092" spc="-20" dirty="0">
                <a:solidFill>
                  <a:prstClr val="black"/>
                </a:solidFill>
                <a:latin typeface="Helvetica Light"/>
                <a:cs typeface="Helvetica Light"/>
              </a:rPr>
              <a:t>o</a:t>
            </a:r>
            <a:r>
              <a:rPr sz="1092" spc="-18" dirty="0">
                <a:solidFill>
                  <a:prstClr val="black"/>
                </a:solidFill>
                <a:latin typeface="Helvetica Light"/>
                <a:cs typeface="Helvetica Light"/>
              </a:rPr>
              <a:t>n</a:t>
            </a:r>
            <a:r>
              <a:rPr sz="1092" spc="-25" dirty="0">
                <a:solidFill>
                  <a:prstClr val="black"/>
                </a:solidFill>
                <a:latin typeface="Helvetica Light"/>
                <a:cs typeface="Helvetica Light"/>
              </a:rPr>
              <a:t>R</a:t>
            </a:r>
            <a:r>
              <a:rPr sz="1092" spc="-41" dirty="0">
                <a:solidFill>
                  <a:prstClr val="black"/>
                </a:solidFill>
                <a:latin typeface="Helvetica Light"/>
                <a:cs typeface="Helvetica Light"/>
              </a:rPr>
              <a:t>ev</a:t>
            </a:r>
            <a:endParaRPr sz="1092" dirty="0">
              <a:solidFill>
                <a:prstClr val="black"/>
              </a:solidFill>
              <a:latin typeface="Helvetica Light"/>
              <a:cs typeface="Helvetica Light"/>
            </a:endParaRPr>
          </a:p>
        </p:txBody>
      </p:sp>
      <p:sp>
        <p:nvSpPr>
          <p:cNvPr id="18" name="object 12"/>
          <p:cNvSpPr txBox="1"/>
          <p:nvPr/>
        </p:nvSpPr>
        <p:spPr>
          <a:xfrm>
            <a:off x="7057883" y="4003904"/>
            <a:ext cx="1550270" cy="168046"/>
          </a:xfrm>
          <a:prstGeom prst="rect">
            <a:avLst/>
          </a:prstGeom>
        </p:spPr>
        <p:txBody>
          <a:bodyPr vert="horz" wrap="square" lIns="0" tIns="0" rIns="0" bIns="0" rtlCol="0">
            <a:spAutoFit/>
          </a:bodyPr>
          <a:lstStyle/>
          <a:p>
            <a:pPr marL="5776"/>
            <a:r>
              <a:rPr sz="1092" spc="-11" dirty="0">
                <a:solidFill>
                  <a:prstClr val="black"/>
                </a:solidFill>
                <a:latin typeface="Helvetica Light"/>
                <a:cs typeface="Helvetica Light"/>
              </a:rPr>
              <a:t>T</a:t>
            </a:r>
            <a:r>
              <a:rPr sz="1092" spc="-27" dirty="0">
                <a:solidFill>
                  <a:prstClr val="black"/>
                </a:solidFill>
                <a:latin typeface="Helvetica Light"/>
                <a:cs typeface="Helvetica Light"/>
              </a:rPr>
              <a:t>h</a:t>
            </a:r>
            <a:r>
              <a:rPr sz="1092" spc="-14" dirty="0">
                <a:solidFill>
                  <a:prstClr val="black"/>
                </a:solidFill>
                <a:latin typeface="Helvetica Light"/>
                <a:cs typeface="Helvetica Light"/>
              </a:rPr>
              <a:t>e</a:t>
            </a:r>
            <a:r>
              <a:rPr sz="1092" spc="-25" dirty="0">
                <a:solidFill>
                  <a:prstClr val="black"/>
                </a:solidFill>
                <a:latin typeface="Helvetica Light"/>
                <a:cs typeface="Helvetica Light"/>
              </a:rPr>
              <a:t>P</a:t>
            </a:r>
            <a:r>
              <a:rPr sz="1092" spc="-30" dirty="0">
                <a:solidFill>
                  <a:prstClr val="black"/>
                </a:solidFill>
                <a:latin typeface="Helvetica Light"/>
                <a:cs typeface="Helvetica Light"/>
              </a:rPr>
              <a:t>ri</a:t>
            </a:r>
            <a:r>
              <a:rPr sz="1092" spc="-27" dirty="0">
                <a:solidFill>
                  <a:prstClr val="black"/>
                </a:solidFill>
                <a:latin typeface="Helvetica Light"/>
                <a:cs typeface="Helvetica Light"/>
              </a:rPr>
              <a:t>n</a:t>
            </a:r>
            <a:r>
              <a:rPr sz="1092" spc="-25" dirty="0">
                <a:solidFill>
                  <a:prstClr val="black"/>
                </a:solidFill>
                <a:latin typeface="Helvetica Light"/>
                <a:cs typeface="Helvetica Light"/>
              </a:rPr>
              <a:t>c</a:t>
            </a:r>
            <a:r>
              <a:rPr sz="1092" spc="-36" dirty="0">
                <a:solidFill>
                  <a:prstClr val="black"/>
                </a:solidFill>
                <a:latin typeface="Helvetica Light"/>
                <a:cs typeface="Helvetica Light"/>
              </a:rPr>
              <a:t>e</a:t>
            </a:r>
            <a:r>
              <a:rPr sz="1092" spc="-39" dirty="0">
                <a:solidFill>
                  <a:prstClr val="black"/>
                </a:solidFill>
                <a:latin typeface="Helvetica Light"/>
                <a:cs typeface="Helvetica Light"/>
              </a:rPr>
              <a:t>t</a:t>
            </a:r>
            <a:r>
              <a:rPr sz="1092" spc="-20" dirty="0">
                <a:solidFill>
                  <a:prstClr val="black"/>
                </a:solidFill>
                <a:latin typeface="Helvetica Light"/>
                <a:cs typeface="Helvetica Light"/>
              </a:rPr>
              <a:t>o</a:t>
            </a:r>
            <a:r>
              <a:rPr sz="1092" spc="-18" dirty="0">
                <a:solidFill>
                  <a:prstClr val="black"/>
                </a:solidFill>
                <a:latin typeface="Helvetica Light"/>
                <a:cs typeface="Helvetica Light"/>
              </a:rPr>
              <a:t>n</a:t>
            </a:r>
            <a:r>
              <a:rPr sz="1092" spc="-25" dirty="0">
                <a:solidFill>
                  <a:prstClr val="black"/>
                </a:solidFill>
                <a:latin typeface="Helvetica Light"/>
                <a:cs typeface="Helvetica Light"/>
              </a:rPr>
              <a:t>R</a:t>
            </a:r>
            <a:r>
              <a:rPr sz="1092" spc="-41" dirty="0">
                <a:solidFill>
                  <a:prstClr val="black"/>
                </a:solidFill>
                <a:latin typeface="Helvetica Light"/>
                <a:cs typeface="Helvetica Light"/>
              </a:rPr>
              <a:t>e</a:t>
            </a:r>
            <a:r>
              <a:rPr sz="1092" spc="-25" dirty="0">
                <a:solidFill>
                  <a:prstClr val="black"/>
                </a:solidFill>
                <a:latin typeface="Helvetica Light"/>
                <a:cs typeface="Helvetica Light"/>
              </a:rPr>
              <a:t>v</a:t>
            </a:r>
            <a:r>
              <a:rPr sz="1092" spc="-30" dirty="0">
                <a:solidFill>
                  <a:prstClr val="black"/>
                </a:solidFill>
                <a:latin typeface="Helvetica Light"/>
                <a:cs typeface="Helvetica Light"/>
              </a:rPr>
              <a:t>i</a:t>
            </a:r>
            <a:r>
              <a:rPr sz="1092" spc="-34" dirty="0">
                <a:solidFill>
                  <a:prstClr val="black"/>
                </a:solidFill>
                <a:latin typeface="Helvetica Light"/>
                <a:cs typeface="Helvetica Light"/>
              </a:rPr>
              <a:t>e</a:t>
            </a:r>
            <a:r>
              <a:rPr sz="1092" spc="-9" dirty="0">
                <a:solidFill>
                  <a:prstClr val="black"/>
                </a:solidFill>
                <a:latin typeface="Helvetica Light"/>
                <a:cs typeface="Helvetica Light"/>
              </a:rPr>
              <a:t>w</a:t>
            </a:r>
            <a:endParaRPr sz="1092" dirty="0">
              <a:solidFill>
                <a:prstClr val="black"/>
              </a:solidFill>
              <a:latin typeface="Helvetica Light"/>
              <a:cs typeface="Helvetica Light"/>
            </a:endParaRPr>
          </a:p>
        </p:txBody>
      </p:sp>
      <p:sp>
        <p:nvSpPr>
          <p:cNvPr id="3" name="Rectangle 2"/>
          <p:cNvSpPr/>
          <p:nvPr/>
        </p:nvSpPr>
        <p:spPr>
          <a:xfrm>
            <a:off x="152400" y="4419105"/>
            <a:ext cx="7864271" cy="338554"/>
          </a:xfrm>
          <a:prstGeom prst="rect">
            <a:avLst/>
          </a:prstGeom>
        </p:spPr>
        <p:txBody>
          <a:bodyPr wrap="square">
            <a:spAutoFit/>
          </a:bodyPr>
          <a:lstStyle/>
          <a:p>
            <a:r>
              <a:rPr lang="en-US" sz="800" dirty="0">
                <a:solidFill>
                  <a:prstClr val="black"/>
                </a:solidFill>
                <a:latin typeface="Helvetica" panose="020B0604020202020204" pitchFamily="34" charset="0"/>
                <a:ea typeface="Calibri" panose="020F0502020204030204" pitchFamily="34" charset="0"/>
                <a:cs typeface="Helvetica" panose="020B0604020202020204" pitchFamily="34" charset="0"/>
              </a:rPr>
              <a:t>©2018 TPR Education IP Holdings, LLC. All Rights Reserved. All tests are registered trademarks of their respective owners. None of the trademark holders are affiliated with The Princeton Review or these products. The Princeton Review is not affiliated with Princeton University. </a:t>
            </a:r>
            <a:endParaRPr lang="en-US" sz="800" dirty="0">
              <a:solidFill>
                <a:prstClr val="black"/>
              </a:solidFill>
              <a:latin typeface="Helvetica" panose="020B0604020202020204" pitchFamily="34" charset="0"/>
              <a:cs typeface="Helvetica" panose="020B0604020202020204" pitchFamily="34" charset="0"/>
            </a:endParaRPr>
          </a:p>
        </p:txBody>
      </p:sp>
      <p:sp>
        <p:nvSpPr>
          <p:cNvPr id="10" name="Rectangle 9"/>
          <p:cNvSpPr/>
          <p:nvPr/>
        </p:nvSpPr>
        <p:spPr>
          <a:xfrm>
            <a:off x="76199" y="1365142"/>
            <a:ext cx="6048285" cy="830997"/>
          </a:xfrm>
          <a:prstGeom prst="rect">
            <a:avLst/>
          </a:prstGeom>
        </p:spPr>
        <p:txBody>
          <a:bodyPr wrap="square">
            <a:spAutoFit/>
          </a:bodyPr>
          <a:lstStyle/>
          <a:p>
            <a:pPr algn="ctr"/>
            <a:endParaRPr lang="en-US" sz="1600" dirty="0">
              <a:solidFill>
                <a:prstClr val="black"/>
              </a:solidFill>
              <a:latin typeface="Helvetica Neue"/>
              <a:cs typeface="Gotham Book" pitchFamily="50" charset="0"/>
            </a:endParaRPr>
          </a:p>
          <a:p>
            <a:pPr algn="ctr"/>
            <a:endParaRPr lang="en-US" sz="1600" dirty="0">
              <a:solidFill>
                <a:prstClr val="black"/>
              </a:solidFill>
              <a:latin typeface="Helvetica Neue"/>
              <a:cs typeface="Gotham Book" pitchFamily="50" charset="0"/>
            </a:endParaRPr>
          </a:p>
          <a:p>
            <a:pPr algn="ctr"/>
            <a:endParaRPr lang="en-US" sz="1600" dirty="0">
              <a:solidFill>
                <a:prstClr val="black"/>
              </a:solidFill>
              <a:latin typeface="Helvetica Neue"/>
              <a:cs typeface="Gotham Book" pitchFamily="50" charset="0"/>
            </a:endParaRPr>
          </a:p>
        </p:txBody>
      </p:sp>
      <p:sp>
        <p:nvSpPr>
          <p:cNvPr id="12" name="Text Placeholder 6"/>
          <p:cNvSpPr>
            <a:spLocks noGrp="1"/>
          </p:cNvSpPr>
          <p:nvPr>
            <p:ph type="body" sz="quarter" idx="15"/>
          </p:nvPr>
        </p:nvSpPr>
        <p:spPr>
          <a:xfrm>
            <a:off x="3029882" y="1356941"/>
            <a:ext cx="3315444" cy="205723"/>
          </a:xfrm>
        </p:spPr>
        <p:txBody>
          <a:bodyPr/>
          <a:lstStyle/>
          <a:p>
            <a:pPr marL="5776"/>
            <a:r>
              <a:rPr lang="en-US" sz="2000" b="0" spc="-152" dirty="0">
                <a:latin typeface="Helvetica"/>
                <a:cs typeface="Helvetica"/>
              </a:rPr>
              <a:t>Y</a:t>
            </a:r>
            <a:r>
              <a:rPr lang="en-US" sz="2000" b="0" spc="-25" dirty="0">
                <a:latin typeface="Helvetica"/>
                <a:cs typeface="Helvetica"/>
              </a:rPr>
              <a:t>o</a:t>
            </a:r>
            <a:r>
              <a:rPr lang="en-US" sz="2000" b="0" spc="-36" dirty="0">
                <a:latin typeface="Helvetica"/>
                <a:cs typeface="Helvetica"/>
              </a:rPr>
              <a:t>u</a:t>
            </a:r>
            <a:r>
              <a:rPr lang="en-US" sz="2000" b="0" dirty="0">
                <a:latin typeface="Helvetica"/>
                <a:cs typeface="Helvetica"/>
              </a:rPr>
              <a:t>r </a:t>
            </a:r>
            <a:r>
              <a:rPr lang="en-US" sz="2000" b="0" spc="-25" dirty="0">
                <a:latin typeface="Helvetica"/>
                <a:cs typeface="Helvetica"/>
              </a:rPr>
              <a:t>i</a:t>
            </a:r>
            <a:r>
              <a:rPr lang="en-US" sz="2000" b="0" spc="-34" dirty="0">
                <a:latin typeface="Helvetica"/>
                <a:cs typeface="Helvetica"/>
              </a:rPr>
              <a:t>n</a:t>
            </a:r>
            <a:r>
              <a:rPr lang="en-US" sz="2000" b="0" spc="-36" dirty="0">
                <a:latin typeface="Helvetica"/>
                <a:cs typeface="Helvetica"/>
              </a:rPr>
              <a:t>f</a:t>
            </a:r>
            <a:r>
              <a:rPr lang="en-US" sz="2000" b="0" dirty="0">
                <a:latin typeface="Helvetica"/>
                <a:cs typeface="Helvetica"/>
              </a:rPr>
              <a:t>o </a:t>
            </a:r>
            <a:r>
              <a:rPr lang="en-US" sz="2000" b="0" spc="-23" dirty="0">
                <a:latin typeface="Helvetica"/>
                <a:cs typeface="Helvetica"/>
              </a:rPr>
              <a:t>h</a:t>
            </a:r>
            <a:r>
              <a:rPr lang="en-US" sz="2000" b="0" spc="-27" dirty="0">
                <a:latin typeface="Helvetica"/>
                <a:cs typeface="Helvetica"/>
              </a:rPr>
              <a:t>e</a:t>
            </a:r>
            <a:r>
              <a:rPr lang="en-US" sz="2000" b="0" spc="-30" dirty="0">
                <a:latin typeface="Helvetica"/>
                <a:cs typeface="Helvetica"/>
              </a:rPr>
              <a:t>r</a:t>
            </a:r>
            <a:r>
              <a:rPr lang="en-US" sz="2000" b="0" dirty="0">
                <a:latin typeface="Helvetica"/>
                <a:cs typeface="Helvetica"/>
              </a:rPr>
              <a:t>e</a:t>
            </a:r>
          </a:p>
          <a:p>
            <a:pPr marL="5776"/>
            <a:r>
              <a:rPr lang="en-US" sz="2000" b="0" dirty="0">
                <a:latin typeface="Helvetica"/>
                <a:cs typeface="Helvetica"/>
              </a:rPr>
              <a:t> </a:t>
            </a:r>
            <a:r>
              <a:rPr lang="en-US" sz="2000" b="0" spc="-98" dirty="0">
                <a:latin typeface="Helvetica"/>
                <a:cs typeface="Helvetica"/>
              </a:rPr>
              <a:t>(</a:t>
            </a:r>
            <a:r>
              <a:rPr lang="en-US" sz="2000" b="0" spc="-27" dirty="0">
                <a:latin typeface="Helvetica"/>
                <a:cs typeface="Helvetica"/>
              </a:rPr>
              <a:t>e</a:t>
            </a:r>
            <a:r>
              <a:rPr lang="en-US" sz="2000" b="0" spc="-30" dirty="0">
                <a:latin typeface="Helvetica"/>
                <a:cs typeface="Helvetica"/>
              </a:rPr>
              <a:t>m</a:t>
            </a:r>
            <a:r>
              <a:rPr lang="en-US" sz="2000" b="0" spc="-20" dirty="0">
                <a:latin typeface="Helvetica"/>
                <a:cs typeface="Helvetica"/>
              </a:rPr>
              <a:t>a</a:t>
            </a:r>
            <a:r>
              <a:rPr lang="en-US" sz="2000" b="0" spc="-27" dirty="0">
                <a:latin typeface="Helvetica"/>
                <a:cs typeface="Helvetica"/>
              </a:rPr>
              <a:t>i</a:t>
            </a:r>
            <a:r>
              <a:rPr lang="en-US" sz="2000" b="0" dirty="0">
                <a:latin typeface="Helvetica"/>
                <a:cs typeface="Helvetica"/>
              </a:rPr>
              <a:t>l </a:t>
            </a:r>
            <a:r>
              <a:rPr lang="en-US" sz="2000" b="0" spc="-23" dirty="0">
                <a:latin typeface="Helvetica"/>
                <a:cs typeface="Helvetica"/>
              </a:rPr>
              <a:t>a</a:t>
            </a:r>
            <a:r>
              <a:rPr lang="en-US" sz="2000" b="0" spc="-14" dirty="0">
                <a:latin typeface="Helvetica"/>
                <a:cs typeface="Helvetica"/>
              </a:rPr>
              <a:t>n</a:t>
            </a:r>
            <a:r>
              <a:rPr lang="en-US" sz="2000" b="0" dirty="0">
                <a:latin typeface="Helvetica"/>
                <a:cs typeface="Helvetica"/>
              </a:rPr>
              <a:t>d </a:t>
            </a:r>
            <a:r>
              <a:rPr lang="en-US" sz="2000" b="0" spc="-18" dirty="0">
                <a:latin typeface="Helvetica"/>
                <a:cs typeface="Helvetica"/>
              </a:rPr>
              <a:t>ph</a:t>
            </a:r>
            <a:r>
              <a:rPr lang="en-US" sz="2000" b="0" spc="-25" dirty="0">
                <a:latin typeface="Helvetica"/>
                <a:cs typeface="Helvetica"/>
              </a:rPr>
              <a:t>o</a:t>
            </a:r>
            <a:r>
              <a:rPr lang="en-US" sz="2000" b="0" spc="-23" dirty="0">
                <a:latin typeface="Helvetica"/>
                <a:cs typeface="Helvetica"/>
              </a:rPr>
              <a:t>n</a:t>
            </a:r>
            <a:r>
              <a:rPr lang="en-US" sz="2000" b="0" spc="-107" dirty="0">
                <a:latin typeface="Helvetica"/>
                <a:cs typeface="Helvetica"/>
              </a:rPr>
              <a:t>e</a:t>
            </a:r>
            <a:r>
              <a:rPr lang="en-US" sz="2000" b="0" dirty="0">
                <a:latin typeface="Helvetica"/>
                <a:cs typeface="Helvetica"/>
              </a:rPr>
              <a:t>)</a:t>
            </a:r>
          </a:p>
        </p:txBody>
      </p:sp>
      <p:sp>
        <p:nvSpPr>
          <p:cNvPr id="9" name="Text Placeholder 8"/>
          <p:cNvSpPr>
            <a:spLocks noGrp="1"/>
          </p:cNvSpPr>
          <p:nvPr>
            <p:ph type="body" sz="quarter" idx="18"/>
          </p:nvPr>
        </p:nvSpPr>
        <p:spPr>
          <a:xfrm>
            <a:off x="1813218" y="590550"/>
            <a:ext cx="5889189" cy="380359"/>
          </a:xfrm>
        </p:spPr>
        <p:txBody>
          <a:bodyPr/>
          <a:lstStyle/>
          <a:p>
            <a:r>
              <a:rPr lang="en-US" sz="2400" spc="-96" dirty="0"/>
              <a:t>Q</a:t>
            </a:r>
            <a:r>
              <a:rPr lang="en-US" sz="2400" spc="-102" dirty="0"/>
              <a:t>U</a:t>
            </a:r>
            <a:r>
              <a:rPr lang="en-US" sz="2400" spc="-111" dirty="0"/>
              <a:t>E</a:t>
            </a:r>
            <a:r>
              <a:rPr lang="en-US" sz="2400" spc="-82" dirty="0"/>
              <a:t>S</a:t>
            </a:r>
            <a:r>
              <a:rPr lang="en-US" sz="2400" spc="-70" dirty="0"/>
              <a:t>T</a:t>
            </a:r>
            <a:r>
              <a:rPr lang="en-US" sz="2400" spc="-61" dirty="0"/>
              <a:t>I</a:t>
            </a:r>
            <a:r>
              <a:rPr lang="en-US" sz="2400" spc="-82" dirty="0"/>
              <a:t>O</a:t>
            </a:r>
            <a:r>
              <a:rPr lang="en-US" sz="2400" spc="-66" dirty="0"/>
              <a:t>N</a:t>
            </a:r>
            <a:r>
              <a:rPr lang="en-US" sz="2400" spc="-148" dirty="0"/>
              <a:t>S</a:t>
            </a:r>
            <a:r>
              <a:rPr lang="en-US" sz="2400" spc="-25" dirty="0"/>
              <a:t>?</a:t>
            </a:r>
            <a:endParaRPr lang="en-US" sz="2400" dirty="0"/>
          </a:p>
        </p:txBody>
      </p:sp>
    </p:spTree>
    <p:extLst>
      <p:ext uri="{BB962C8B-B14F-4D97-AF65-F5344CB8AC3E}">
        <p14:creationId xmlns:p14="http://schemas.microsoft.com/office/powerpoint/2010/main" val="92554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l="18739" t="-141" r="14094" b="5671"/>
          <a:stretch/>
        </p:blipFill>
        <p:spPr>
          <a:xfrm>
            <a:off x="321" y="0"/>
            <a:ext cx="4606335" cy="4859034"/>
          </a:xfrm>
          <a:prstGeom prst="rect">
            <a:avLst/>
          </a:prstGeom>
          <a:solidFill>
            <a:schemeClr val="bg1"/>
          </a:solidFill>
        </p:spPr>
      </p:pic>
      <p:sp>
        <p:nvSpPr>
          <p:cNvPr id="18" name="Rectangle 17"/>
          <p:cNvSpPr/>
          <p:nvPr/>
        </p:nvSpPr>
        <p:spPr>
          <a:xfrm>
            <a:off x="0" y="0"/>
            <a:ext cx="4606335" cy="4859034"/>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dirty="0">
              <a:solidFill>
                <a:prstClr val="white"/>
              </a:solidFill>
            </a:endParaRPr>
          </a:p>
        </p:txBody>
      </p:sp>
      <p:sp>
        <p:nvSpPr>
          <p:cNvPr id="15" name="object 5"/>
          <p:cNvSpPr/>
          <p:nvPr/>
        </p:nvSpPr>
        <p:spPr>
          <a:xfrm>
            <a:off x="663672" y="804018"/>
            <a:ext cx="3105161" cy="3247827"/>
          </a:xfrm>
          <a:custGeom>
            <a:avLst/>
            <a:gdLst/>
            <a:ahLst/>
            <a:cxnLst/>
            <a:rect l="l" t="t" r="r" b="b"/>
            <a:pathLst>
              <a:path w="6827519" h="7141209">
                <a:moveTo>
                  <a:pt x="0" y="7141143"/>
                </a:moveTo>
                <a:lnTo>
                  <a:pt x="6827017" y="7141143"/>
                </a:lnTo>
                <a:lnTo>
                  <a:pt x="6827017" y="0"/>
                </a:lnTo>
                <a:lnTo>
                  <a:pt x="0" y="0"/>
                </a:lnTo>
                <a:lnTo>
                  <a:pt x="0" y="7141143"/>
                </a:lnTo>
                <a:close/>
              </a:path>
            </a:pathLst>
          </a:custGeom>
          <a:ln w="85725">
            <a:solidFill>
              <a:srgbClr val="FFFFFF"/>
            </a:solidFill>
          </a:ln>
        </p:spPr>
        <p:txBody>
          <a:bodyPr wrap="square" lIns="0" tIns="0" rIns="0" bIns="0" rtlCol="0"/>
          <a:lstStyle/>
          <a:p>
            <a:endParaRPr sz="372">
              <a:solidFill>
                <a:prstClr val="black"/>
              </a:solidFill>
            </a:endParaRPr>
          </a:p>
        </p:txBody>
      </p:sp>
      <p:sp>
        <p:nvSpPr>
          <p:cNvPr id="16" name="Rectangle 15"/>
          <p:cNvSpPr/>
          <p:nvPr/>
        </p:nvSpPr>
        <p:spPr>
          <a:xfrm>
            <a:off x="2023873" y="3486150"/>
            <a:ext cx="352738" cy="20793"/>
          </a:xfrm>
          <a:prstGeom prst="rect">
            <a:avLst/>
          </a:prstGeom>
          <a:solidFill>
            <a:srgbClr val="F6D922"/>
          </a:solidFill>
          <a:ln>
            <a:solidFill>
              <a:srgbClr val="F6D92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587" tIns="20793" rIns="41587" bIns="20793" numCol="1" spcCol="0" rtlCol="0" fromWordArt="0" anchor="ctr" anchorCtr="0" forceAA="0" compatLnSpc="1">
            <a:prstTxWarp prst="textNoShape">
              <a:avLst/>
            </a:prstTxWarp>
            <a:noAutofit/>
          </a:bodyPr>
          <a:lstStyle/>
          <a:p>
            <a:pPr algn="ctr"/>
            <a:endParaRPr lang="en-US" sz="372">
              <a:solidFill>
                <a:prstClr val="white"/>
              </a:solidFill>
            </a:endParaRPr>
          </a:p>
        </p:txBody>
      </p:sp>
      <p:sp>
        <p:nvSpPr>
          <p:cNvPr id="17" name="Text Placeholder 8"/>
          <p:cNvSpPr txBox="1">
            <a:spLocks/>
          </p:cNvSpPr>
          <p:nvPr/>
        </p:nvSpPr>
        <p:spPr>
          <a:xfrm>
            <a:off x="914400" y="1184048"/>
            <a:ext cx="2602897" cy="2606902"/>
          </a:xfrm>
          <a:prstGeom prst="rect">
            <a:avLst/>
          </a:prstGeom>
        </p:spPr>
        <p:txBody>
          <a:bodyPr/>
          <a:lstStyle>
            <a:lvl1pPr marL="0">
              <a:defRPr sz="4000" b="1" baseline="0">
                <a:solidFill>
                  <a:schemeClr val="bg1"/>
                </a:solidFill>
                <a:latin typeface="Helvetica Neue" charset="0"/>
                <a:ea typeface="Helvetica Neue" charset="0"/>
                <a:cs typeface="Helvetica Neue" charset="0"/>
              </a:defRPr>
            </a:lvl1pPr>
            <a:lvl2pPr marL="457200">
              <a:defRPr sz="2800">
                <a:latin typeface="+mn-lt"/>
                <a:ea typeface="+mn-ea"/>
                <a:cs typeface="+mn-cs"/>
              </a:defRPr>
            </a:lvl2pPr>
            <a:lvl3pPr marL="914400">
              <a:defRPr sz="2800">
                <a:latin typeface="+mn-lt"/>
                <a:ea typeface="+mn-ea"/>
                <a:cs typeface="+mn-cs"/>
              </a:defRPr>
            </a:lvl3pPr>
            <a:lvl4pPr marL="1371600">
              <a:defRPr sz="2800">
                <a:latin typeface="+mn-lt"/>
                <a:ea typeface="+mn-ea"/>
                <a:cs typeface="+mn-cs"/>
              </a:defRPr>
            </a:lvl4pPr>
            <a:lvl5pPr marL="1828800">
              <a:defRPr sz="2800">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5776" algn="ctr"/>
            <a:r>
              <a:rPr lang="en-US" sz="3300" spc="-57" dirty="0">
                <a:solidFill>
                  <a:srgbClr val="FFFFFF"/>
                </a:solidFill>
                <a:latin typeface="Helvetica"/>
                <a:cs typeface="Helvetica"/>
              </a:rPr>
              <a:t>GMAT, GRE, WHAT’S THE POINT?</a:t>
            </a:r>
            <a:r>
              <a:rPr lang="en-US" sz="3300" spc="2" dirty="0">
                <a:solidFill>
                  <a:srgbClr val="FFFFFF"/>
                </a:solidFill>
                <a:latin typeface="Helvetica"/>
                <a:cs typeface="Helvetica"/>
              </a:rPr>
              <a:t> </a:t>
            </a:r>
            <a:endParaRPr lang="en-US" sz="3300" dirty="0">
              <a:solidFill>
                <a:prstClr val="white"/>
              </a:solidFill>
              <a:latin typeface="Helvetica"/>
              <a:cs typeface="Helvetica"/>
            </a:endParaRPr>
          </a:p>
        </p:txBody>
      </p:sp>
      <p:sp>
        <p:nvSpPr>
          <p:cNvPr id="9" name="Text Placeholder 7"/>
          <p:cNvSpPr>
            <a:spLocks noGrp="1"/>
          </p:cNvSpPr>
          <p:nvPr>
            <p:ph type="body" sz="quarter" idx="4294967295"/>
          </p:nvPr>
        </p:nvSpPr>
        <p:spPr>
          <a:xfrm>
            <a:off x="5181600" y="1123950"/>
            <a:ext cx="3810000" cy="2667000"/>
          </a:xfrm>
          <a:prstGeom prst="rect">
            <a:avLst/>
          </a:prstGeom>
        </p:spPr>
        <p:txBody>
          <a:bodyPr/>
          <a:lstStyle/>
          <a:p>
            <a:r>
              <a:rPr lang="en-US" sz="2400" b="0" dirty="0">
                <a:latin typeface="Helvetica" panose="020B0604020202020204" pitchFamily="34" charset="0"/>
                <a:cs typeface="Helvetica" panose="020B0604020202020204" pitchFamily="34" charset="0"/>
              </a:rPr>
              <a:t>Test scores help admissions officers compare applicants and sort through the piles and piles of applications.</a:t>
            </a:r>
          </a:p>
          <a:p>
            <a:endParaRPr lang="en-US" b="0" dirty="0"/>
          </a:p>
          <a:p>
            <a:pPr marL="207935" indent="-207935">
              <a:buFont typeface="Arial" charset="0"/>
              <a:buChar char="•"/>
            </a:pPr>
            <a:endParaRPr lang="en-US" b="0" dirty="0"/>
          </a:p>
        </p:txBody>
      </p:sp>
    </p:spTree>
    <p:extLst>
      <p:ext uri="{BB962C8B-B14F-4D97-AF65-F5344CB8AC3E}">
        <p14:creationId xmlns:p14="http://schemas.microsoft.com/office/powerpoint/2010/main" val="2735720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7200" y="209550"/>
            <a:ext cx="6553200" cy="461665"/>
          </a:xfrm>
          <a:prstGeom prst="rect">
            <a:avLst/>
          </a:prstGeom>
          <a:noFill/>
        </p:spPr>
        <p:txBody>
          <a:bodyPr wrap="square" rtlCol="0">
            <a:spAutoFit/>
          </a:bodyPr>
          <a:lstStyle/>
          <a:p>
            <a:r>
              <a:rPr lang="en-US" sz="2400" b="1" dirty="0">
                <a:solidFill>
                  <a:prstClr val="black"/>
                </a:solidFill>
                <a:latin typeface="Helvetica" panose="020B0604020202020204" pitchFamily="34" charset="0"/>
                <a:cs typeface="Helvetica" panose="020B0604020202020204" pitchFamily="34" charset="0"/>
              </a:rPr>
              <a:t>GRE vs GMAT </a:t>
            </a:r>
          </a:p>
        </p:txBody>
      </p:sp>
      <p:graphicFrame>
        <p:nvGraphicFramePr>
          <p:cNvPr id="5" name="Table 4"/>
          <p:cNvGraphicFramePr>
            <a:graphicFrameLocks noGrp="1"/>
          </p:cNvGraphicFramePr>
          <p:nvPr>
            <p:extLst>
              <p:ext uri="{D42A27DB-BD31-4B8C-83A1-F6EECF244321}">
                <p14:modId xmlns:p14="http://schemas.microsoft.com/office/powerpoint/2010/main" val="665790187"/>
              </p:ext>
            </p:extLst>
          </p:nvPr>
        </p:nvGraphicFramePr>
        <p:xfrm>
          <a:off x="533400" y="742950"/>
          <a:ext cx="8077200" cy="3893822"/>
        </p:xfrm>
        <a:graphic>
          <a:graphicData uri="http://schemas.openxmlformats.org/drawingml/2006/table">
            <a:tbl>
              <a:tblPr firstRow="1" bandRow="1"/>
              <a:tblGrid>
                <a:gridCol w="12954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381000">
                <a:tc>
                  <a:txBody>
                    <a:bodyPr/>
                    <a:lstStyle>
                      <a:lvl1pPr marL="0">
                        <a:defRPr b="1">
                          <a:solidFill>
                            <a:schemeClr val="lt1"/>
                          </a:solidFill>
                          <a:latin typeface="Arial"/>
                        </a:defRPr>
                      </a:lvl1pPr>
                      <a:lvl2pPr marL="207935">
                        <a:defRPr b="1">
                          <a:solidFill>
                            <a:schemeClr val="lt1"/>
                          </a:solidFill>
                          <a:latin typeface="Arial"/>
                        </a:defRPr>
                      </a:lvl2pPr>
                      <a:lvl3pPr marL="415869">
                        <a:defRPr b="1">
                          <a:solidFill>
                            <a:schemeClr val="lt1"/>
                          </a:solidFill>
                          <a:latin typeface="Arial"/>
                        </a:defRPr>
                      </a:lvl3pPr>
                      <a:lvl4pPr marL="623804">
                        <a:defRPr b="1">
                          <a:solidFill>
                            <a:schemeClr val="lt1"/>
                          </a:solidFill>
                          <a:latin typeface="Arial"/>
                        </a:defRPr>
                      </a:lvl4pPr>
                      <a:lvl5pPr marL="831738">
                        <a:defRPr b="1">
                          <a:solidFill>
                            <a:schemeClr val="lt1"/>
                          </a:solidFill>
                          <a:latin typeface="Arial"/>
                        </a:defRPr>
                      </a:lvl5pPr>
                      <a:lvl6pPr marL="1039673">
                        <a:defRPr b="1">
                          <a:solidFill>
                            <a:schemeClr val="lt1"/>
                          </a:solidFill>
                          <a:latin typeface="Arial"/>
                        </a:defRPr>
                      </a:lvl6pPr>
                      <a:lvl7pPr marL="1247607">
                        <a:defRPr b="1">
                          <a:solidFill>
                            <a:schemeClr val="lt1"/>
                          </a:solidFill>
                          <a:latin typeface="Arial"/>
                        </a:defRPr>
                      </a:lvl7pPr>
                      <a:lvl8pPr marL="1455542">
                        <a:defRPr b="1">
                          <a:solidFill>
                            <a:schemeClr val="lt1"/>
                          </a:solidFill>
                          <a:latin typeface="Arial"/>
                        </a:defRPr>
                      </a:lvl8pPr>
                      <a:lvl9pPr marL="1663476">
                        <a:defRPr b="1">
                          <a:solidFill>
                            <a:schemeClr val="lt1"/>
                          </a:solidFill>
                          <a:latin typeface="Arial"/>
                        </a:defRPr>
                      </a:lvl9pPr>
                    </a:lstStyle>
                    <a:p>
                      <a:pPr algn="ctr"/>
                      <a:endParaRPr lang="en-US" sz="1200" dirty="0">
                        <a:solidFill>
                          <a:sysClr val="windowText" lastClr="000000"/>
                        </a:solidFill>
                        <a:latin typeface="Helvetica" panose="020B0604020202020204" pitchFamily="34" charset="0"/>
                        <a:cs typeface="Helvetica" panose="020B0604020202020204" pitchFamily="34" charset="0"/>
                      </a:endParaRPr>
                    </a:p>
                  </a:txBody>
                  <a:tcPr marL="68584" marR="68584" marT="34289" marB="3428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021"/>
                    </a:solidFill>
                  </a:tcPr>
                </a:tc>
                <a:tc>
                  <a:txBody>
                    <a:bodyPr/>
                    <a:lstStyle>
                      <a:lvl1pPr marL="0">
                        <a:defRPr b="1">
                          <a:solidFill>
                            <a:schemeClr val="lt1"/>
                          </a:solidFill>
                          <a:latin typeface="Arial"/>
                        </a:defRPr>
                      </a:lvl1pPr>
                      <a:lvl2pPr marL="207935">
                        <a:defRPr b="1">
                          <a:solidFill>
                            <a:schemeClr val="lt1"/>
                          </a:solidFill>
                          <a:latin typeface="Arial"/>
                        </a:defRPr>
                      </a:lvl2pPr>
                      <a:lvl3pPr marL="415869">
                        <a:defRPr b="1">
                          <a:solidFill>
                            <a:schemeClr val="lt1"/>
                          </a:solidFill>
                          <a:latin typeface="Arial"/>
                        </a:defRPr>
                      </a:lvl3pPr>
                      <a:lvl4pPr marL="623804">
                        <a:defRPr b="1">
                          <a:solidFill>
                            <a:schemeClr val="lt1"/>
                          </a:solidFill>
                          <a:latin typeface="Arial"/>
                        </a:defRPr>
                      </a:lvl4pPr>
                      <a:lvl5pPr marL="831738">
                        <a:defRPr b="1">
                          <a:solidFill>
                            <a:schemeClr val="lt1"/>
                          </a:solidFill>
                          <a:latin typeface="Arial"/>
                        </a:defRPr>
                      </a:lvl5pPr>
                      <a:lvl6pPr marL="1039673">
                        <a:defRPr b="1">
                          <a:solidFill>
                            <a:schemeClr val="lt1"/>
                          </a:solidFill>
                          <a:latin typeface="Arial"/>
                        </a:defRPr>
                      </a:lvl6pPr>
                      <a:lvl7pPr marL="1247607">
                        <a:defRPr b="1">
                          <a:solidFill>
                            <a:schemeClr val="lt1"/>
                          </a:solidFill>
                          <a:latin typeface="Arial"/>
                        </a:defRPr>
                      </a:lvl7pPr>
                      <a:lvl8pPr marL="1455542">
                        <a:defRPr b="1">
                          <a:solidFill>
                            <a:schemeClr val="lt1"/>
                          </a:solidFill>
                          <a:latin typeface="Arial"/>
                        </a:defRPr>
                      </a:lvl8pPr>
                      <a:lvl9pPr marL="1663476">
                        <a:defRPr b="1">
                          <a:solidFill>
                            <a:schemeClr val="lt1"/>
                          </a:solidFill>
                          <a:latin typeface="Arial"/>
                        </a:defRPr>
                      </a:lvl9pPr>
                    </a:lstStyle>
                    <a:p>
                      <a:pPr algn="ctr"/>
                      <a:r>
                        <a:rPr lang="en-US" sz="1200" dirty="0">
                          <a:solidFill>
                            <a:sysClr val="windowText" lastClr="000000"/>
                          </a:solidFill>
                          <a:latin typeface="Helvetica" panose="020B0604020202020204" pitchFamily="34" charset="0"/>
                          <a:cs typeface="Helvetica" panose="020B0604020202020204" pitchFamily="34" charset="0"/>
                        </a:rPr>
                        <a:t>GRE</a:t>
                      </a:r>
                    </a:p>
                  </a:txBody>
                  <a:tcPr marL="68584" marR="68584" marT="34289" marB="3428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021"/>
                    </a:solidFill>
                  </a:tcPr>
                </a:tc>
                <a:tc>
                  <a:txBody>
                    <a:bodyPr/>
                    <a:lstStyle>
                      <a:lvl1pPr marL="0">
                        <a:defRPr b="1">
                          <a:solidFill>
                            <a:schemeClr val="lt1"/>
                          </a:solidFill>
                          <a:latin typeface="Arial"/>
                        </a:defRPr>
                      </a:lvl1pPr>
                      <a:lvl2pPr marL="207935">
                        <a:defRPr b="1">
                          <a:solidFill>
                            <a:schemeClr val="lt1"/>
                          </a:solidFill>
                          <a:latin typeface="Arial"/>
                        </a:defRPr>
                      </a:lvl2pPr>
                      <a:lvl3pPr marL="415869">
                        <a:defRPr b="1">
                          <a:solidFill>
                            <a:schemeClr val="lt1"/>
                          </a:solidFill>
                          <a:latin typeface="Arial"/>
                        </a:defRPr>
                      </a:lvl3pPr>
                      <a:lvl4pPr marL="623804">
                        <a:defRPr b="1">
                          <a:solidFill>
                            <a:schemeClr val="lt1"/>
                          </a:solidFill>
                          <a:latin typeface="Arial"/>
                        </a:defRPr>
                      </a:lvl4pPr>
                      <a:lvl5pPr marL="831738">
                        <a:defRPr b="1">
                          <a:solidFill>
                            <a:schemeClr val="lt1"/>
                          </a:solidFill>
                          <a:latin typeface="Arial"/>
                        </a:defRPr>
                      </a:lvl5pPr>
                      <a:lvl6pPr marL="1039673">
                        <a:defRPr b="1">
                          <a:solidFill>
                            <a:schemeClr val="lt1"/>
                          </a:solidFill>
                          <a:latin typeface="Arial"/>
                        </a:defRPr>
                      </a:lvl6pPr>
                      <a:lvl7pPr marL="1247607">
                        <a:defRPr b="1">
                          <a:solidFill>
                            <a:schemeClr val="lt1"/>
                          </a:solidFill>
                          <a:latin typeface="Arial"/>
                        </a:defRPr>
                      </a:lvl7pPr>
                      <a:lvl8pPr marL="1455542">
                        <a:defRPr b="1">
                          <a:solidFill>
                            <a:schemeClr val="lt1"/>
                          </a:solidFill>
                          <a:latin typeface="Arial"/>
                        </a:defRPr>
                      </a:lvl8pPr>
                      <a:lvl9pPr marL="1663476">
                        <a:defRPr b="1">
                          <a:solidFill>
                            <a:schemeClr val="lt1"/>
                          </a:solidFill>
                          <a:latin typeface="Arial"/>
                        </a:defRPr>
                      </a:lvl9pPr>
                    </a:lstStyle>
                    <a:p>
                      <a:pPr algn="ctr"/>
                      <a:r>
                        <a:rPr lang="en-US" sz="1200" dirty="0">
                          <a:solidFill>
                            <a:sysClr val="windowText" lastClr="000000"/>
                          </a:solidFill>
                          <a:latin typeface="Helvetica" panose="020B0604020202020204" pitchFamily="34" charset="0"/>
                          <a:cs typeface="Helvetica" panose="020B0604020202020204" pitchFamily="34" charset="0"/>
                        </a:rPr>
                        <a:t>GMAT</a:t>
                      </a:r>
                    </a:p>
                  </a:txBody>
                  <a:tcPr marL="68584" marR="68584" marT="34289" marB="3428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021"/>
                    </a:solidFill>
                  </a:tcPr>
                </a:tc>
                <a:extLst>
                  <a:ext uri="{0D108BD9-81ED-4DB2-BD59-A6C34878D82A}">
                    <a16:rowId xmlns:a16="http://schemas.microsoft.com/office/drawing/2014/main" val="10000"/>
                  </a:ext>
                </a:extLst>
              </a:tr>
              <a:tr h="1303017">
                <a:tc>
                  <a:txBody>
                    <a:bodyPr/>
                    <a:lstStyle>
                      <a:lvl1pPr marL="0">
                        <a:defRPr>
                          <a:solidFill>
                            <a:schemeClr val="dk1"/>
                          </a:solidFill>
                          <a:latin typeface="Arial"/>
                        </a:defRPr>
                      </a:lvl1pPr>
                      <a:lvl2pPr marL="207935">
                        <a:defRPr>
                          <a:solidFill>
                            <a:schemeClr val="dk1"/>
                          </a:solidFill>
                          <a:latin typeface="Arial"/>
                        </a:defRPr>
                      </a:lvl2pPr>
                      <a:lvl3pPr marL="415869">
                        <a:defRPr>
                          <a:solidFill>
                            <a:schemeClr val="dk1"/>
                          </a:solidFill>
                          <a:latin typeface="Arial"/>
                        </a:defRPr>
                      </a:lvl3pPr>
                      <a:lvl4pPr marL="623804">
                        <a:defRPr>
                          <a:solidFill>
                            <a:schemeClr val="dk1"/>
                          </a:solidFill>
                          <a:latin typeface="Arial"/>
                        </a:defRPr>
                      </a:lvl4pPr>
                      <a:lvl5pPr marL="831738">
                        <a:defRPr>
                          <a:solidFill>
                            <a:schemeClr val="dk1"/>
                          </a:solidFill>
                          <a:latin typeface="Arial"/>
                        </a:defRPr>
                      </a:lvl5pPr>
                      <a:lvl6pPr marL="1039673">
                        <a:defRPr>
                          <a:solidFill>
                            <a:schemeClr val="dk1"/>
                          </a:solidFill>
                          <a:latin typeface="Arial"/>
                        </a:defRPr>
                      </a:lvl6pPr>
                      <a:lvl7pPr marL="1247607">
                        <a:defRPr>
                          <a:solidFill>
                            <a:schemeClr val="dk1"/>
                          </a:solidFill>
                          <a:latin typeface="Arial"/>
                        </a:defRPr>
                      </a:lvl7pPr>
                      <a:lvl8pPr marL="1455542">
                        <a:defRPr>
                          <a:solidFill>
                            <a:schemeClr val="dk1"/>
                          </a:solidFill>
                          <a:latin typeface="Arial"/>
                        </a:defRPr>
                      </a:lvl8pPr>
                      <a:lvl9pPr marL="1663476">
                        <a:defRPr>
                          <a:solidFill>
                            <a:schemeClr val="dk1"/>
                          </a:solidFill>
                          <a:latin typeface="Arial"/>
                        </a:defRPr>
                      </a:lvl9pPr>
                    </a:lstStyle>
                    <a:p>
                      <a:pPr algn="ctr"/>
                      <a:r>
                        <a:rPr lang="en-US" sz="1200" b="1" baseline="0" dirty="0">
                          <a:latin typeface="Helvetica" panose="020B0604020202020204" pitchFamily="34" charset="0"/>
                          <a:cs typeface="Helvetica" panose="020B0604020202020204" pitchFamily="34" charset="0"/>
                        </a:rPr>
                        <a:t>STRUCTURE</a:t>
                      </a:r>
                      <a:endParaRPr lang="en-US" sz="1200" b="1" dirty="0">
                        <a:latin typeface="Helvetica" panose="020B0604020202020204" pitchFamily="34" charset="0"/>
                        <a:cs typeface="Helvetica" panose="020B0604020202020204" pitchFamily="34" charset="0"/>
                      </a:endParaRPr>
                    </a:p>
                  </a:txBody>
                  <a:tcPr marL="68584" marR="68584" marT="34289" marB="3428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defRPr>
                          <a:solidFill>
                            <a:schemeClr val="dk1"/>
                          </a:solidFill>
                          <a:latin typeface="Arial"/>
                        </a:defRPr>
                      </a:lvl1pPr>
                      <a:lvl2pPr marL="207935">
                        <a:defRPr>
                          <a:solidFill>
                            <a:schemeClr val="dk1"/>
                          </a:solidFill>
                          <a:latin typeface="Arial"/>
                        </a:defRPr>
                      </a:lvl2pPr>
                      <a:lvl3pPr marL="415869">
                        <a:defRPr>
                          <a:solidFill>
                            <a:schemeClr val="dk1"/>
                          </a:solidFill>
                          <a:latin typeface="Arial"/>
                        </a:defRPr>
                      </a:lvl3pPr>
                      <a:lvl4pPr marL="623804">
                        <a:defRPr>
                          <a:solidFill>
                            <a:schemeClr val="dk1"/>
                          </a:solidFill>
                          <a:latin typeface="Arial"/>
                        </a:defRPr>
                      </a:lvl4pPr>
                      <a:lvl5pPr marL="831738">
                        <a:defRPr>
                          <a:solidFill>
                            <a:schemeClr val="dk1"/>
                          </a:solidFill>
                          <a:latin typeface="Arial"/>
                        </a:defRPr>
                      </a:lvl5pPr>
                      <a:lvl6pPr marL="1039673">
                        <a:defRPr>
                          <a:solidFill>
                            <a:schemeClr val="dk1"/>
                          </a:solidFill>
                          <a:latin typeface="Arial"/>
                        </a:defRPr>
                      </a:lvl6pPr>
                      <a:lvl7pPr marL="1247607">
                        <a:defRPr>
                          <a:solidFill>
                            <a:schemeClr val="dk1"/>
                          </a:solidFill>
                          <a:latin typeface="Arial"/>
                        </a:defRPr>
                      </a:lvl7pPr>
                      <a:lvl8pPr marL="1455542">
                        <a:defRPr>
                          <a:solidFill>
                            <a:schemeClr val="dk1"/>
                          </a:solidFill>
                          <a:latin typeface="Arial"/>
                        </a:defRPr>
                      </a:lvl8pPr>
                      <a:lvl9pPr marL="1663476">
                        <a:defRPr>
                          <a:solidFill>
                            <a:schemeClr val="dk1"/>
                          </a:solidFill>
                          <a:latin typeface="Arial"/>
                        </a:defRPr>
                      </a:lvl9pPr>
                    </a:lstStyle>
                    <a:p>
                      <a:pPr marL="0" indent="0" algn="ctr">
                        <a:buFont typeface="Arial" panose="020B0604020202020204" pitchFamily="34" charset="0"/>
                        <a:buNone/>
                      </a:pPr>
                      <a:r>
                        <a:rPr lang="en-US" sz="1200" b="1" u="none" dirty="0">
                          <a:latin typeface="Helvetica" panose="020B0604020202020204" pitchFamily="34" charset="0"/>
                          <a:cs typeface="Helvetica" panose="020B0604020202020204" pitchFamily="34" charset="0"/>
                        </a:rPr>
                        <a:t>3 hours,</a:t>
                      </a:r>
                      <a:r>
                        <a:rPr lang="en-US" sz="1200" b="1" u="none" baseline="0" dirty="0">
                          <a:latin typeface="Helvetica" panose="020B0604020202020204" pitchFamily="34" charset="0"/>
                          <a:cs typeface="Helvetica" panose="020B0604020202020204" pitchFamily="34" charset="0"/>
                        </a:rPr>
                        <a:t> 45 minutes</a:t>
                      </a:r>
                      <a:endParaRPr lang="en-US" sz="1200" b="1" u="none" dirty="0">
                        <a:latin typeface="Helvetica" panose="020B0604020202020204" pitchFamily="34" charset="0"/>
                        <a:cs typeface="Helvetica" panose="020B0604020202020204" pitchFamily="34" charset="0"/>
                      </a:endParaRPr>
                    </a:p>
                    <a:p>
                      <a:pPr marL="285750" indent="-285750" algn="l">
                        <a:buFont typeface="Arial" panose="020B0604020202020204" pitchFamily="34" charset="0"/>
                        <a:buChar char="•"/>
                      </a:pPr>
                      <a:endParaRPr lang="en-US" sz="1200" dirty="0">
                        <a:latin typeface="Helvetica" panose="020B0604020202020204" pitchFamily="34" charset="0"/>
                        <a:cs typeface="Helvetica" panose="020B0604020202020204" pitchFamily="34" charset="0"/>
                      </a:endParaRPr>
                    </a:p>
                    <a:p>
                      <a:pPr marL="285750" indent="-285750" algn="l">
                        <a:buFont typeface="Arial" panose="020B0604020202020204" pitchFamily="34" charset="0"/>
                        <a:buChar char="•"/>
                      </a:pPr>
                      <a:r>
                        <a:rPr lang="en-US" sz="1200" dirty="0">
                          <a:latin typeface="Helvetica" panose="020B0604020202020204" pitchFamily="34" charset="0"/>
                          <a:cs typeface="Helvetica" panose="020B0604020202020204" pitchFamily="34" charset="0"/>
                        </a:rPr>
                        <a:t>60</a:t>
                      </a:r>
                      <a:r>
                        <a:rPr lang="en-US" sz="1200" baseline="0" dirty="0">
                          <a:latin typeface="Helvetica" panose="020B0604020202020204" pitchFamily="34" charset="0"/>
                          <a:cs typeface="Helvetica" panose="020B0604020202020204" pitchFamily="34" charset="0"/>
                        </a:rPr>
                        <a:t> min Analytical Writing Assessment (Two 30 min essays)</a:t>
                      </a:r>
                    </a:p>
                    <a:p>
                      <a:pPr marL="285750" indent="-285750" algn="l">
                        <a:buFont typeface="Arial" panose="020B0604020202020204" pitchFamily="34" charset="0"/>
                        <a:buChar char="•"/>
                      </a:pPr>
                      <a:r>
                        <a:rPr lang="en-US" sz="1200" baseline="0" dirty="0">
                          <a:latin typeface="Helvetica" panose="020B0604020202020204" pitchFamily="34" charset="0"/>
                          <a:cs typeface="Helvetica" panose="020B0604020202020204" pitchFamily="34" charset="0"/>
                        </a:rPr>
                        <a:t>Two 35 min Quantitative Reasoning sections</a:t>
                      </a:r>
                    </a:p>
                    <a:p>
                      <a:pPr marL="285750" indent="-285750" algn="l">
                        <a:buFont typeface="Arial" panose="020B0604020202020204" pitchFamily="34" charset="0"/>
                        <a:buChar char="•"/>
                      </a:pPr>
                      <a:r>
                        <a:rPr lang="en-US" sz="1200" baseline="0" dirty="0">
                          <a:latin typeface="Helvetica" panose="020B0604020202020204" pitchFamily="34" charset="0"/>
                          <a:cs typeface="Helvetica" panose="020B0604020202020204" pitchFamily="34" charset="0"/>
                        </a:rPr>
                        <a:t>Two 30 min Verbal Reasoning sections</a:t>
                      </a:r>
                    </a:p>
                    <a:p>
                      <a:pPr marL="285750" indent="-285750" algn="l">
                        <a:buFont typeface="Arial" panose="020B0604020202020204" pitchFamily="34" charset="0"/>
                        <a:buChar char="•"/>
                      </a:pPr>
                      <a:r>
                        <a:rPr lang="en-US" sz="1200" baseline="0" dirty="0">
                          <a:latin typeface="Helvetica" panose="020B0604020202020204" pitchFamily="34" charset="0"/>
                          <a:cs typeface="Helvetica" panose="020B0604020202020204" pitchFamily="34" charset="0"/>
                        </a:rPr>
                        <a:t>Experimental section (30 or 35 mins, can be Quant. or Verbal)</a:t>
                      </a:r>
                    </a:p>
                  </a:txBody>
                  <a:tcPr marL="68584" marR="68584" marT="34289" marB="3428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defRPr>
                          <a:solidFill>
                            <a:schemeClr val="dk1"/>
                          </a:solidFill>
                          <a:latin typeface="Arial"/>
                        </a:defRPr>
                      </a:lvl1pPr>
                      <a:lvl2pPr marL="207935">
                        <a:defRPr>
                          <a:solidFill>
                            <a:schemeClr val="dk1"/>
                          </a:solidFill>
                          <a:latin typeface="Arial"/>
                        </a:defRPr>
                      </a:lvl2pPr>
                      <a:lvl3pPr marL="415869">
                        <a:defRPr>
                          <a:solidFill>
                            <a:schemeClr val="dk1"/>
                          </a:solidFill>
                          <a:latin typeface="Arial"/>
                        </a:defRPr>
                      </a:lvl3pPr>
                      <a:lvl4pPr marL="623804">
                        <a:defRPr>
                          <a:solidFill>
                            <a:schemeClr val="dk1"/>
                          </a:solidFill>
                          <a:latin typeface="Arial"/>
                        </a:defRPr>
                      </a:lvl4pPr>
                      <a:lvl5pPr marL="831738">
                        <a:defRPr>
                          <a:solidFill>
                            <a:schemeClr val="dk1"/>
                          </a:solidFill>
                          <a:latin typeface="Arial"/>
                        </a:defRPr>
                      </a:lvl5pPr>
                      <a:lvl6pPr marL="1039673">
                        <a:defRPr>
                          <a:solidFill>
                            <a:schemeClr val="dk1"/>
                          </a:solidFill>
                          <a:latin typeface="Arial"/>
                        </a:defRPr>
                      </a:lvl6pPr>
                      <a:lvl7pPr marL="1247607">
                        <a:defRPr>
                          <a:solidFill>
                            <a:schemeClr val="dk1"/>
                          </a:solidFill>
                          <a:latin typeface="Arial"/>
                        </a:defRPr>
                      </a:lvl7pPr>
                      <a:lvl8pPr marL="1455542">
                        <a:defRPr>
                          <a:solidFill>
                            <a:schemeClr val="dk1"/>
                          </a:solidFill>
                          <a:latin typeface="Arial"/>
                        </a:defRPr>
                      </a:lvl8pPr>
                      <a:lvl9pPr marL="1663476">
                        <a:defRPr>
                          <a:solidFill>
                            <a:schemeClr val="dk1"/>
                          </a:solidFill>
                          <a:latin typeface="Arial"/>
                        </a:defRPr>
                      </a:lvl9pPr>
                    </a:lstStyle>
                    <a:p>
                      <a:pPr algn="ctr"/>
                      <a:r>
                        <a:rPr lang="en-US" sz="1200" b="1" dirty="0">
                          <a:latin typeface="Helvetica" panose="020B0604020202020204" pitchFamily="34" charset="0"/>
                          <a:cs typeface="Helvetica" panose="020B0604020202020204" pitchFamily="34" charset="0"/>
                        </a:rPr>
                        <a:t>3 hours, 30 minutes</a:t>
                      </a:r>
                    </a:p>
                    <a:p>
                      <a:pPr algn="l"/>
                      <a:endParaRPr lang="en-US" sz="1200" dirty="0">
                        <a:latin typeface="Helvetica" panose="020B0604020202020204" pitchFamily="34" charset="0"/>
                        <a:cs typeface="Helvetica" panose="020B0604020202020204" pitchFamily="34" charset="0"/>
                      </a:endParaRPr>
                    </a:p>
                    <a:p>
                      <a:pPr marL="171450" indent="-171450" algn="l">
                        <a:buFont typeface="Arial" pitchFamily="34" charset="0"/>
                        <a:buChar char="•"/>
                      </a:pPr>
                      <a:r>
                        <a:rPr lang="en-US" sz="1200" dirty="0">
                          <a:latin typeface="Helvetica" panose="020B0604020202020204" pitchFamily="34" charset="0"/>
                          <a:cs typeface="Helvetica" panose="020B0604020202020204" pitchFamily="34" charset="0"/>
                        </a:rPr>
                        <a:t>30 min Analytical Writing Assessment </a:t>
                      </a:r>
                    </a:p>
                    <a:p>
                      <a:pPr marL="0" indent="0" algn="l">
                        <a:buFont typeface="Arial" pitchFamily="34" charset="0"/>
                        <a:buNone/>
                      </a:pPr>
                      <a:r>
                        <a:rPr lang="en-US" sz="1200" dirty="0">
                          <a:latin typeface="Helvetica" panose="020B0604020202020204" pitchFamily="34" charset="0"/>
                          <a:cs typeface="Helvetica" panose="020B0604020202020204" pitchFamily="34" charset="0"/>
                        </a:rPr>
                        <a:t>    (One</a:t>
                      </a:r>
                      <a:r>
                        <a:rPr lang="en-US" sz="1200" baseline="0" dirty="0">
                          <a:latin typeface="Helvetica" panose="020B0604020202020204" pitchFamily="34" charset="0"/>
                          <a:cs typeface="Helvetica" panose="020B0604020202020204" pitchFamily="34" charset="0"/>
                        </a:rPr>
                        <a:t> 30 min</a:t>
                      </a:r>
                      <a:r>
                        <a:rPr lang="en-US" sz="1200" dirty="0">
                          <a:latin typeface="Helvetica" panose="020B0604020202020204" pitchFamily="34" charset="0"/>
                          <a:cs typeface="Helvetica" panose="020B0604020202020204" pitchFamily="34" charset="0"/>
                        </a:rPr>
                        <a:t> essay)</a:t>
                      </a:r>
                      <a:endParaRPr lang="en-US" sz="1200" baseline="0" dirty="0">
                        <a:latin typeface="Helvetica" panose="020B0604020202020204" pitchFamily="34" charset="0"/>
                        <a:cs typeface="Helvetica" panose="020B0604020202020204" pitchFamily="34" charset="0"/>
                      </a:endParaRPr>
                    </a:p>
                    <a:p>
                      <a:pPr marL="171450" indent="-171450" algn="l">
                        <a:buFont typeface="Arial" pitchFamily="34" charset="0"/>
                        <a:buChar char="•"/>
                      </a:pPr>
                      <a:r>
                        <a:rPr lang="en-US" sz="1200" baseline="0" dirty="0">
                          <a:latin typeface="Helvetica" panose="020B0604020202020204" pitchFamily="34" charset="0"/>
                          <a:cs typeface="Helvetica" panose="020B0604020202020204" pitchFamily="34" charset="0"/>
                        </a:rPr>
                        <a:t>30 min Integrated Reasoning section</a:t>
                      </a:r>
                    </a:p>
                    <a:p>
                      <a:pPr marL="171450" indent="-171450" algn="l">
                        <a:buFont typeface="Arial" pitchFamily="34" charset="0"/>
                        <a:buChar char="•"/>
                      </a:pPr>
                      <a:r>
                        <a:rPr lang="en-US" sz="1200" baseline="0" dirty="0">
                          <a:latin typeface="Helvetica" panose="020B0604020202020204" pitchFamily="34" charset="0"/>
                          <a:cs typeface="Helvetica" panose="020B0604020202020204" pitchFamily="34" charset="0"/>
                        </a:rPr>
                        <a:t>62 min Quantitative section</a:t>
                      </a:r>
                    </a:p>
                    <a:p>
                      <a:pPr marL="171450" indent="-171450" algn="l">
                        <a:buFont typeface="Arial" pitchFamily="34" charset="0"/>
                        <a:buChar char="•"/>
                      </a:pPr>
                      <a:r>
                        <a:rPr lang="en-US" sz="1200" baseline="0" dirty="0">
                          <a:latin typeface="Helvetica" panose="020B0604020202020204" pitchFamily="34" charset="0"/>
                          <a:cs typeface="Helvetica" panose="020B0604020202020204" pitchFamily="34" charset="0"/>
                        </a:rPr>
                        <a:t>65 min Verbal section</a:t>
                      </a:r>
                      <a:endParaRPr lang="en-US" sz="1200" dirty="0">
                        <a:latin typeface="Helvetica" panose="020B0604020202020204" pitchFamily="34" charset="0"/>
                        <a:cs typeface="Helvetica" panose="020B0604020202020204" pitchFamily="34" charset="0"/>
                      </a:endParaRPr>
                    </a:p>
                  </a:txBody>
                  <a:tcPr marL="68584" marR="68584" marT="34289" marB="3428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r h="441965">
                <a:tc>
                  <a:txBody>
                    <a:bodyPr/>
                    <a:lstStyle>
                      <a:lvl1pPr marL="0">
                        <a:defRPr>
                          <a:solidFill>
                            <a:schemeClr val="dk1"/>
                          </a:solidFill>
                          <a:latin typeface="Arial"/>
                        </a:defRPr>
                      </a:lvl1pPr>
                      <a:lvl2pPr marL="207935">
                        <a:defRPr>
                          <a:solidFill>
                            <a:schemeClr val="dk1"/>
                          </a:solidFill>
                          <a:latin typeface="Arial"/>
                        </a:defRPr>
                      </a:lvl2pPr>
                      <a:lvl3pPr marL="415869">
                        <a:defRPr>
                          <a:solidFill>
                            <a:schemeClr val="dk1"/>
                          </a:solidFill>
                          <a:latin typeface="Arial"/>
                        </a:defRPr>
                      </a:lvl3pPr>
                      <a:lvl4pPr marL="623804">
                        <a:defRPr>
                          <a:solidFill>
                            <a:schemeClr val="dk1"/>
                          </a:solidFill>
                          <a:latin typeface="Arial"/>
                        </a:defRPr>
                      </a:lvl4pPr>
                      <a:lvl5pPr marL="831738">
                        <a:defRPr>
                          <a:solidFill>
                            <a:schemeClr val="dk1"/>
                          </a:solidFill>
                          <a:latin typeface="Arial"/>
                        </a:defRPr>
                      </a:lvl5pPr>
                      <a:lvl6pPr marL="1039673">
                        <a:defRPr>
                          <a:solidFill>
                            <a:schemeClr val="dk1"/>
                          </a:solidFill>
                          <a:latin typeface="Arial"/>
                        </a:defRPr>
                      </a:lvl6pPr>
                      <a:lvl7pPr marL="1247607">
                        <a:defRPr>
                          <a:solidFill>
                            <a:schemeClr val="dk1"/>
                          </a:solidFill>
                          <a:latin typeface="Arial"/>
                        </a:defRPr>
                      </a:lvl7pPr>
                      <a:lvl8pPr marL="1455542">
                        <a:defRPr>
                          <a:solidFill>
                            <a:schemeClr val="dk1"/>
                          </a:solidFill>
                          <a:latin typeface="Arial"/>
                        </a:defRPr>
                      </a:lvl8pPr>
                      <a:lvl9pPr marL="1663476">
                        <a:defRPr>
                          <a:solidFill>
                            <a:schemeClr val="dk1"/>
                          </a:solidFill>
                          <a:latin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a:latin typeface="Helvetica" panose="020B0604020202020204" pitchFamily="34" charset="0"/>
                          <a:cs typeface="Helvetica" panose="020B0604020202020204" pitchFamily="34" charset="0"/>
                        </a:rPr>
                        <a:t>FORMAT</a:t>
                      </a:r>
                    </a:p>
                  </a:txBody>
                  <a:tcPr marL="68584" marR="68584" marT="34289" marB="3428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defRPr>
                          <a:solidFill>
                            <a:schemeClr val="dk1"/>
                          </a:solidFill>
                          <a:latin typeface="Arial"/>
                        </a:defRPr>
                      </a:lvl1pPr>
                      <a:lvl2pPr marL="207935">
                        <a:defRPr>
                          <a:solidFill>
                            <a:schemeClr val="dk1"/>
                          </a:solidFill>
                          <a:latin typeface="Arial"/>
                        </a:defRPr>
                      </a:lvl2pPr>
                      <a:lvl3pPr marL="415869">
                        <a:defRPr>
                          <a:solidFill>
                            <a:schemeClr val="dk1"/>
                          </a:solidFill>
                          <a:latin typeface="Arial"/>
                        </a:defRPr>
                      </a:lvl3pPr>
                      <a:lvl4pPr marL="623804">
                        <a:defRPr>
                          <a:solidFill>
                            <a:schemeClr val="dk1"/>
                          </a:solidFill>
                          <a:latin typeface="Arial"/>
                        </a:defRPr>
                      </a:lvl4pPr>
                      <a:lvl5pPr marL="831738">
                        <a:defRPr>
                          <a:solidFill>
                            <a:schemeClr val="dk1"/>
                          </a:solidFill>
                          <a:latin typeface="Arial"/>
                        </a:defRPr>
                      </a:lvl5pPr>
                      <a:lvl6pPr marL="1039673">
                        <a:defRPr>
                          <a:solidFill>
                            <a:schemeClr val="dk1"/>
                          </a:solidFill>
                          <a:latin typeface="Arial"/>
                        </a:defRPr>
                      </a:lvl6pPr>
                      <a:lvl7pPr marL="1247607">
                        <a:defRPr>
                          <a:solidFill>
                            <a:schemeClr val="dk1"/>
                          </a:solidFill>
                          <a:latin typeface="Arial"/>
                        </a:defRPr>
                      </a:lvl7pPr>
                      <a:lvl8pPr marL="1455542">
                        <a:defRPr>
                          <a:solidFill>
                            <a:schemeClr val="dk1"/>
                          </a:solidFill>
                          <a:latin typeface="Arial"/>
                        </a:defRPr>
                      </a:lvl8pPr>
                      <a:lvl9pPr marL="1663476">
                        <a:defRPr>
                          <a:solidFill>
                            <a:schemeClr val="dk1"/>
                          </a:solidFill>
                          <a:latin typeface="Arial"/>
                        </a:defRPr>
                      </a:lvl9pPr>
                    </a:lstStyle>
                    <a:p>
                      <a:pPr marL="171450" indent="-171450" algn="l">
                        <a:buFont typeface="Arial" panose="020B0604020202020204" pitchFamily="34" charset="0"/>
                        <a:buChar char="•"/>
                      </a:pPr>
                      <a:r>
                        <a:rPr lang="en-US" sz="1200" dirty="0">
                          <a:latin typeface="Helvetica" panose="020B0604020202020204" pitchFamily="34" charset="0"/>
                          <a:cs typeface="Helvetica" panose="020B0604020202020204" pitchFamily="34" charset="0"/>
                        </a:rPr>
                        <a:t>Computer adaptive by </a:t>
                      </a:r>
                      <a:r>
                        <a:rPr lang="en-US" sz="1200" b="1" dirty="0">
                          <a:latin typeface="Helvetica" panose="020B0604020202020204" pitchFamily="34" charset="0"/>
                          <a:cs typeface="Helvetica" panose="020B0604020202020204" pitchFamily="34" charset="0"/>
                        </a:rPr>
                        <a:t>section</a:t>
                      </a:r>
                      <a:r>
                        <a:rPr lang="en-US" sz="1200" dirty="0">
                          <a:latin typeface="Helvetica" panose="020B0604020202020204" pitchFamily="34" charset="0"/>
                          <a:cs typeface="Helvetica" panose="020B0604020202020204" pitchFamily="34" charset="0"/>
                        </a:rPr>
                        <a:t> </a:t>
                      </a:r>
                    </a:p>
                    <a:p>
                      <a:pPr marL="0" indent="0" algn="l">
                        <a:buFont typeface="Arial" panose="020B0604020202020204" pitchFamily="34" charset="0"/>
                        <a:buNone/>
                      </a:pPr>
                      <a:r>
                        <a:rPr lang="en-US" sz="1200" dirty="0">
                          <a:latin typeface="Helvetica" panose="020B0604020202020204" pitchFamily="34" charset="0"/>
                          <a:cs typeface="Helvetica" panose="020B0604020202020204" pitchFamily="34" charset="0"/>
                        </a:rPr>
                        <a:t>    (Quantitative</a:t>
                      </a:r>
                      <a:r>
                        <a:rPr lang="en-US" sz="1200" baseline="0" dirty="0">
                          <a:latin typeface="Helvetica" panose="020B0604020202020204" pitchFamily="34" charset="0"/>
                          <a:cs typeface="Helvetica" panose="020B0604020202020204" pitchFamily="34" charset="0"/>
                        </a:rPr>
                        <a:t> and Verbal sections)</a:t>
                      </a:r>
                    </a:p>
                    <a:p>
                      <a:pPr marL="171450" indent="-171450" algn="l">
                        <a:buFont typeface="Arial" panose="020B0604020202020204" pitchFamily="34" charset="0"/>
                        <a:buChar char="•"/>
                      </a:pPr>
                      <a:r>
                        <a:rPr lang="en-US" sz="1200" baseline="0" dirty="0" err="1">
                          <a:latin typeface="Helvetica" panose="020B0604020202020204" pitchFamily="34" charset="0"/>
                          <a:cs typeface="Helvetica" panose="020B0604020202020204" pitchFamily="34" charset="0"/>
                        </a:rPr>
                        <a:t>Prometric</a:t>
                      </a:r>
                      <a:r>
                        <a:rPr lang="en-US" sz="1000" baseline="0" dirty="0">
                          <a:latin typeface="Helvetica" panose="020B0604020202020204" pitchFamily="34" charset="0"/>
                          <a:cs typeface="Helvetica" panose="020B0604020202020204" pitchFamily="34" charset="0"/>
                        </a:rPr>
                        <a:t>™</a:t>
                      </a:r>
                      <a:r>
                        <a:rPr lang="en-US" sz="1200" baseline="0" dirty="0">
                          <a:latin typeface="Helvetica" panose="020B0604020202020204" pitchFamily="34" charset="0"/>
                          <a:cs typeface="Helvetica" panose="020B0604020202020204" pitchFamily="34" charset="0"/>
                        </a:rPr>
                        <a:t> Test Centers</a:t>
                      </a:r>
                      <a:endParaRPr lang="en-US" sz="1200" dirty="0">
                        <a:latin typeface="Helvetica" panose="020B0604020202020204" pitchFamily="34" charset="0"/>
                        <a:cs typeface="Helvetica" panose="020B0604020202020204" pitchFamily="34" charset="0"/>
                      </a:endParaRPr>
                    </a:p>
                  </a:txBody>
                  <a:tcPr marL="68584" marR="68584" marT="34289" marB="3428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defRPr>
                          <a:solidFill>
                            <a:schemeClr val="dk1"/>
                          </a:solidFill>
                          <a:latin typeface="Arial"/>
                        </a:defRPr>
                      </a:lvl1pPr>
                      <a:lvl2pPr marL="207935">
                        <a:defRPr>
                          <a:solidFill>
                            <a:schemeClr val="dk1"/>
                          </a:solidFill>
                          <a:latin typeface="Arial"/>
                        </a:defRPr>
                      </a:lvl2pPr>
                      <a:lvl3pPr marL="415869">
                        <a:defRPr>
                          <a:solidFill>
                            <a:schemeClr val="dk1"/>
                          </a:solidFill>
                          <a:latin typeface="Arial"/>
                        </a:defRPr>
                      </a:lvl3pPr>
                      <a:lvl4pPr marL="623804">
                        <a:defRPr>
                          <a:solidFill>
                            <a:schemeClr val="dk1"/>
                          </a:solidFill>
                          <a:latin typeface="Arial"/>
                        </a:defRPr>
                      </a:lvl4pPr>
                      <a:lvl5pPr marL="831738">
                        <a:defRPr>
                          <a:solidFill>
                            <a:schemeClr val="dk1"/>
                          </a:solidFill>
                          <a:latin typeface="Arial"/>
                        </a:defRPr>
                      </a:lvl5pPr>
                      <a:lvl6pPr marL="1039673">
                        <a:defRPr>
                          <a:solidFill>
                            <a:schemeClr val="dk1"/>
                          </a:solidFill>
                          <a:latin typeface="Arial"/>
                        </a:defRPr>
                      </a:lvl6pPr>
                      <a:lvl7pPr marL="1247607">
                        <a:defRPr>
                          <a:solidFill>
                            <a:schemeClr val="dk1"/>
                          </a:solidFill>
                          <a:latin typeface="Arial"/>
                        </a:defRPr>
                      </a:lvl7pPr>
                      <a:lvl8pPr marL="1455542">
                        <a:defRPr>
                          <a:solidFill>
                            <a:schemeClr val="dk1"/>
                          </a:solidFill>
                          <a:latin typeface="Arial"/>
                        </a:defRPr>
                      </a:lvl8pPr>
                      <a:lvl9pPr marL="1663476">
                        <a:defRPr>
                          <a:solidFill>
                            <a:schemeClr val="dk1"/>
                          </a:solidFill>
                          <a:latin typeface="Arial"/>
                        </a:defRPr>
                      </a:lvl9pPr>
                    </a:lstStyle>
                    <a:p>
                      <a:pPr marL="171450" indent="-171450" algn="l">
                        <a:buFont typeface="Arial" panose="020B0604020202020204" pitchFamily="34" charset="0"/>
                        <a:buChar char="•"/>
                      </a:pPr>
                      <a:r>
                        <a:rPr lang="en-US" sz="1200" dirty="0">
                          <a:latin typeface="Helvetica" panose="020B0604020202020204" pitchFamily="34" charset="0"/>
                          <a:cs typeface="Helvetica" panose="020B0604020202020204" pitchFamily="34" charset="0"/>
                        </a:rPr>
                        <a:t>Computer adaptive</a:t>
                      </a:r>
                      <a:r>
                        <a:rPr lang="en-US" sz="1200" baseline="0" dirty="0">
                          <a:latin typeface="Helvetica" panose="020B0604020202020204" pitchFamily="34" charset="0"/>
                          <a:cs typeface="Helvetica" panose="020B0604020202020204" pitchFamily="34" charset="0"/>
                        </a:rPr>
                        <a:t> by </a:t>
                      </a:r>
                      <a:r>
                        <a:rPr lang="en-US" sz="1200" b="1" baseline="0" dirty="0">
                          <a:latin typeface="Helvetica" panose="020B0604020202020204" pitchFamily="34" charset="0"/>
                          <a:cs typeface="Helvetica" panose="020B0604020202020204" pitchFamily="34" charset="0"/>
                        </a:rPr>
                        <a:t>question</a:t>
                      </a:r>
                    </a:p>
                    <a:p>
                      <a:pPr marL="0" indent="0" algn="l">
                        <a:buFont typeface="Arial" panose="020B0604020202020204" pitchFamily="34" charset="0"/>
                        <a:buNone/>
                      </a:pPr>
                      <a:r>
                        <a:rPr lang="en-US" sz="1200" baseline="0" dirty="0">
                          <a:latin typeface="Helvetica" panose="020B0604020202020204" pitchFamily="34" charset="0"/>
                          <a:cs typeface="Helvetica" panose="020B0604020202020204" pitchFamily="34" charset="0"/>
                        </a:rPr>
                        <a:t>    (Quantitative and Verbal sections)</a:t>
                      </a:r>
                    </a:p>
                    <a:p>
                      <a:pPr marL="171450" indent="-171450" algn="l">
                        <a:buFont typeface="Arial" panose="020B0604020202020204" pitchFamily="34" charset="0"/>
                        <a:buChar char="•"/>
                      </a:pPr>
                      <a:r>
                        <a:rPr lang="en-US" sz="1200" dirty="0">
                          <a:latin typeface="Helvetica" panose="020B0604020202020204" pitchFamily="34" charset="0"/>
                          <a:cs typeface="Helvetica" panose="020B0604020202020204" pitchFamily="34" charset="0"/>
                        </a:rPr>
                        <a:t>Pearson VUE</a:t>
                      </a:r>
                      <a:r>
                        <a:rPr lang="en-US" sz="1000" dirty="0">
                          <a:latin typeface="Helvetica" panose="020B0604020202020204" pitchFamily="34" charset="0"/>
                          <a:cs typeface="Helvetica" panose="020B0604020202020204" pitchFamily="34" charset="0"/>
                        </a:rPr>
                        <a:t>™</a:t>
                      </a:r>
                      <a:r>
                        <a:rPr lang="en-US" sz="1200" dirty="0">
                          <a:latin typeface="Helvetica" panose="020B0604020202020204" pitchFamily="34" charset="0"/>
                          <a:cs typeface="Helvetica" panose="020B0604020202020204" pitchFamily="34" charset="0"/>
                        </a:rPr>
                        <a:t> Test Centers</a:t>
                      </a:r>
                    </a:p>
                  </a:txBody>
                  <a:tcPr marL="68584" marR="68584" marT="34289" marB="3428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2"/>
                  </a:ext>
                </a:extLst>
              </a:tr>
              <a:tr h="868684">
                <a:tc>
                  <a:txBody>
                    <a:bodyPr/>
                    <a:lstStyle>
                      <a:lvl1pPr marL="0">
                        <a:defRPr>
                          <a:solidFill>
                            <a:schemeClr val="dk1"/>
                          </a:solidFill>
                          <a:latin typeface="Arial"/>
                        </a:defRPr>
                      </a:lvl1pPr>
                      <a:lvl2pPr marL="207935">
                        <a:defRPr>
                          <a:solidFill>
                            <a:schemeClr val="dk1"/>
                          </a:solidFill>
                          <a:latin typeface="Arial"/>
                        </a:defRPr>
                      </a:lvl2pPr>
                      <a:lvl3pPr marL="415869">
                        <a:defRPr>
                          <a:solidFill>
                            <a:schemeClr val="dk1"/>
                          </a:solidFill>
                          <a:latin typeface="Arial"/>
                        </a:defRPr>
                      </a:lvl3pPr>
                      <a:lvl4pPr marL="623804">
                        <a:defRPr>
                          <a:solidFill>
                            <a:schemeClr val="dk1"/>
                          </a:solidFill>
                          <a:latin typeface="Arial"/>
                        </a:defRPr>
                      </a:lvl4pPr>
                      <a:lvl5pPr marL="831738">
                        <a:defRPr>
                          <a:solidFill>
                            <a:schemeClr val="dk1"/>
                          </a:solidFill>
                          <a:latin typeface="Arial"/>
                        </a:defRPr>
                      </a:lvl5pPr>
                      <a:lvl6pPr marL="1039673">
                        <a:defRPr>
                          <a:solidFill>
                            <a:schemeClr val="dk1"/>
                          </a:solidFill>
                          <a:latin typeface="Arial"/>
                        </a:defRPr>
                      </a:lvl6pPr>
                      <a:lvl7pPr marL="1247607">
                        <a:defRPr>
                          <a:solidFill>
                            <a:schemeClr val="dk1"/>
                          </a:solidFill>
                          <a:latin typeface="Arial"/>
                        </a:defRPr>
                      </a:lvl7pPr>
                      <a:lvl8pPr marL="1455542">
                        <a:defRPr>
                          <a:solidFill>
                            <a:schemeClr val="dk1"/>
                          </a:solidFill>
                          <a:latin typeface="Arial"/>
                        </a:defRPr>
                      </a:lvl8pPr>
                      <a:lvl9pPr marL="1663476">
                        <a:defRPr>
                          <a:solidFill>
                            <a:schemeClr val="dk1"/>
                          </a:solidFill>
                          <a:latin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a:latin typeface="Helvetica" panose="020B0604020202020204" pitchFamily="34" charset="0"/>
                          <a:cs typeface="Helvetica" panose="020B0604020202020204" pitchFamily="34" charset="0"/>
                        </a:rPr>
                        <a:t>SCORING</a:t>
                      </a:r>
                    </a:p>
                  </a:txBody>
                  <a:tcPr marL="68584" marR="68584" marT="34289" marB="3428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defRPr>
                          <a:solidFill>
                            <a:schemeClr val="dk1"/>
                          </a:solidFill>
                          <a:latin typeface="Arial"/>
                        </a:defRPr>
                      </a:lvl1pPr>
                      <a:lvl2pPr marL="207935">
                        <a:defRPr>
                          <a:solidFill>
                            <a:schemeClr val="dk1"/>
                          </a:solidFill>
                          <a:latin typeface="Arial"/>
                        </a:defRPr>
                      </a:lvl2pPr>
                      <a:lvl3pPr marL="415869">
                        <a:defRPr>
                          <a:solidFill>
                            <a:schemeClr val="dk1"/>
                          </a:solidFill>
                          <a:latin typeface="Arial"/>
                        </a:defRPr>
                      </a:lvl3pPr>
                      <a:lvl4pPr marL="623804">
                        <a:defRPr>
                          <a:solidFill>
                            <a:schemeClr val="dk1"/>
                          </a:solidFill>
                          <a:latin typeface="Arial"/>
                        </a:defRPr>
                      </a:lvl4pPr>
                      <a:lvl5pPr marL="831738">
                        <a:defRPr>
                          <a:solidFill>
                            <a:schemeClr val="dk1"/>
                          </a:solidFill>
                          <a:latin typeface="Arial"/>
                        </a:defRPr>
                      </a:lvl5pPr>
                      <a:lvl6pPr marL="1039673">
                        <a:defRPr>
                          <a:solidFill>
                            <a:schemeClr val="dk1"/>
                          </a:solidFill>
                          <a:latin typeface="Arial"/>
                        </a:defRPr>
                      </a:lvl6pPr>
                      <a:lvl7pPr marL="1247607">
                        <a:defRPr>
                          <a:solidFill>
                            <a:schemeClr val="dk1"/>
                          </a:solidFill>
                          <a:latin typeface="Arial"/>
                        </a:defRPr>
                      </a:lvl7pPr>
                      <a:lvl8pPr marL="1455542">
                        <a:defRPr>
                          <a:solidFill>
                            <a:schemeClr val="dk1"/>
                          </a:solidFill>
                          <a:latin typeface="Arial"/>
                        </a:defRPr>
                      </a:lvl8pPr>
                      <a:lvl9pPr marL="1663476">
                        <a:defRPr>
                          <a:solidFill>
                            <a:schemeClr val="dk1"/>
                          </a:solidFill>
                          <a:latin typeface="Arial"/>
                        </a:defRPr>
                      </a:lvl9pPr>
                    </a:lstStyle>
                    <a:p>
                      <a:pPr algn="l"/>
                      <a:r>
                        <a:rPr lang="en-US" sz="1200" dirty="0">
                          <a:latin typeface="Helvetica" panose="020B0604020202020204" pitchFamily="34" charset="0"/>
                          <a:cs typeface="Helvetica" panose="020B0604020202020204" pitchFamily="34" charset="0"/>
                        </a:rPr>
                        <a:t>Quantitative</a:t>
                      </a:r>
                      <a:r>
                        <a:rPr lang="en-US" sz="1200" baseline="0" dirty="0">
                          <a:latin typeface="Helvetica" panose="020B0604020202020204" pitchFamily="34" charset="0"/>
                          <a:cs typeface="Helvetica" panose="020B0604020202020204" pitchFamily="34" charset="0"/>
                        </a:rPr>
                        <a:t> &amp; Verbal sections: 130-170 </a:t>
                      </a:r>
                    </a:p>
                    <a:p>
                      <a:pPr algn="l"/>
                      <a:r>
                        <a:rPr lang="en-US" sz="1200" baseline="0" dirty="0">
                          <a:latin typeface="Helvetica" panose="020B0604020202020204" pitchFamily="34" charset="0"/>
                          <a:cs typeface="Helvetica" panose="020B0604020202020204" pitchFamily="34" charset="0"/>
                        </a:rPr>
                        <a:t>Essays: 0-6</a:t>
                      </a:r>
                      <a:endParaRPr lang="en-US" sz="1200" dirty="0">
                        <a:latin typeface="Helvetica" panose="020B0604020202020204" pitchFamily="34" charset="0"/>
                        <a:cs typeface="Helvetica" panose="020B0604020202020204" pitchFamily="34" charset="0"/>
                      </a:endParaRPr>
                    </a:p>
                  </a:txBody>
                  <a:tcPr marL="68584" marR="68584" marT="34289" marB="3428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defRPr>
                          <a:solidFill>
                            <a:schemeClr val="dk1"/>
                          </a:solidFill>
                          <a:latin typeface="Arial"/>
                        </a:defRPr>
                      </a:lvl1pPr>
                      <a:lvl2pPr marL="207935">
                        <a:defRPr>
                          <a:solidFill>
                            <a:schemeClr val="dk1"/>
                          </a:solidFill>
                          <a:latin typeface="Arial"/>
                        </a:defRPr>
                      </a:lvl2pPr>
                      <a:lvl3pPr marL="415869">
                        <a:defRPr>
                          <a:solidFill>
                            <a:schemeClr val="dk1"/>
                          </a:solidFill>
                          <a:latin typeface="Arial"/>
                        </a:defRPr>
                      </a:lvl3pPr>
                      <a:lvl4pPr marL="623804">
                        <a:defRPr>
                          <a:solidFill>
                            <a:schemeClr val="dk1"/>
                          </a:solidFill>
                          <a:latin typeface="Arial"/>
                        </a:defRPr>
                      </a:lvl4pPr>
                      <a:lvl5pPr marL="831738">
                        <a:defRPr>
                          <a:solidFill>
                            <a:schemeClr val="dk1"/>
                          </a:solidFill>
                          <a:latin typeface="Arial"/>
                        </a:defRPr>
                      </a:lvl5pPr>
                      <a:lvl6pPr marL="1039673">
                        <a:defRPr>
                          <a:solidFill>
                            <a:schemeClr val="dk1"/>
                          </a:solidFill>
                          <a:latin typeface="Arial"/>
                        </a:defRPr>
                      </a:lvl6pPr>
                      <a:lvl7pPr marL="1247607">
                        <a:defRPr>
                          <a:solidFill>
                            <a:schemeClr val="dk1"/>
                          </a:solidFill>
                          <a:latin typeface="Arial"/>
                        </a:defRPr>
                      </a:lvl7pPr>
                      <a:lvl8pPr marL="1455542">
                        <a:defRPr>
                          <a:solidFill>
                            <a:schemeClr val="dk1"/>
                          </a:solidFill>
                          <a:latin typeface="Arial"/>
                        </a:defRPr>
                      </a:lvl8pPr>
                      <a:lvl9pPr marL="1663476">
                        <a:defRPr>
                          <a:solidFill>
                            <a:schemeClr val="dk1"/>
                          </a:solidFill>
                          <a:latin typeface="Arial"/>
                        </a:defRPr>
                      </a:lvl9pPr>
                    </a:lstStyle>
                    <a:p>
                      <a:pPr algn="l"/>
                      <a:r>
                        <a:rPr lang="en-US" sz="1200" dirty="0">
                          <a:latin typeface="Helvetica" panose="020B0604020202020204" pitchFamily="34" charset="0"/>
                          <a:cs typeface="Helvetica" panose="020B0604020202020204" pitchFamily="34" charset="0"/>
                        </a:rPr>
                        <a:t>Overall score: 200-800 </a:t>
                      </a:r>
                    </a:p>
                    <a:p>
                      <a:pPr algn="l"/>
                      <a:r>
                        <a:rPr lang="en-US" sz="1200" dirty="0">
                          <a:latin typeface="Helvetica" panose="020B0604020202020204" pitchFamily="34" charset="0"/>
                          <a:cs typeface="Helvetica" panose="020B0604020202020204" pitchFamily="34" charset="0"/>
                        </a:rPr>
                        <a:t>(Quantitative &amp; Verbal raw scores: 0-60 each)</a:t>
                      </a:r>
                    </a:p>
                    <a:p>
                      <a:pPr algn="l"/>
                      <a:r>
                        <a:rPr lang="en-US" sz="1200" dirty="0">
                          <a:latin typeface="Helvetica" panose="020B0604020202020204" pitchFamily="34" charset="0"/>
                          <a:cs typeface="Helvetica" panose="020B0604020202020204" pitchFamily="34" charset="0"/>
                        </a:rPr>
                        <a:t>Essay: 0-6</a:t>
                      </a:r>
                    </a:p>
                    <a:p>
                      <a:pPr algn="l"/>
                      <a:r>
                        <a:rPr lang="en-US" sz="1200" dirty="0">
                          <a:latin typeface="Helvetica" panose="020B0604020202020204" pitchFamily="34" charset="0"/>
                          <a:cs typeface="Helvetica" panose="020B0604020202020204" pitchFamily="34" charset="0"/>
                        </a:rPr>
                        <a:t>Integrated Reasoning:</a:t>
                      </a:r>
                      <a:r>
                        <a:rPr lang="en-US" sz="1200" baseline="0" dirty="0">
                          <a:latin typeface="Helvetica" panose="020B0604020202020204" pitchFamily="34" charset="0"/>
                          <a:cs typeface="Helvetica" panose="020B0604020202020204" pitchFamily="34" charset="0"/>
                        </a:rPr>
                        <a:t> 1-8</a:t>
                      </a:r>
                      <a:endParaRPr lang="en-US" sz="1200" dirty="0">
                        <a:latin typeface="Helvetica" panose="020B0604020202020204" pitchFamily="34" charset="0"/>
                        <a:cs typeface="Helvetica" panose="020B0604020202020204" pitchFamily="34" charset="0"/>
                      </a:endParaRPr>
                    </a:p>
                  </a:txBody>
                  <a:tcPr marL="68584" marR="68584" marT="34289" marB="3428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3"/>
                  </a:ext>
                </a:extLst>
              </a:tr>
              <a:tr h="312422">
                <a:tc>
                  <a:txBody>
                    <a:bodyPr/>
                    <a:lstStyle>
                      <a:lvl1pPr marL="0">
                        <a:defRPr>
                          <a:solidFill>
                            <a:schemeClr val="dk1"/>
                          </a:solidFill>
                          <a:latin typeface="Arial"/>
                        </a:defRPr>
                      </a:lvl1pPr>
                      <a:lvl2pPr marL="207935">
                        <a:defRPr>
                          <a:solidFill>
                            <a:schemeClr val="dk1"/>
                          </a:solidFill>
                          <a:latin typeface="Arial"/>
                        </a:defRPr>
                      </a:lvl2pPr>
                      <a:lvl3pPr marL="415869">
                        <a:defRPr>
                          <a:solidFill>
                            <a:schemeClr val="dk1"/>
                          </a:solidFill>
                          <a:latin typeface="Arial"/>
                        </a:defRPr>
                      </a:lvl3pPr>
                      <a:lvl4pPr marL="623804">
                        <a:defRPr>
                          <a:solidFill>
                            <a:schemeClr val="dk1"/>
                          </a:solidFill>
                          <a:latin typeface="Arial"/>
                        </a:defRPr>
                      </a:lvl4pPr>
                      <a:lvl5pPr marL="831738">
                        <a:defRPr>
                          <a:solidFill>
                            <a:schemeClr val="dk1"/>
                          </a:solidFill>
                          <a:latin typeface="Arial"/>
                        </a:defRPr>
                      </a:lvl5pPr>
                      <a:lvl6pPr marL="1039673">
                        <a:defRPr>
                          <a:solidFill>
                            <a:schemeClr val="dk1"/>
                          </a:solidFill>
                          <a:latin typeface="Arial"/>
                        </a:defRPr>
                      </a:lvl6pPr>
                      <a:lvl7pPr marL="1247607">
                        <a:defRPr>
                          <a:solidFill>
                            <a:schemeClr val="dk1"/>
                          </a:solidFill>
                          <a:latin typeface="Arial"/>
                        </a:defRPr>
                      </a:lvl7pPr>
                      <a:lvl8pPr marL="1455542">
                        <a:defRPr>
                          <a:solidFill>
                            <a:schemeClr val="dk1"/>
                          </a:solidFill>
                          <a:latin typeface="Arial"/>
                        </a:defRPr>
                      </a:lvl8pPr>
                      <a:lvl9pPr marL="1663476">
                        <a:defRPr>
                          <a:solidFill>
                            <a:schemeClr val="dk1"/>
                          </a:solidFill>
                          <a:latin typeface="Arial"/>
                        </a:defRPr>
                      </a:lvl9pPr>
                    </a:lstStyle>
                    <a:p>
                      <a:pPr algn="ctr"/>
                      <a:r>
                        <a:rPr lang="en-US" sz="1200" b="1" dirty="0">
                          <a:latin typeface="Helvetica" panose="020B0604020202020204" pitchFamily="34" charset="0"/>
                          <a:cs typeface="Helvetica" panose="020B0604020202020204" pitchFamily="34" charset="0"/>
                        </a:rPr>
                        <a:t>COST</a:t>
                      </a:r>
                    </a:p>
                  </a:txBody>
                  <a:tcPr marL="68584" marR="68584" marT="34289" marB="3428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defRPr>
                          <a:solidFill>
                            <a:schemeClr val="dk1"/>
                          </a:solidFill>
                          <a:latin typeface="Arial"/>
                        </a:defRPr>
                      </a:lvl1pPr>
                      <a:lvl2pPr marL="207935">
                        <a:defRPr>
                          <a:solidFill>
                            <a:schemeClr val="dk1"/>
                          </a:solidFill>
                          <a:latin typeface="Arial"/>
                        </a:defRPr>
                      </a:lvl2pPr>
                      <a:lvl3pPr marL="415869">
                        <a:defRPr>
                          <a:solidFill>
                            <a:schemeClr val="dk1"/>
                          </a:solidFill>
                          <a:latin typeface="Arial"/>
                        </a:defRPr>
                      </a:lvl3pPr>
                      <a:lvl4pPr marL="623804">
                        <a:defRPr>
                          <a:solidFill>
                            <a:schemeClr val="dk1"/>
                          </a:solidFill>
                          <a:latin typeface="Arial"/>
                        </a:defRPr>
                      </a:lvl4pPr>
                      <a:lvl5pPr marL="831738">
                        <a:defRPr>
                          <a:solidFill>
                            <a:schemeClr val="dk1"/>
                          </a:solidFill>
                          <a:latin typeface="Arial"/>
                        </a:defRPr>
                      </a:lvl5pPr>
                      <a:lvl6pPr marL="1039673">
                        <a:defRPr>
                          <a:solidFill>
                            <a:schemeClr val="dk1"/>
                          </a:solidFill>
                          <a:latin typeface="Arial"/>
                        </a:defRPr>
                      </a:lvl6pPr>
                      <a:lvl7pPr marL="1247607">
                        <a:defRPr>
                          <a:solidFill>
                            <a:schemeClr val="dk1"/>
                          </a:solidFill>
                          <a:latin typeface="Arial"/>
                        </a:defRPr>
                      </a:lvl7pPr>
                      <a:lvl8pPr marL="1455542">
                        <a:defRPr>
                          <a:solidFill>
                            <a:schemeClr val="dk1"/>
                          </a:solidFill>
                          <a:latin typeface="Arial"/>
                        </a:defRPr>
                      </a:lvl8pPr>
                      <a:lvl9pPr marL="1663476">
                        <a:defRPr>
                          <a:solidFill>
                            <a:schemeClr val="dk1"/>
                          </a:solidFill>
                          <a:latin typeface="Arial"/>
                        </a:defRPr>
                      </a:lvl9pPr>
                    </a:lstStyle>
                    <a:p>
                      <a:pPr algn="l"/>
                      <a:r>
                        <a:rPr lang="en-US" sz="1200" dirty="0">
                          <a:latin typeface="Helvetica" panose="020B0604020202020204" pitchFamily="34" charset="0"/>
                          <a:cs typeface="Helvetica" panose="020B0604020202020204" pitchFamily="34" charset="0"/>
                        </a:rPr>
                        <a:t>$205</a:t>
                      </a:r>
                    </a:p>
                  </a:txBody>
                  <a:tcPr marL="68584" marR="68584" marT="34289" marB="3428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defRPr>
                          <a:solidFill>
                            <a:schemeClr val="dk1"/>
                          </a:solidFill>
                          <a:latin typeface="Arial"/>
                        </a:defRPr>
                      </a:lvl1pPr>
                      <a:lvl2pPr marL="207935">
                        <a:defRPr>
                          <a:solidFill>
                            <a:schemeClr val="dk1"/>
                          </a:solidFill>
                          <a:latin typeface="Arial"/>
                        </a:defRPr>
                      </a:lvl2pPr>
                      <a:lvl3pPr marL="415869">
                        <a:defRPr>
                          <a:solidFill>
                            <a:schemeClr val="dk1"/>
                          </a:solidFill>
                          <a:latin typeface="Arial"/>
                        </a:defRPr>
                      </a:lvl3pPr>
                      <a:lvl4pPr marL="623804">
                        <a:defRPr>
                          <a:solidFill>
                            <a:schemeClr val="dk1"/>
                          </a:solidFill>
                          <a:latin typeface="Arial"/>
                        </a:defRPr>
                      </a:lvl4pPr>
                      <a:lvl5pPr marL="831738">
                        <a:defRPr>
                          <a:solidFill>
                            <a:schemeClr val="dk1"/>
                          </a:solidFill>
                          <a:latin typeface="Arial"/>
                        </a:defRPr>
                      </a:lvl5pPr>
                      <a:lvl6pPr marL="1039673">
                        <a:defRPr>
                          <a:solidFill>
                            <a:schemeClr val="dk1"/>
                          </a:solidFill>
                          <a:latin typeface="Arial"/>
                        </a:defRPr>
                      </a:lvl6pPr>
                      <a:lvl7pPr marL="1247607">
                        <a:defRPr>
                          <a:solidFill>
                            <a:schemeClr val="dk1"/>
                          </a:solidFill>
                          <a:latin typeface="Arial"/>
                        </a:defRPr>
                      </a:lvl7pPr>
                      <a:lvl8pPr marL="1455542">
                        <a:defRPr>
                          <a:solidFill>
                            <a:schemeClr val="dk1"/>
                          </a:solidFill>
                          <a:latin typeface="Arial"/>
                        </a:defRPr>
                      </a:lvl8pPr>
                      <a:lvl9pPr marL="1663476">
                        <a:defRPr>
                          <a:solidFill>
                            <a:schemeClr val="dk1"/>
                          </a:solidFill>
                          <a:latin typeface="Arial"/>
                        </a:defRPr>
                      </a:lvl9pPr>
                    </a:lstStyle>
                    <a:p>
                      <a:pPr algn="l"/>
                      <a:r>
                        <a:rPr lang="en-US" sz="1200" dirty="0">
                          <a:latin typeface="Helvetica" panose="020B0604020202020204" pitchFamily="34" charset="0"/>
                          <a:cs typeface="Helvetica" panose="020B0604020202020204" pitchFamily="34" charset="0"/>
                        </a:rPr>
                        <a:t>$250</a:t>
                      </a:r>
                    </a:p>
                  </a:txBody>
                  <a:tcPr marL="68584" marR="68584" marT="34289" marB="3428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38687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4" name="object 4"/>
          <p:cNvSpPr/>
          <p:nvPr/>
        </p:nvSpPr>
        <p:spPr>
          <a:xfrm>
            <a:off x="3276600" y="2154629"/>
            <a:ext cx="2590800" cy="342061"/>
          </a:xfrm>
          <a:custGeom>
            <a:avLst/>
            <a:gdLst/>
            <a:ahLst/>
            <a:cxnLst/>
            <a:rect l="l" t="t" r="r" b="b"/>
            <a:pathLst>
              <a:path w="12471400" h="1141729">
                <a:moveTo>
                  <a:pt x="0" y="1141326"/>
                </a:moveTo>
                <a:lnTo>
                  <a:pt x="12470824" y="1141326"/>
                </a:lnTo>
                <a:lnTo>
                  <a:pt x="12470824" y="0"/>
                </a:lnTo>
                <a:lnTo>
                  <a:pt x="0" y="0"/>
                </a:lnTo>
                <a:lnTo>
                  <a:pt x="0" y="1141326"/>
                </a:lnTo>
                <a:close/>
              </a:path>
            </a:pathLst>
          </a:custGeom>
          <a:solidFill>
            <a:srgbClr val="000000"/>
          </a:solidFill>
        </p:spPr>
        <p:txBody>
          <a:bodyPr wrap="square" lIns="0" tIns="0" rIns="0" bIns="0" rtlCol="0"/>
          <a:lstStyle/>
          <a:p>
            <a:endParaRPr sz="372">
              <a:solidFill>
                <a:prstClr val="black"/>
              </a:solidFill>
            </a:endParaRPr>
          </a:p>
        </p:txBody>
      </p:sp>
      <p:sp>
        <p:nvSpPr>
          <p:cNvPr id="5" name="object 5"/>
          <p:cNvSpPr/>
          <p:nvPr/>
        </p:nvSpPr>
        <p:spPr>
          <a:xfrm>
            <a:off x="2743200" y="2471423"/>
            <a:ext cx="3733800" cy="454585"/>
          </a:xfrm>
          <a:custGeom>
            <a:avLst/>
            <a:gdLst/>
            <a:ahLst/>
            <a:cxnLst/>
            <a:rect l="l" t="t" r="r" b="b"/>
            <a:pathLst>
              <a:path w="8513444" h="1141729">
                <a:moveTo>
                  <a:pt x="0" y="1141326"/>
                </a:moveTo>
                <a:lnTo>
                  <a:pt x="8512829" y="1141326"/>
                </a:lnTo>
                <a:lnTo>
                  <a:pt x="8512829" y="0"/>
                </a:lnTo>
                <a:lnTo>
                  <a:pt x="0" y="0"/>
                </a:lnTo>
                <a:lnTo>
                  <a:pt x="0" y="1141326"/>
                </a:lnTo>
                <a:close/>
              </a:path>
            </a:pathLst>
          </a:custGeom>
          <a:solidFill>
            <a:srgbClr val="000000"/>
          </a:solidFill>
        </p:spPr>
        <p:txBody>
          <a:bodyPr wrap="square" lIns="0" tIns="0" rIns="0" bIns="0" rtlCol="0"/>
          <a:lstStyle/>
          <a:p>
            <a:endParaRPr sz="372">
              <a:solidFill>
                <a:prstClr val="black"/>
              </a:solidFill>
            </a:endParaRPr>
          </a:p>
        </p:txBody>
      </p:sp>
      <p:sp>
        <p:nvSpPr>
          <p:cNvPr id="6" name="object 6"/>
          <p:cNvSpPr txBox="1"/>
          <p:nvPr/>
        </p:nvSpPr>
        <p:spPr>
          <a:xfrm>
            <a:off x="586188" y="2197435"/>
            <a:ext cx="6532740" cy="671851"/>
          </a:xfrm>
          <a:prstGeom prst="rect">
            <a:avLst/>
          </a:prstGeom>
        </p:spPr>
        <p:txBody>
          <a:bodyPr vert="horz" wrap="square" lIns="0" tIns="0" rIns="0" bIns="0" rtlCol="0">
            <a:spAutoFit/>
          </a:bodyPr>
          <a:lstStyle/>
          <a:p>
            <a:pPr marL="1430994" algn="ctr"/>
            <a:r>
              <a:rPr lang="en-US" sz="2183" b="1" spc="-52" dirty="0">
                <a:solidFill>
                  <a:srgbClr val="FFFFFF"/>
                </a:solidFill>
                <a:latin typeface="Helvetica"/>
                <a:cs typeface="Helvetica"/>
              </a:rPr>
              <a:t>THE GRE IS</a:t>
            </a:r>
          </a:p>
          <a:p>
            <a:pPr marL="1430994" algn="ctr"/>
            <a:r>
              <a:rPr lang="en-US" sz="2183" b="1" spc="-52" dirty="0">
                <a:solidFill>
                  <a:srgbClr val="F6D922"/>
                </a:solidFill>
                <a:latin typeface="Helvetica"/>
                <a:cs typeface="Helvetica"/>
              </a:rPr>
              <a:t>“ADAPTIVE BY SECTION”</a:t>
            </a:r>
            <a:endParaRPr lang="en-US" sz="2183" dirty="0">
              <a:solidFill>
                <a:srgbClr val="F6D922"/>
              </a:solidFill>
              <a:latin typeface="Helvetica"/>
              <a:cs typeface="Helvetica"/>
            </a:endParaRPr>
          </a:p>
        </p:txBody>
      </p:sp>
    </p:spTree>
    <p:extLst>
      <p:ext uri="{BB962C8B-B14F-4D97-AF65-F5344CB8AC3E}">
        <p14:creationId xmlns:p14="http://schemas.microsoft.com/office/powerpoint/2010/main" val="2555399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97450" y="2079045"/>
            <a:ext cx="1638300" cy="895350"/>
          </a:xfrm>
          <a:prstGeom prst="rect">
            <a:avLst/>
          </a:prstGeom>
          <a:solidFill>
            <a:srgbClr val="F6D92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614" dirty="0">
              <a:solidFill>
                <a:srgbClr val="4BACC6"/>
              </a:solidFill>
            </a:endParaRPr>
          </a:p>
        </p:txBody>
      </p:sp>
      <p:sp>
        <p:nvSpPr>
          <p:cNvPr id="9" name="TextBox 8"/>
          <p:cNvSpPr txBox="1"/>
          <p:nvPr/>
        </p:nvSpPr>
        <p:spPr>
          <a:xfrm>
            <a:off x="1713738" y="2237893"/>
            <a:ext cx="1605725" cy="523220"/>
          </a:xfrm>
          <a:prstGeom prst="rect">
            <a:avLst/>
          </a:prstGeom>
          <a:noFill/>
        </p:spPr>
        <p:txBody>
          <a:bodyPr wrap="square" rtlCol="0">
            <a:spAutoFit/>
          </a:bodyPr>
          <a:lstStyle/>
          <a:p>
            <a:r>
              <a:rPr lang="en-US" sz="1400" dirty="0">
                <a:solidFill>
                  <a:prstClr val="black"/>
                </a:solidFill>
                <a:latin typeface="Helvetica" panose="020B0604020202020204" pitchFamily="34" charset="0"/>
                <a:cs typeface="Helvetica" panose="020B0604020202020204" pitchFamily="34" charset="0"/>
              </a:rPr>
              <a:t>Section 1: </a:t>
            </a:r>
          </a:p>
          <a:p>
            <a:r>
              <a:rPr lang="en-US" sz="1400" dirty="0">
                <a:solidFill>
                  <a:prstClr val="black"/>
                </a:solidFill>
                <a:latin typeface="Helvetica" panose="020B0604020202020204" pitchFamily="34" charset="0"/>
                <a:cs typeface="Helvetica" panose="020B0604020202020204" pitchFamily="34" charset="0"/>
              </a:rPr>
              <a:t>Medium Difficulty</a:t>
            </a:r>
          </a:p>
        </p:txBody>
      </p:sp>
      <p:cxnSp>
        <p:nvCxnSpPr>
          <p:cNvPr id="12" name="Straight Arrow Connector 11"/>
          <p:cNvCxnSpPr/>
          <p:nvPr/>
        </p:nvCxnSpPr>
        <p:spPr>
          <a:xfrm flipV="1">
            <a:off x="3514725" y="1714500"/>
            <a:ext cx="1057275" cy="447675"/>
          </a:xfrm>
          <a:prstGeom prst="straightConnector1">
            <a:avLst/>
          </a:prstGeom>
          <a:ln>
            <a:solidFill>
              <a:schemeClr val="tx1"/>
            </a:solidFill>
            <a:tailEnd type="arrow"/>
          </a:ln>
        </p:spPr>
        <p:style>
          <a:lnRef idx="3">
            <a:schemeClr val="accent1"/>
          </a:lnRef>
          <a:fillRef idx="0">
            <a:schemeClr val="accent1"/>
          </a:fillRef>
          <a:effectRef idx="2">
            <a:schemeClr val="accent1"/>
          </a:effectRef>
          <a:fontRef idx="minor">
            <a:schemeClr val="tx1"/>
          </a:fontRef>
        </p:style>
      </p:cxnSp>
      <p:cxnSp>
        <p:nvCxnSpPr>
          <p:cNvPr id="33" name="Straight Arrow Connector 32"/>
          <p:cNvCxnSpPr/>
          <p:nvPr/>
        </p:nvCxnSpPr>
        <p:spPr>
          <a:xfrm>
            <a:off x="3514725" y="2614099"/>
            <a:ext cx="1190625" cy="0"/>
          </a:xfrm>
          <a:prstGeom prst="straightConnector1">
            <a:avLst/>
          </a:prstGeom>
          <a:ln>
            <a:solidFill>
              <a:schemeClr val="tx1"/>
            </a:solidFill>
            <a:tailEnd type="arrow"/>
          </a:ln>
        </p:spPr>
        <p:style>
          <a:lnRef idx="3">
            <a:schemeClr val="accent1"/>
          </a:lnRef>
          <a:fillRef idx="0">
            <a:schemeClr val="accent1"/>
          </a:fillRef>
          <a:effectRef idx="2">
            <a:schemeClr val="accent1"/>
          </a:effectRef>
          <a:fontRef idx="minor">
            <a:schemeClr val="tx1"/>
          </a:fontRef>
        </p:style>
      </p:cxnSp>
      <p:cxnSp>
        <p:nvCxnSpPr>
          <p:cNvPr id="35" name="Straight Arrow Connector 34"/>
          <p:cNvCxnSpPr/>
          <p:nvPr/>
        </p:nvCxnSpPr>
        <p:spPr>
          <a:xfrm>
            <a:off x="3533775" y="3057525"/>
            <a:ext cx="1047750" cy="447675"/>
          </a:xfrm>
          <a:prstGeom prst="straightConnector1">
            <a:avLst/>
          </a:prstGeom>
          <a:ln>
            <a:solidFill>
              <a:schemeClr val="tx1"/>
            </a:solidFill>
            <a:tailEnd type="arrow"/>
          </a:ln>
        </p:spPr>
        <p:style>
          <a:lnRef idx="3">
            <a:schemeClr val="accent1"/>
          </a:lnRef>
          <a:fillRef idx="0">
            <a:schemeClr val="accent1"/>
          </a:fillRef>
          <a:effectRef idx="2">
            <a:schemeClr val="accent1"/>
          </a:effectRef>
          <a:fontRef idx="minor">
            <a:schemeClr val="tx1"/>
          </a:fontRef>
        </p:style>
      </p:cxnSp>
      <p:sp>
        <p:nvSpPr>
          <p:cNvPr id="42" name="Rectangle 41"/>
          <p:cNvSpPr/>
          <p:nvPr/>
        </p:nvSpPr>
        <p:spPr>
          <a:xfrm>
            <a:off x="4800600" y="1133475"/>
            <a:ext cx="1638300" cy="895350"/>
          </a:xfrm>
          <a:prstGeom prst="rect">
            <a:avLst/>
          </a:prstGeom>
          <a:solidFill>
            <a:srgbClr val="F6D92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614" dirty="0">
              <a:solidFill>
                <a:srgbClr val="4BACC6"/>
              </a:solidFill>
            </a:endParaRPr>
          </a:p>
        </p:txBody>
      </p:sp>
      <p:sp>
        <p:nvSpPr>
          <p:cNvPr id="43" name="Rectangle 42"/>
          <p:cNvSpPr/>
          <p:nvPr/>
        </p:nvSpPr>
        <p:spPr>
          <a:xfrm>
            <a:off x="4800600" y="2276475"/>
            <a:ext cx="1638300" cy="895350"/>
          </a:xfrm>
          <a:prstGeom prst="rect">
            <a:avLst/>
          </a:prstGeom>
          <a:solidFill>
            <a:srgbClr val="F6D92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614" dirty="0">
              <a:solidFill>
                <a:srgbClr val="4BACC6"/>
              </a:solidFill>
            </a:endParaRPr>
          </a:p>
        </p:txBody>
      </p:sp>
      <p:sp>
        <p:nvSpPr>
          <p:cNvPr id="45" name="Rectangle 44"/>
          <p:cNvSpPr/>
          <p:nvPr/>
        </p:nvSpPr>
        <p:spPr>
          <a:xfrm>
            <a:off x="4800600" y="3419475"/>
            <a:ext cx="1638300" cy="895350"/>
          </a:xfrm>
          <a:prstGeom prst="rect">
            <a:avLst/>
          </a:prstGeom>
          <a:solidFill>
            <a:srgbClr val="F6D92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614" dirty="0">
              <a:solidFill>
                <a:srgbClr val="4BACC6"/>
              </a:solidFill>
            </a:endParaRPr>
          </a:p>
        </p:txBody>
      </p:sp>
      <p:sp>
        <p:nvSpPr>
          <p:cNvPr id="47" name="TextBox 46"/>
          <p:cNvSpPr txBox="1"/>
          <p:nvPr/>
        </p:nvSpPr>
        <p:spPr>
          <a:xfrm>
            <a:off x="5019675" y="1314451"/>
            <a:ext cx="1209675" cy="523220"/>
          </a:xfrm>
          <a:prstGeom prst="rect">
            <a:avLst/>
          </a:prstGeom>
          <a:noFill/>
        </p:spPr>
        <p:txBody>
          <a:bodyPr wrap="square" rtlCol="0">
            <a:spAutoFit/>
          </a:bodyPr>
          <a:lstStyle/>
          <a:p>
            <a:r>
              <a:rPr lang="en-US" sz="1400" dirty="0">
                <a:solidFill>
                  <a:prstClr val="black"/>
                </a:solidFill>
                <a:latin typeface="Helvetica" panose="020B0604020202020204" pitchFamily="34" charset="0"/>
                <a:cs typeface="Helvetica" panose="020B0604020202020204" pitchFamily="34" charset="0"/>
              </a:rPr>
              <a:t>Section 2:</a:t>
            </a:r>
          </a:p>
          <a:p>
            <a:r>
              <a:rPr lang="en-US" sz="1400" dirty="0">
                <a:solidFill>
                  <a:prstClr val="black"/>
                </a:solidFill>
                <a:latin typeface="Helvetica" panose="020B0604020202020204" pitchFamily="34" charset="0"/>
                <a:cs typeface="Helvetica" panose="020B0604020202020204" pitchFamily="34" charset="0"/>
              </a:rPr>
              <a:t>Mostly Hard</a:t>
            </a:r>
          </a:p>
        </p:txBody>
      </p:sp>
      <p:sp>
        <p:nvSpPr>
          <p:cNvPr id="48" name="TextBox 47"/>
          <p:cNvSpPr txBox="1"/>
          <p:nvPr/>
        </p:nvSpPr>
        <p:spPr>
          <a:xfrm>
            <a:off x="4912383" y="2417523"/>
            <a:ext cx="1419225" cy="523220"/>
          </a:xfrm>
          <a:prstGeom prst="rect">
            <a:avLst/>
          </a:prstGeom>
          <a:noFill/>
        </p:spPr>
        <p:txBody>
          <a:bodyPr wrap="square" rtlCol="0">
            <a:spAutoFit/>
          </a:bodyPr>
          <a:lstStyle/>
          <a:p>
            <a:r>
              <a:rPr lang="en-US" sz="1400" dirty="0">
                <a:solidFill>
                  <a:prstClr val="black"/>
                </a:solidFill>
                <a:latin typeface="Helvetica" panose="020B0604020202020204" pitchFamily="34" charset="0"/>
                <a:cs typeface="Helvetica" panose="020B0604020202020204" pitchFamily="34" charset="0"/>
              </a:rPr>
              <a:t>Section 2:</a:t>
            </a:r>
          </a:p>
          <a:p>
            <a:r>
              <a:rPr lang="en-US" sz="1400" dirty="0">
                <a:solidFill>
                  <a:prstClr val="black"/>
                </a:solidFill>
                <a:latin typeface="Helvetica" panose="020B0604020202020204" pitchFamily="34" charset="0"/>
                <a:cs typeface="Helvetica" panose="020B0604020202020204" pitchFamily="34" charset="0"/>
              </a:rPr>
              <a:t>Mostly Medium</a:t>
            </a:r>
          </a:p>
        </p:txBody>
      </p:sp>
      <p:sp>
        <p:nvSpPr>
          <p:cNvPr id="49" name="TextBox 48"/>
          <p:cNvSpPr txBox="1"/>
          <p:nvPr/>
        </p:nvSpPr>
        <p:spPr>
          <a:xfrm>
            <a:off x="4969533" y="3605540"/>
            <a:ext cx="1362075" cy="523220"/>
          </a:xfrm>
          <a:prstGeom prst="rect">
            <a:avLst/>
          </a:prstGeom>
          <a:noFill/>
        </p:spPr>
        <p:txBody>
          <a:bodyPr wrap="square" rtlCol="0">
            <a:spAutoFit/>
          </a:bodyPr>
          <a:lstStyle/>
          <a:p>
            <a:r>
              <a:rPr lang="en-US" sz="1400" dirty="0">
                <a:solidFill>
                  <a:prstClr val="black"/>
                </a:solidFill>
                <a:latin typeface="Helvetica" panose="020B0604020202020204" pitchFamily="34" charset="0"/>
                <a:cs typeface="Helvetica" panose="020B0604020202020204" pitchFamily="34" charset="0"/>
              </a:rPr>
              <a:t>Section 2:</a:t>
            </a:r>
          </a:p>
          <a:p>
            <a:r>
              <a:rPr lang="en-US" sz="1400" dirty="0">
                <a:solidFill>
                  <a:prstClr val="black"/>
                </a:solidFill>
                <a:latin typeface="Helvetica" panose="020B0604020202020204" pitchFamily="34" charset="0"/>
                <a:cs typeface="Helvetica" panose="020B0604020202020204" pitchFamily="34" charset="0"/>
              </a:rPr>
              <a:t>Mostly Easy</a:t>
            </a:r>
          </a:p>
        </p:txBody>
      </p:sp>
      <p:sp>
        <p:nvSpPr>
          <p:cNvPr id="50" name="TextBox 49"/>
          <p:cNvSpPr txBox="1"/>
          <p:nvPr/>
        </p:nvSpPr>
        <p:spPr>
          <a:xfrm rot="20054036">
            <a:off x="3555784" y="1663430"/>
            <a:ext cx="768395" cy="261610"/>
          </a:xfrm>
          <a:prstGeom prst="rect">
            <a:avLst/>
          </a:prstGeom>
          <a:noFill/>
        </p:spPr>
        <p:txBody>
          <a:bodyPr wrap="square" rtlCol="0">
            <a:spAutoFit/>
          </a:bodyPr>
          <a:lstStyle/>
          <a:p>
            <a:r>
              <a:rPr lang="en-US" sz="1100" dirty="0">
                <a:solidFill>
                  <a:prstClr val="black"/>
                </a:solidFill>
                <a:latin typeface="Helvetica" panose="020B0604020202020204" pitchFamily="34" charset="0"/>
                <a:cs typeface="Helvetica" panose="020B0604020202020204" pitchFamily="34" charset="0"/>
              </a:rPr>
              <a:t>Do well</a:t>
            </a:r>
          </a:p>
        </p:txBody>
      </p:sp>
      <p:sp>
        <p:nvSpPr>
          <p:cNvPr id="51" name="TextBox 50"/>
          <p:cNvSpPr txBox="1"/>
          <p:nvPr/>
        </p:nvSpPr>
        <p:spPr>
          <a:xfrm>
            <a:off x="3533775" y="2336696"/>
            <a:ext cx="1052513" cy="276999"/>
          </a:xfrm>
          <a:prstGeom prst="rect">
            <a:avLst/>
          </a:prstGeom>
          <a:noFill/>
        </p:spPr>
        <p:txBody>
          <a:bodyPr wrap="square" rtlCol="0">
            <a:spAutoFit/>
          </a:bodyPr>
          <a:lstStyle/>
          <a:p>
            <a:r>
              <a:rPr lang="en-US" sz="1200" dirty="0">
                <a:solidFill>
                  <a:prstClr val="black"/>
                </a:solidFill>
              </a:rPr>
              <a:t>Do fairly well</a:t>
            </a:r>
          </a:p>
        </p:txBody>
      </p:sp>
      <p:sp>
        <p:nvSpPr>
          <p:cNvPr id="52" name="TextBox 51"/>
          <p:cNvSpPr txBox="1"/>
          <p:nvPr/>
        </p:nvSpPr>
        <p:spPr>
          <a:xfrm rot="1223186">
            <a:off x="3646233" y="2987967"/>
            <a:ext cx="981075" cy="261610"/>
          </a:xfrm>
          <a:prstGeom prst="rect">
            <a:avLst/>
          </a:prstGeom>
          <a:noFill/>
        </p:spPr>
        <p:txBody>
          <a:bodyPr wrap="square" rtlCol="0">
            <a:spAutoFit/>
          </a:bodyPr>
          <a:lstStyle/>
          <a:p>
            <a:r>
              <a:rPr lang="en-US" sz="1100" dirty="0">
                <a:solidFill>
                  <a:prstClr val="black"/>
                </a:solidFill>
                <a:latin typeface="Helvetica" panose="020B0604020202020204" pitchFamily="34" charset="0"/>
                <a:cs typeface="Helvetica" panose="020B0604020202020204" pitchFamily="34" charset="0"/>
              </a:rPr>
              <a:t>Do poorly</a:t>
            </a:r>
          </a:p>
        </p:txBody>
      </p:sp>
      <p:sp>
        <p:nvSpPr>
          <p:cNvPr id="17" name="TextBox 16"/>
          <p:cNvSpPr txBox="1"/>
          <p:nvPr/>
        </p:nvSpPr>
        <p:spPr>
          <a:xfrm>
            <a:off x="457200" y="209550"/>
            <a:ext cx="5999480" cy="461665"/>
          </a:xfrm>
          <a:prstGeom prst="rect">
            <a:avLst/>
          </a:prstGeom>
          <a:noFill/>
        </p:spPr>
        <p:txBody>
          <a:bodyPr wrap="square" rtlCol="0">
            <a:spAutoFit/>
          </a:bodyPr>
          <a:lstStyle/>
          <a:p>
            <a:r>
              <a:rPr lang="en-US" sz="2400" b="1" dirty="0">
                <a:solidFill>
                  <a:prstClr val="black"/>
                </a:solidFill>
                <a:latin typeface="Helvetica" panose="020B0604020202020204" pitchFamily="34" charset="0"/>
                <a:cs typeface="Helvetica" panose="020B0604020202020204" pitchFamily="34" charset="0"/>
              </a:rPr>
              <a:t>GRE ADAPTIVE BY SECTION</a:t>
            </a:r>
          </a:p>
        </p:txBody>
      </p:sp>
    </p:spTree>
    <p:extLst>
      <p:ext uri="{BB962C8B-B14F-4D97-AF65-F5344CB8AC3E}">
        <p14:creationId xmlns:p14="http://schemas.microsoft.com/office/powerpoint/2010/main" val="3990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1000"/>
                                        <p:tgtEl>
                                          <p:spTgt spid="50"/>
                                        </p:tgtEl>
                                      </p:cBhvr>
                                    </p:animEffect>
                                    <p:anim calcmode="lin" valueType="num">
                                      <p:cBhvr>
                                        <p:cTn id="25" dur="1000" fill="hold"/>
                                        <p:tgtEl>
                                          <p:spTgt spid="50"/>
                                        </p:tgtEl>
                                        <p:attrNameLst>
                                          <p:attrName>ppt_x</p:attrName>
                                        </p:attrNameLst>
                                      </p:cBhvr>
                                      <p:tavLst>
                                        <p:tav tm="0">
                                          <p:val>
                                            <p:strVal val="#ppt_x"/>
                                          </p:val>
                                        </p:tav>
                                        <p:tav tm="100000">
                                          <p:val>
                                            <p:strVal val="#ppt_x"/>
                                          </p:val>
                                        </p:tav>
                                      </p:tavLst>
                                    </p:anim>
                                    <p:anim calcmode="lin" valueType="num">
                                      <p:cBhvr>
                                        <p:cTn id="26"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1000"/>
                                        <p:tgtEl>
                                          <p:spTgt spid="47"/>
                                        </p:tgtEl>
                                      </p:cBhvr>
                                    </p:animEffect>
                                    <p:anim calcmode="lin" valueType="num">
                                      <p:cBhvr>
                                        <p:cTn id="32" dur="1000" fill="hold"/>
                                        <p:tgtEl>
                                          <p:spTgt spid="47"/>
                                        </p:tgtEl>
                                        <p:attrNameLst>
                                          <p:attrName>ppt_x</p:attrName>
                                        </p:attrNameLst>
                                      </p:cBhvr>
                                      <p:tavLst>
                                        <p:tav tm="0">
                                          <p:val>
                                            <p:strVal val="#ppt_x"/>
                                          </p:val>
                                        </p:tav>
                                        <p:tav tm="100000">
                                          <p:val>
                                            <p:strVal val="#ppt_x"/>
                                          </p:val>
                                        </p:tav>
                                      </p:tavLst>
                                    </p:anim>
                                    <p:anim calcmode="lin" valueType="num">
                                      <p:cBhvr>
                                        <p:cTn id="33" dur="1000" fill="hold"/>
                                        <p:tgtEl>
                                          <p:spTgt spid="4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1000"/>
                                        <p:tgtEl>
                                          <p:spTgt spid="42"/>
                                        </p:tgtEl>
                                      </p:cBhvr>
                                    </p:animEffect>
                                    <p:anim calcmode="lin" valueType="num">
                                      <p:cBhvr>
                                        <p:cTn id="37" dur="1000" fill="hold"/>
                                        <p:tgtEl>
                                          <p:spTgt spid="42"/>
                                        </p:tgtEl>
                                        <p:attrNameLst>
                                          <p:attrName>ppt_x</p:attrName>
                                        </p:attrNameLst>
                                      </p:cBhvr>
                                      <p:tavLst>
                                        <p:tav tm="0">
                                          <p:val>
                                            <p:strVal val="#ppt_x"/>
                                          </p:val>
                                        </p:tav>
                                        <p:tav tm="100000">
                                          <p:val>
                                            <p:strVal val="#ppt_x"/>
                                          </p:val>
                                        </p:tav>
                                      </p:tavLst>
                                    </p:anim>
                                    <p:anim calcmode="lin" valueType="num">
                                      <p:cBhvr>
                                        <p:cTn id="38"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1000"/>
                                        <p:tgtEl>
                                          <p:spTgt spid="51"/>
                                        </p:tgtEl>
                                      </p:cBhvr>
                                    </p:animEffect>
                                    <p:anim calcmode="lin" valueType="num">
                                      <p:cBhvr>
                                        <p:cTn id="44" dur="1000" fill="hold"/>
                                        <p:tgtEl>
                                          <p:spTgt spid="51"/>
                                        </p:tgtEl>
                                        <p:attrNameLst>
                                          <p:attrName>ppt_x</p:attrName>
                                        </p:attrNameLst>
                                      </p:cBhvr>
                                      <p:tavLst>
                                        <p:tav tm="0">
                                          <p:val>
                                            <p:strVal val="#ppt_x"/>
                                          </p:val>
                                        </p:tav>
                                        <p:tav tm="100000">
                                          <p:val>
                                            <p:strVal val="#ppt_x"/>
                                          </p:val>
                                        </p:tav>
                                      </p:tavLst>
                                    </p:anim>
                                    <p:anim calcmode="lin" valueType="num">
                                      <p:cBhvr>
                                        <p:cTn id="45" dur="1000" fill="hold"/>
                                        <p:tgtEl>
                                          <p:spTgt spid="5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fade">
                                      <p:cBhvr>
                                        <p:cTn id="60" dur="1000"/>
                                        <p:tgtEl>
                                          <p:spTgt spid="48"/>
                                        </p:tgtEl>
                                      </p:cBhvr>
                                    </p:animEffect>
                                    <p:anim calcmode="lin" valueType="num">
                                      <p:cBhvr>
                                        <p:cTn id="61" dur="1000" fill="hold"/>
                                        <p:tgtEl>
                                          <p:spTgt spid="48"/>
                                        </p:tgtEl>
                                        <p:attrNameLst>
                                          <p:attrName>ppt_x</p:attrName>
                                        </p:attrNameLst>
                                      </p:cBhvr>
                                      <p:tavLst>
                                        <p:tav tm="0">
                                          <p:val>
                                            <p:strVal val="#ppt_x"/>
                                          </p:val>
                                        </p:tav>
                                        <p:tav tm="100000">
                                          <p:val>
                                            <p:strVal val="#ppt_x"/>
                                          </p:val>
                                        </p:tav>
                                      </p:tavLst>
                                    </p:anim>
                                    <p:anim calcmode="lin" valueType="num">
                                      <p:cBhvr>
                                        <p:cTn id="62"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1000"/>
                                        <p:tgtEl>
                                          <p:spTgt spid="52"/>
                                        </p:tgtEl>
                                      </p:cBhvr>
                                    </p:animEffect>
                                    <p:anim calcmode="lin" valueType="num">
                                      <p:cBhvr>
                                        <p:cTn id="68" dur="1000" fill="hold"/>
                                        <p:tgtEl>
                                          <p:spTgt spid="52"/>
                                        </p:tgtEl>
                                        <p:attrNameLst>
                                          <p:attrName>ppt_x</p:attrName>
                                        </p:attrNameLst>
                                      </p:cBhvr>
                                      <p:tavLst>
                                        <p:tav tm="0">
                                          <p:val>
                                            <p:strVal val="#ppt_x"/>
                                          </p:val>
                                        </p:tav>
                                        <p:tav tm="100000">
                                          <p:val>
                                            <p:strVal val="#ppt_x"/>
                                          </p:val>
                                        </p:tav>
                                      </p:tavLst>
                                    </p:anim>
                                    <p:anim calcmode="lin" valueType="num">
                                      <p:cBhvr>
                                        <p:cTn id="69" dur="1000" fill="hold"/>
                                        <p:tgtEl>
                                          <p:spTgt spid="52"/>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1000"/>
                                        <p:tgtEl>
                                          <p:spTgt spid="35"/>
                                        </p:tgtEl>
                                      </p:cBhvr>
                                    </p:animEffect>
                                    <p:anim calcmode="lin" valueType="num">
                                      <p:cBhvr>
                                        <p:cTn id="73" dur="1000" fill="hold"/>
                                        <p:tgtEl>
                                          <p:spTgt spid="35"/>
                                        </p:tgtEl>
                                        <p:attrNameLst>
                                          <p:attrName>ppt_x</p:attrName>
                                        </p:attrNameLst>
                                      </p:cBhvr>
                                      <p:tavLst>
                                        <p:tav tm="0">
                                          <p:val>
                                            <p:strVal val="#ppt_x"/>
                                          </p:val>
                                        </p:tav>
                                        <p:tav tm="100000">
                                          <p:val>
                                            <p:strVal val="#ppt_x"/>
                                          </p:val>
                                        </p:tav>
                                      </p:tavLst>
                                    </p:anim>
                                    <p:anim calcmode="lin" valueType="num">
                                      <p:cBhvr>
                                        <p:cTn id="7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fade">
                                      <p:cBhvr>
                                        <p:cTn id="79" dur="1000"/>
                                        <p:tgtEl>
                                          <p:spTgt spid="45"/>
                                        </p:tgtEl>
                                      </p:cBhvr>
                                    </p:animEffect>
                                    <p:anim calcmode="lin" valueType="num">
                                      <p:cBhvr>
                                        <p:cTn id="80" dur="1000" fill="hold"/>
                                        <p:tgtEl>
                                          <p:spTgt spid="45"/>
                                        </p:tgtEl>
                                        <p:attrNameLst>
                                          <p:attrName>ppt_x</p:attrName>
                                        </p:attrNameLst>
                                      </p:cBhvr>
                                      <p:tavLst>
                                        <p:tav tm="0">
                                          <p:val>
                                            <p:strVal val="#ppt_x"/>
                                          </p:val>
                                        </p:tav>
                                        <p:tav tm="100000">
                                          <p:val>
                                            <p:strVal val="#ppt_x"/>
                                          </p:val>
                                        </p:tav>
                                      </p:tavLst>
                                    </p:anim>
                                    <p:anim calcmode="lin" valueType="num">
                                      <p:cBhvr>
                                        <p:cTn id="81" dur="1000" fill="hold"/>
                                        <p:tgtEl>
                                          <p:spTgt spid="45"/>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fade">
                                      <p:cBhvr>
                                        <p:cTn id="84" dur="1000"/>
                                        <p:tgtEl>
                                          <p:spTgt spid="49"/>
                                        </p:tgtEl>
                                      </p:cBhvr>
                                    </p:animEffect>
                                    <p:anim calcmode="lin" valueType="num">
                                      <p:cBhvr>
                                        <p:cTn id="85" dur="1000" fill="hold"/>
                                        <p:tgtEl>
                                          <p:spTgt spid="49"/>
                                        </p:tgtEl>
                                        <p:attrNameLst>
                                          <p:attrName>ppt_x</p:attrName>
                                        </p:attrNameLst>
                                      </p:cBhvr>
                                      <p:tavLst>
                                        <p:tav tm="0">
                                          <p:val>
                                            <p:strVal val="#ppt_x"/>
                                          </p:val>
                                        </p:tav>
                                        <p:tav tm="100000">
                                          <p:val>
                                            <p:strVal val="#ppt_x"/>
                                          </p:val>
                                        </p:tav>
                                      </p:tavLst>
                                    </p:anim>
                                    <p:anim calcmode="lin" valueType="num">
                                      <p:cBhvr>
                                        <p:cTn id="86"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42" grpId="0" animBg="1"/>
      <p:bldP spid="43" grpId="0" animBg="1"/>
      <p:bldP spid="45" grpId="0" animBg="1"/>
      <p:bldP spid="47" grpId="0"/>
      <p:bldP spid="48" grpId="0"/>
      <p:bldP spid="49" grpId="0"/>
      <p:bldP spid="50" grpId="0"/>
      <p:bldP spid="51" grpId="0"/>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4" name="object 4"/>
          <p:cNvSpPr/>
          <p:nvPr/>
        </p:nvSpPr>
        <p:spPr>
          <a:xfrm>
            <a:off x="3276600" y="2154629"/>
            <a:ext cx="2590800" cy="342061"/>
          </a:xfrm>
          <a:custGeom>
            <a:avLst/>
            <a:gdLst/>
            <a:ahLst/>
            <a:cxnLst/>
            <a:rect l="l" t="t" r="r" b="b"/>
            <a:pathLst>
              <a:path w="12471400" h="1141729">
                <a:moveTo>
                  <a:pt x="0" y="1141326"/>
                </a:moveTo>
                <a:lnTo>
                  <a:pt x="12470824" y="1141326"/>
                </a:lnTo>
                <a:lnTo>
                  <a:pt x="12470824" y="0"/>
                </a:lnTo>
                <a:lnTo>
                  <a:pt x="0" y="0"/>
                </a:lnTo>
                <a:lnTo>
                  <a:pt x="0" y="1141326"/>
                </a:lnTo>
                <a:close/>
              </a:path>
            </a:pathLst>
          </a:custGeom>
          <a:solidFill>
            <a:srgbClr val="000000"/>
          </a:solidFill>
        </p:spPr>
        <p:txBody>
          <a:bodyPr wrap="square" lIns="0" tIns="0" rIns="0" bIns="0" rtlCol="0"/>
          <a:lstStyle/>
          <a:p>
            <a:endParaRPr sz="372">
              <a:solidFill>
                <a:prstClr val="black"/>
              </a:solidFill>
            </a:endParaRPr>
          </a:p>
        </p:txBody>
      </p:sp>
      <p:sp>
        <p:nvSpPr>
          <p:cNvPr id="5" name="object 5"/>
          <p:cNvSpPr/>
          <p:nvPr/>
        </p:nvSpPr>
        <p:spPr>
          <a:xfrm>
            <a:off x="2667000" y="2471423"/>
            <a:ext cx="3810000" cy="454585"/>
          </a:xfrm>
          <a:custGeom>
            <a:avLst/>
            <a:gdLst/>
            <a:ahLst/>
            <a:cxnLst/>
            <a:rect l="l" t="t" r="r" b="b"/>
            <a:pathLst>
              <a:path w="8513444" h="1141729">
                <a:moveTo>
                  <a:pt x="0" y="1141326"/>
                </a:moveTo>
                <a:lnTo>
                  <a:pt x="8512829" y="1141326"/>
                </a:lnTo>
                <a:lnTo>
                  <a:pt x="8512829" y="0"/>
                </a:lnTo>
                <a:lnTo>
                  <a:pt x="0" y="0"/>
                </a:lnTo>
                <a:lnTo>
                  <a:pt x="0" y="1141326"/>
                </a:lnTo>
                <a:close/>
              </a:path>
            </a:pathLst>
          </a:custGeom>
          <a:solidFill>
            <a:srgbClr val="000000"/>
          </a:solidFill>
        </p:spPr>
        <p:txBody>
          <a:bodyPr wrap="square" lIns="0" tIns="0" rIns="0" bIns="0" rtlCol="0"/>
          <a:lstStyle/>
          <a:p>
            <a:endParaRPr sz="372">
              <a:solidFill>
                <a:prstClr val="black"/>
              </a:solidFill>
            </a:endParaRPr>
          </a:p>
        </p:txBody>
      </p:sp>
      <p:sp>
        <p:nvSpPr>
          <p:cNvPr id="6" name="object 6"/>
          <p:cNvSpPr txBox="1"/>
          <p:nvPr/>
        </p:nvSpPr>
        <p:spPr>
          <a:xfrm>
            <a:off x="586188" y="2197435"/>
            <a:ext cx="6532740" cy="671851"/>
          </a:xfrm>
          <a:prstGeom prst="rect">
            <a:avLst/>
          </a:prstGeom>
        </p:spPr>
        <p:txBody>
          <a:bodyPr vert="horz" wrap="square" lIns="0" tIns="0" rIns="0" bIns="0" rtlCol="0">
            <a:spAutoFit/>
          </a:bodyPr>
          <a:lstStyle/>
          <a:p>
            <a:pPr marL="1430994" algn="ctr"/>
            <a:r>
              <a:rPr lang="en-US" sz="2183" b="1" spc="-52" dirty="0">
                <a:solidFill>
                  <a:srgbClr val="FFFFFF"/>
                </a:solidFill>
                <a:latin typeface="Helvetica"/>
                <a:cs typeface="Helvetica"/>
              </a:rPr>
              <a:t>THE GMAT IS</a:t>
            </a:r>
          </a:p>
          <a:p>
            <a:pPr marL="1430994" algn="ctr"/>
            <a:r>
              <a:rPr lang="en-US" sz="2183" b="1" spc="-52" dirty="0">
                <a:solidFill>
                  <a:srgbClr val="F6D922"/>
                </a:solidFill>
                <a:latin typeface="Helvetica"/>
                <a:cs typeface="Helvetica"/>
              </a:rPr>
              <a:t>“ADAPTIVE BY QUESTION”</a:t>
            </a:r>
            <a:endParaRPr lang="en-US" sz="2183" dirty="0">
              <a:solidFill>
                <a:srgbClr val="F6D922"/>
              </a:solidFill>
              <a:latin typeface="Helvetica"/>
              <a:cs typeface="Helvetica"/>
            </a:endParaRPr>
          </a:p>
        </p:txBody>
      </p:sp>
    </p:spTree>
    <p:extLst>
      <p:ext uri="{BB962C8B-B14F-4D97-AF65-F5344CB8AC3E}">
        <p14:creationId xmlns:p14="http://schemas.microsoft.com/office/powerpoint/2010/main" val="2256473790"/>
      </p:ext>
    </p:extLst>
  </p:cSld>
  <p:clrMapOvr>
    <a:masterClrMapping/>
  </p:clrMapOvr>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E1DD7EC27DF34B9C044302C8E1D716" ma:contentTypeVersion="18" ma:contentTypeDescription="Create a new document." ma:contentTypeScope="" ma:versionID="e83f660a3ba4b7011b102fc80ef4d46d">
  <xsd:schema xmlns:xsd="http://www.w3.org/2001/XMLSchema" xmlns:xs="http://www.w3.org/2001/XMLSchema" xmlns:p="http://schemas.microsoft.com/office/2006/metadata/properties" xmlns:ns2="c95f663c-1d40-43f0-99db-767782064754" xmlns:ns3="9f4e7d87-1692-4631-b39f-6db90c174107" targetNamespace="http://schemas.microsoft.com/office/2006/metadata/properties" ma:root="true" ma:fieldsID="a3147145d2fef1cd4bae678003e4467e" ns2:_="" ns3:_="">
    <xsd:import namespace="c95f663c-1d40-43f0-99db-767782064754"/>
    <xsd:import namespace="9f4e7d87-1692-4631-b39f-6db90c174107"/>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5f663c-1d40-43f0-99db-76778206475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f4e7d87-1692-4631-b39f-6db90c174107"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DF1FFC-3420-4AC2-A740-348D004669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5f663c-1d40-43f0-99db-767782064754"/>
    <ds:schemaRef ds:uri="9f4e7d87-1692-4631-b39f-6db90c1741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FD084B-D792-48F8-8104-D97CE64E9A1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647B015-363E-43F5-988A-E1BE92C733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9569</TotalTime>
  <Words>6535</Words>
  <Application>Microsoft Office PowerPoint</Application>
  <PresentationFormat>On-screen Show (16:9)</PresentationFormat>
  <Paragraphs>790</Paragraphs>
  <Slides>44</Slides>
  <Notes>44</Notes>
  <HiddenSlides>0</HiddenSlides>
  <MMClips>0</MMClips>
  <ScaleCrop>false</ScaleCrop>
  <HeadingPairs>
    <vt:vector size="4" baseType="variant">
      <vt:variant>
        <vt:lpstr>Theme</vt:lpstr>
      </vt:variant>
      <vt:variant>
        <vt:i4>11</vt:i4>
      </vt:variant>
      <vt:variant>
        <vt:lpstr>Slide Titles</vt:lpstr>
      </vt:variant>
      <vt:variant>
        <vt:i4>44</vt:i4>
      </vt:variant>
    </vt:vector>
  </HeadingPairs>
  <TitlesOfParts>
    <vt:vector size="55" baseType="lpstr">
      <vt:lpstr>4_Office Theme</vt:lpstr>
      <vt:lpstr>1_Office Theme</vt:lpstr>
      <vt:lpstr>15_Office Theme</vt:lpstr>
      <vt:lpstr>16_Office Theme</vt:lpstr>
      <vt:lpstr>17_Office Theme</vt:lpstr>
      <vt:lpstr>3_Office Theme</vt:lpstr>
      <vt:lpstr>20_Office Theme</vt:lpstr>
      <vt:lpstr>21_Office Theme</vt:lpstr>
      <vt:lpstr>10_Office Theme</vt:lpstr>
      <vt:lpstr>6_Office Theme</vt:lpstr>
      <vt:lpstr>22_Office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 PREP WITH OPTIONS FOR EVERY SCHEDULE AND BUDGET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Calhoun, Amy</dc:creator>
  <cp:lastModifiedBy>Scott Delfino</cp:lastModifiedBy>
  <cp:revision>368</cp:revision>
  <cp:lastPrinted>2016-08-26T21:11:01Z</cp:lastPrinted>
  <dcterms:created xsi:type="dcterms:W3CDTF">2016-08-19T15:50:00Z</dcterms:created>
  <dcterms:modified xsi:type="dcterms:W3CDTF">2020-02-27T21:22:20Z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2016-08-19T00:00:00Z</vt:filetime>
  </property>
  <property fmtid="{D5CDD505-2E9C-101B-9397-08002B2CF9AE}" pid="3" name="LastSaved">
    <vt:filetime>2016-08-19T00:00:00Z</vt:filetime>
  </property>
  <property fmtid="{D5CDD505-2E9C-101B-9397-08002B2CF9AE}" pid="4" name="ContentTypeId">
    <vt:lpwstr>0x01010054E1DD7EC27DF34B9C044302C8E1D716</vt:lpwstr>
  </property>
</Properties>
</file>