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7" r:id="rId9"/>
    <p:sldId id="280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9" r:id="rId19"/>
    <p:sldId id="316" r:id="rId20"/>
    <p:sldId id="317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268" r:id="rId29"/>
    <p:sldId id="291" r:id="rId30"/>
    <p:sldId id="326" r:id="rId31"/>
    <p:sldId id="327" r:id="rId32"/>
    <p:sldId id="329" r:id="rId33"/>
    <p:sldId id="328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3" r:id="rId46"/>
    <p:sldId id="344" r:id="rId47"/>
    <p:sldId id="345" r:id="rId48"/>
    <p:sldId id="346" r:id="rId49"/>
    <p:sldId id="319" r:id="rId50"/>
    <p:sldId id="347" r:id="rId51"/>
    <p:sldId id="348" r:id="rId52"/>
    <p:sldId id="350" r:id="rId53"/>
    <p:sldId id="351" r:id="rId54"/>
    <p:sldId id="352" r:id="rId55"/>
    <p:sldId id="341" r:id="rId56"/>
    <p:sldId id="353" r:id="rId57"/>
    <p:sldId id="360" r:id="rId58"/>
    <p:sldId id="354" r:id="rId59"/>
    <p:sldId id="359" r:id="rId60"/>
    <p:sldId id="355" r:id="rId61"/>
    <p:sldId id="356" r:id="rId62"/>
    <p:sldId id="357" r:id="rId63"/>
    <p:sldId id="358" r:id="rId64"/>
    <p:sldId id="362" r:id="rId65"/>
    <p:sldId id="349" r:id="rId66"/>
    <p:sldId id="342" r:id="rId67"/>
    <p:sldId id="262" r:id="rId68"/>
  </p:sldIdLst>
  <p:sldSz cx="12192000" cy="6858000"/>
  <p:notesSz cx="6858000" cy="9144000"/>
  <p:embeddedFontLst>
    <p:embeddedFont>
      <p:font typeface="Avenir Next LT Pro" panose="020B0504020202020204" pitchFamily="34" charset="77"/>
      <p:regular r:id="rId70"/>
      <p:bold r:id="rId71"/>
      <p:italic r:id="rId72"/>
      <p:boldItalic r:id="rId73"/>
    </p:embeddedFont>
    <p:embeddedFont>
      <p:font typeface="Gill Sans" panose="020B0502020104020203" pitchFamily="34" charset="-79"/>
      <p:regular r:id="rId74"/>
      <p:bold r:id="rId75"/>
    </p:embeddedFont>
    <p:embeddedFont>
      <p:font typeface="Montserrat" pitchFamily="2" charset="77"/>
      <p:regular r:id="rId76"/>
      <p:bold r:id="rId77"/>
      <p:italic r:id="rId78"/>
      <p:boldItalic r:id="rId79"/>
    </p:embeddedFont>
    <p:embeddedFont>
      <p:font typeface="Montserrat ExtraBold" panose="020F0502020204030204" pitchFamily="34" charset="0"/>
      <p:bold r:id="rId80"/>
      <p:italic r:id="rId81"/>
      <p:boldItalic r:id="rId82"/>
    </p:embeddedFont>
    <p:embeddedFont>
      <p:font typeface="Roboto Serif" pitchFamily="2" charset="77"/>
      <p:regular r:id="rId83"/>
      <p:bold r:id="rId84"/>
      <p:italic r:id="rId85"/>
      <p:boldItalic r:id="rId86"/>
    </p:embeddedFont>
    <p:embeddedFont>
      <p:font typeface="Roboto Serif Medium" pitchFamily="2" charset="77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1" roundtripDataSignature="AMtx7mgya/WE78q2MpijmRVvlLGKrCsq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3"/>
    <p:restoredTop sz="94700"/>
  </p:normalViewPr>
  <p:slideViewPr>
    <p:cSldViewPr snapToGrid="0">
      <p:cViewPr>
        <p:scale>
          <a:sx n="84" d="100"/>
          <a:sy n="84" d="100"/>
        </p:scale>
        <p:origin x="40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5.fntdata"/><Relationship Id="rId89" Type="http://schemas.openxmlformats.org/officeDocument/2006/relationships/font" Target="fonts/font2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font" Target="fonts/font21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font" Target="fonts/font19.fntdata"/><Relationship Id="rId9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8.fntdata"/><Relationship Id="rId61" Type="http://schemas.openxmlformats.org/officeDocument/2006/relationships/slide" Target="slides/slide60.xml"/><Relationship Id="rId82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2E531-266D-49DE-96C3-E422141C34BF}" type="doc">
      <dgm:prSet loTypeId="urn:microsoft.com/office/officeart/2017/3/layout/DropPinTimeline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70D52E-7988-496A-A6BA-B9069DA60A82}">
      <dgm:prSet/>
      <dgm:spPr/>
      <dgm:t>
        <a:bodyPr/>
        <a:lstStyle/>
        <a:p>
          <a:pPr>
            <a:defRPr b="1"/>
          </a:pPr>
          <a:r>
            <a:rPr lang="en-US"/>
            <a:t>8:30 AM – 9:00 AM</a:t>
          </a:r>
        </a:p>
      </dgm:t>
    </dgm:pt>
    <dgm:pt modelId="{3E320BB9-D930-4810-A833-CE168DE1D40A}" type="parTrans" cxnId="{358C3BCA-5058-4175-8FB2-6BA38D63DF22}">
      <dgm:prSet/>
      <dgm:spPr/>
      <dgm:t>
        <a:bodyPr/>
        <a:lstStyle/>
        <a:p>
          <a:endParaRPr lang="en-US"/>
        </a:p>
      </dgm:t>
    </dgm:pt>
    <dgm:pt modelId="{3DD91BD8-63D2-44EC-BE36-9B29DE7C0E01}" type="sibTrans" cxnId="{358C3BCA-5058-4175-8FB2-6BA38D63DF22}">
      <dgm:prSet/>
      <dgm:spPr/>
      <dgm:t>
        <a:bodyPr/>
        <a:lstStyle/>
        <a:p>
          <a:endParaRPr lang="en-US"/>
        </a:p>
      </dgm:t>
    </dgm:pt>
    <dgm:pt modelId="{2337E77D-656C-49CC-89C6-1474C068C2B3}">
      <dgm:prSet/>
      <dgm:spPr/>
      <dgm:t>
        <a:bodyPr/>
        <a:lstStyle/>
        <a:p>
          <a:r>
            <a:rPr lang="en-US"/>
            <a:t>Registration</a:t>
          </a:r>
        </a:p>
      </dgm:t>
    </dgm:pt>
    <dgm:pt modelId="{2E2F0CEB-1BE0-4D32-9CED-9EC9F0D5FD6E}" type="parTrans" cxnId="{C0C40C79-B46E-4A30-934E-2FFF5ADD1D16}">
      <dgm:prSet/>
      <dgm:spPr/>
      <dgm:t>
        <a:bodyPr/>
        <a:lstStyle/>
        <a:p>
          <a:endParaRPr lang="en-US"/>
        </a:p>
      </dgm:t>
    </dgm:pt>
    <dgm:pt modelId="{4DB10CE7-AA66-4E50-9883-17A92FFCF526}" type="sibTrans" cxnId="{C0C40C79-B46E-4A30-934E-2FFF5ADD1D16}">
      <dgm:prSet/>
      <dgm:spPr/>
      <dgm:t>
        <a:bodyPr/>
        <a:lstStyle/>
        <a:p>
          <a:endParaRPr lang="en-US"/>
        </a:p>
      </dgm:t>
    </dgm:pt>
    <dgm:pt modelId="{6C76F075-071F-4221-A530-CA712C43D453}">
      <dgm:prSet/>
      <dgm:spPr/>
      <dgm:t>
        <a:bodyPr/>
        <a:lstStyle/>
        <a:p>
          <a:pPr>
            <a:defRPr b="1"/>
          </a:pPr>
          <a:r>
            <a:rPr lang="en-US"/>
            <a:t>9:00 AM – 9:10 AM</a:t>
          </a:r>
        </a:p>
      </dgm:t>
    </dgm:pt>
    <dgm:pt modelId="{FED3F21D-FA00-432D-9507-61C2C73EB468}" type="parTrans" cxnId="{BE65CD8A-6BA9-414B-B9BF-BAE3F7FD796B}">
      <dgm:prSet/>
      <dgm:spPr/>
      <dgm:t>
        <a:bodyPr/>
        <a:lstStyle/>
        <a:p>
          <a:endParaRPr lang="en-US"/>
        </a:p>
      </dgm:t>
    </dgm:pt>
    <dgm:pt modelId="{69E55C9C-2921-4A47-B1EB-BB2B43CD1F3D}" type="sibTrans" cxnId="{BE65CD8A-6BA9-414B-B9BF-BAE3F7FD796B}">
      <dgm:prSet/>
      <dgm:spPr/>
      <dgm:t>
        <a:bodyPr/>
        <a:lstStyle/>
        <a:p>
          <a:endParaRPr lang="en-US"/>
        </a:p>
      </dgm:t>
    </dgm:pt>
    <dgm:pt modelId="{32318D0D-9EE8-4F40-B68C-41E6EED27519}">
      <dgm:prSet/>
      <dgm:spPr/>
      <dgm:t>
        <a:bodyPr/>
        <a:lstStyle/>
        <a:p>
          <a:r>
            <a:rPr lang="en-US"/>
            <a:t>Staff Introductions</a:t>
          </a:r>
        </a:p>
      </dgm:t>
    </dgm:pt>
    <dgm:pt modelId="{A1CBF787-64CE-4E98-8D31-8AAD7BA5CCB5}" type="parTrans" cxnId="{24ACDB85-CE8E-4E23-B025-68E7E1801A38}">
      <dgm:prSet/>
      <dgm:spPr/>
      <dgm:t>
        <a:bodyPr/>
        <a:lstStyle/>
        <a:p>
          <a:endParaRPr lang="en-US"/>
        </a:p>
      </dgm:t>
    </dgm:pt>
    <dgm:pt modelId="{201CE717-61AB-48EE-9D94-2C3F0ED76905}" type="sibTrans" cxnId="{24ACDB85-CE8E-4E23-B025-68E7E1801A38}">
      <dgm:prSet/>
      <dgm:spPr/>
      <dgm:t>
        <a:bodyPr/>
        <a:lstStyle/>
        <a:p>
          <a:endParaRPr lang="en-US"/>
        </a:p>
      </dgm:t>
    </dgm:pt>
    <dgm:pt modelId="{E41FAAE9-89BA-499D-90C0-AD5179EDEC18}">
      <dgm:prSet/>
      <dgm:spPr/>
      <dgm:t>
        <a:bodyPr/>
        <a:lstStyle/>
        <a:p>
          <a:pPr>
            <a:defRPr b="1"/>
          </a:pPr>
          <a:r>
            <a:rPr lang="en-US"/>
            <a:t>9:10 AM – 9:20 AM</a:t>
          </a:r>
        </a:p>
      </dgm:t>
    </dgm:pt>
    <dgm:pt modelId="{B3B6052C-7732-48FB-81FD-B2614886B4EE}" type="parTrans" cxnId="{9F868D94-0967-49D3-92D1-61D3030BF634}">
      <dgm:prSet/>
      <dgm:spPr/>
      <dgm:t>
        <a:bodyPr/>
        <a:lstStyle/>
        <a:p>
          <a:endParaRPr lang="en-US"/>
        </a:p>
      </dgm:t>
    </dgm:pt>
    <dgm:pt modelId="{B49DAFE1-06F7-404D-9CE0-0FB964D4EE35}" type="sibTrans" cxnId="{9F868D94-0967-49D3-92D1-61D3030BF634}">
      <dgm:prSet/>
      <dgm:spPr/>
      <dgm:t>
        <a:bodyPr/>
        <a:lstStyle/>
        <a:p>
          <a:endParaRPr lang="en-US"/>
        </a:p>
      </dgm:t>
    </dgm:pt>
    <dgm:pt modelId="{6567BEF3-ADB8-40DC-97CA-090523AF00F6}">
      <dgm:prSet/>
      <dgm:spPr/>
      <dgm:t>
        <a:bodyPr/>
        <a:lstStyle/>
        <a:p>
          <a:r>
            <a:rPr lang="en-US" dirty="0"/>
            <a:t>ISO, Health Insurance, and Civil Rights Office</a:t>
          </a:r>
        </a:p>
      </dgm:t>
    </dgm:pt>
    <dgm:pt modelId="{CB68B4D6-F92B-43A4-82A3-9706E094785B}" type="parTrans" cxnId="{A8A30883-434D-4E5A-9683-DAA8BF87A8DE}">
      <dgm:prSet/>
      <dgm:spPr/>
      <dgm:t>
        <a:bodyPr/>
        <a:lstStyle/>
        <a:p>
          <a:endParaRPr lang="en-US"/>
        </a:p>
      </dgm:t>
    </dgm:pt>
    <dgm:pt modelId="{E3F4E8B3-1EDD-46A6-982B-7BD334B03882}" type="sibTrans" cxnId="{A8A30883-434D-4E5A-9683-DAA8BF87A8DE}">
      <dgm:prSet/>
      <dgm:spPr/>
      <dgm:t>
        <a:bodyPr/>
        <a:lstStyle/>
        <a:p>
          <a:endParaRPr lang="en-US"/>
        </a:p>
      </dgm:t>
    </dgm:pt>
    <dgm:pt modelId="{19784494-BADE-41DC-BAD3-07C78D1850A5}">
      <dgm:prSet/>
      <dgm:spPr/>
      <dgm:t>
        <a:bodyPr/>
        <a:lstStyle/>
        <a:p>
          <a:pPr>
            <a:defRPr b="1"/>
          </a:pPr>
          <a:r>
            <a:rPr lang="en-US"/>
            <a:t>9:20 AM – 9:30 AM</a:t>
          </a:r>
        </a:p>
      </dgm:t>
    </dgm:pt>
    <dgm:pt modelId="{C711B56A-82BF-4800-B3D1-A6C5E07C05A8}" type="parTrans" cxnId="{FE7E67F7-1B8E-46F1-86C5-4622171DE234}">
      <dgm:prSet/>
      <dgm:spPr/>
      <dgm:t>
        <a:bodyPr/>
        <a:lstStyle/>
        <a:p>
          <a:endParaRPr lang="en-US"/>
        </a:p>
      </dgm:t>
    </dgm:pt>
    <dgm:pt modelId="{0B095E3C-E2E1-44BA-8DA2-859079D867D8}" type="sibTrans" cxnId="{FE7E67F7-1B8E-46F1-86C5-4622171DE234}">
      <dgm:prSet/>
      <dgm:spPr/>
      <dgm:t>
        <a:bodyPr/>
        <a:lstStyle/>
        <a:p>
          <a:endParaRPr lang="en-US"/>
        </a:p>
      </dgm:t>
    </dgm:pt>
    <dgm:pt modelId="{E0BEB4DA-BF3F-4E30-8F07-1C22E76A6160}">
      <dgm:prSet/>
      <dgm:spPr/>
      <dgm:t>
        <a:bodyPr/>
        <a:lstStyle/>
        <a:p>
          <a:r>
            <a:rPr lang="en-US"/>
            <a:t>New Student Check In Process</a:t>
          </a:r>
        </a:p>
      </dgm:t>
    </dgm:pt>
    <dgm:pt modelId="{A27D2FC0-E329-4F66-8644-FB14558FD81E}" type="parTrans" cxnId="{CB7C0016-9860-4735-B2A1-BAFF0176B6F5}">
      <dgm:prSet/>
      <dgm:spPr/>
      <dgm:t>
        <a:bodyPr/>
        <a:lstStyle/>
        <a:p>
          <a:endParaRPr lang="en-US"/>
        </a:p>
      </dgm:t>
    </dgm:pt>
    <dgm:pt modelId="{FB6B56D9-8CA5-4F47-8336-6347550C4B24}" type="sibTrans" cxnId="{CB7C0016-9860-4735-B2A1-BAFF0176B6F5}">
      <dgm:prSet/>
      <dgm:spPr/>
      <dgm:t>
        <a:bodyPr/>
        <a:lstStyle/>
        <a:p>
          <a:endParaRPr lang="en-US"/>
        </a:p>
      </dgm:t>
    </dgm:pt>
    <dgm:pt modelId="{B4191FAA-F638-43EA-A011-2C96CF37A98A}">
      <dgm:prSet/>
      <dgm:spPr/>
      <dgm:t>
        <a:bodyPr/>
        <a:lstStyle/>
        <a:p>
          <a:pPr>
            <a:defRPr b="1"/>
          </a:pPr>
          <a:r>
            <a:rPr lang="en-US"/>
            <a:t>9:30 AM – 10:10 AM</a:t>
          </a:r>
        </a:p>
      </dgm:t>
    </dgm:pt>
    <dgm:pt modelId="{65759329-6564-4D84-B3C1-E8ED390BBBDF}" type="parTrans" cxnId="{A5686914-BAD0-45EB-B1A7-D41E406D4F4F}">
      <dgm:prSet/>
      <dgm:spPr/>
      <dgm:t>
        <a:bodyPr/>
        <a:lstStyle/>
        <a:p>
          <a:endParaRPr lang="en-US"/>
        </a:p>
      </dgm:t>
    </dgm:pt>
    <dgm:pt modelId="{B3320C7E-5181-41DA-BC94-6EBAC6CD5D12}" type="sibTrans" cxnId="{A5686914-BAD0-45EB-B1A7-D41E406D4F4F}">
      <dgm:prSet/>
      <dgm:spPr/>
      <dgm:t>
        <a:bodyPr/>
        <a:lstStyle/>
        <a:p>
          <a:endParaRPr lang="en-US"/>
        </a:p>
      </dgm:t>
    </dgm:pt>
    <dgm:pt modelId="{B616BF6C-3786-4893-837A-3E2790C77442}">
      <dgm:prSet/>
      <dgm:spPr/>
      <dgm:t>
        <a:bodyPr/>
        <a:lstStyle/>
        <a:p>
          <a:r>
            <a:rPr lang="en-US"/>
            <a:t>F-1 Advising</a:t>
          </a:r>
        </a:p>
      </dgm:t>
    </dgm:pt>
    <dgm:pt modelId="{BC3BB260-A0E2-4E78-9AEE-1C8343E691DC}" type="parTrans" cxnId="{939DDEBE-859C-4790-A2B6-741C756F9661}">
      <dgm:prSet/>
      <dgm:spPr/>
      <dgm:t>
        <a:bodyPr/>
        <a:lstStyle/>
        <a:p>
          <a:endParaRPr lang="en-US"/>
        </a:p>
      </dgm:t>
    </dgm:pt>
    <dgm:pt modelId="{9D99454D-B2BE-4B0B-97FC-6B9EA960C6D9}" type="sibTrans" cxnId="{939DDEBE-859C-4790-A2B6-741C756F9661}">
      <dgm:prSet/>
      <dgm:spPr/>
      <dgm:t>
        <a:bodyPr/>
        <a:lstStyle/>
        <a:p>
          <a:endParaRPr lang="en-US"/>
        </a:p>
      </dgm:t>
    </dgm:pt>
    <dgm:pt modelId="{C9749193-6A32-47FC-A44D-454146057B7A}">
      <dgm:prSet/>
      <dgm:spPr/>
      <dgm:t>
        <a:bodyPr/>
        <a:lstStyle/>
        <a:p>
          <a:pPr>
            <a:defRPr b="1"/>
          </a:pPr>
          <a:r>
            <a:rPr lang="en-US"/>
            <a:t>10:10 AM – 10:55 AM</a:t>
          </a:r>
        </a:p>
      </dgm:t>
    </dgm:pt>
    <dgm:pt modelId="{8CF155BF-7B4C-441F-8C45-1DCEAF274469}" type="parTrans" cxnId="{97FB8EF6-1E01-4CE4-A8CF-99FDA4C41CDB}">
      <dgm:prSet/>
      <dgm:spPr/>
      <dgm:t>
        <a:bodyPr/>
        <a:lstStyle/>
        <a:p>
          <a:endParaRPr lang="en-US"/>
        </a:p>
      </dgm:t>
    </dgm:pt>
    <dgm:pt modelId="{C068AF87-9E49-4C07-8FD7-C170D91484C2}" type="sibTrans" cxnId="{97FB8EF6-1E01-4CE4-A8CF-99FDA4C41CDB}">
      <dgm:prSet/>
      <dgm:spPr/>
      <dgm:t>
        <a:bodyPr/>
        <a:lstStyle/>
        <a:p>
          <a:endParaRPr lang="en-US"/>
        </a:p>
      </dgm:t>
    </dgm:pt>
    <dgm:pt modelId="{45C7948D-B44B-4085-8CD0-C3602BFE02BA}">
      <dgm:prSet/>
      <dgm:spPr/>
      <dgm:t>
        <a:bodyPr/>
        <a:lstStyle/>
        <a:p>
          <a:r>
            <a:rPr lang="en-US"/>
            <a:t>Intercultural Presentation</a:t>
          </a:r>
        </a:p>
      </dgm:t>
    </dgm:pt>
    <dgm:pt modelId="{D66E999D-0157-487E-B932-131AAA4D9188}" type="parTrans" cxnId="{C724FFFF-7C16-4FDE-9FAA-888C34680F0F}">
      <dgm:prSet/>
      <dgm:spPr/>
      <dgm:t>
        <a:bodyPr/>
        <a:lstStyle/>
        <a:p>
          <a:endParaRPr lang="en-US"/>
        </a:p>
      </dgm:t>
    </dgm:pt>
    <dgm:pt modelId="{CD52E40A-B61A-4192-ABA2-B6A0D40A1DCE}" type="sibTrans" cxnId="{C724FFFF-7C16-4FDE-9FAA-888C34680F0F}">
      <dgm:prSet/>
      <dgm:spPr/>
      <dgm:t>
        <a:bodyPr/>
        <a:lstStyle/>
        <a:p>
          <a:endParaRPr lang="en-US"/>
        </a:p>
      </dgm:t>
    </dgm:pt>
    <dgm:pt modelId="{41CA88B1-A8A7-477D-AD2E-DCFE020852F0}">
      <dgm:prSet/>
      <dgm:spPr/>
      <dgm:t>
        <a:bodyPr/>
        <a:lstStyle/>
        <a:p>
          <a:pPr>
            <a:defRPr b="1"/>
          </a:pPr>
          <a:r>
            <a:rPr lang="en-US"/>
            <a:t>10:55 AM – 11:00 AM</a:t>
          </a:r>
        </a:p>
      </dgm:t>
    </dgm:pt>
    <dgm:pt modelId="{F3C60EDA-DBDF-4253-A6D5-EDE7E1D1B2DB}" type="parTrans" cxnId="{01C19286-F743-4411-BF3E-91D9D66E9789}">
      <dgm:prSet/>
      <dgm:spPr/>
      <dgm:t>
        <a:bodyPr/>
        <a:lstStyle/>
        <a:p>
          <a:endParaRPr lang="en-US"/>
        </a:p>
      </dgm:t>
    </dgm:pt>
    <dgm:pt modelId="{964855E1-EE7C-4C67-BF92-894CBA54FE71}" type="sibTrans" cxnId="{01C19286-F743-4411-BF3E-91D9D66E9789}">
      <dgm:prSet/>
      <dgm:spPr/>
      <dgm:t>
        <a:bodyPr/>
        <a:lstStyle/>
        <a:p>
          <a:endParaRPr lang="en-US"/>
        </a:p>
      </dgm:t>
    </dgm:pt>
    <dgm:pt modelId="{128F8534-FD8F-4DF9-ACFF-1B7749A9E605}">
      <dgm:prSet/>
      <dgm:spPr/>
      <dgm:t>
        <a:bodyPr/>
        <a:lstStyle/>
        <a:p>
          <a:r>
            <a:rPr lang="en-US"/>
            <a:t>Group Breakout</a:t>
          </a:r>
        </a:p>
      </dgm:t>
    </dgm:pt>
    <dgm:pt modelId="{C08F5A5A-EA49-4156-B662-A647B477D2DC}" type="parTrans" cxnId="{B524D440-E7AA-491C-9C3E-A7D58EBF2AEA}">
      <dgm:prSet/>
      <dgm:spPr/>
      <dgm:t>
        <a:bodyPr/>
        <a:lstStyle/>
        <a:p>
          <a:endParaRPr lang="en-US"/>
        </a:p>
      </dgm:t>
    </dgm:pt>
    <dgm:pt modelId="{8E50990C-D443-4789-B1CC-45D3D4C453DA}" type="sibTrans" cxnId="{B524D440-E7AA-491C-9C3E-A7D58EBF2AEA}">
      <dgm:prSet/>
      <dgm:spPr/>
      <dgm:t>
        <a:bodyPr/>
        <a:lstStyle/>
        <a:p>
          <a:endParaRPr lang="en-US"/>
        </a:p>
      </dgm:t>
    </dgm:pt>
    <dgm:pt modelId="{BCFBE9D3-4E97-4E98-ADD1-0BC04A29DA49}">
      <dgm:prSet/>
      <dgm:spPr/>
      <dgm:t>
        <a:bodyPr/>
        <a:lstStyle/>
        <a:p>
          <a:pPr>
            <a:defRPr b="1"/>
          </a:pPr>
          <a:r>
            <a:rPr lang="en-US"/>
            <a:t>11:00 AM – 11:30 AM</a:t>
          </a:r>
        </a:p>
      </dgm:t>
    </dgm:pt>
    <dgm:pt modelId="{FB5C15AD-91FF-4516-98DF-7E38F31AB640}" type="parTrans" cxnId="{7D148764-9DBB-414C-8C2A-27966AA32196}">
      <dgm:prSet/>
      <dgm:spPr/>
      <dgm:t>
        <a:bodyPr/>
        <a:lstStyle/>
        <a:p>
          <a:endParaRPr lang="en-US"/>
        </a:p>
      </dgm:t>
    </dgm:pt>
    <dgm:pt modelId="{80BD0B1D-45D7-486D-B308-346096DDAF4F}" type="sibTrans" cxnId="{7D148764-9DBB-414C-8C2A-27966AA32196}">
      <dgm:prSet/>
      <dgm:spPr/>
      <dgm:t>
        <a:bodyPr/>
        <a:lstStyle/>
        <a:p>
          <a:endParaRPr lang="en-US"/>
        </a:p>
      </dgm:t>
    </dgm:pt>
    <dgm:pt modelId="{A3F59C28-FCD9-4BF4-8F8C-CF4A76543DC9}">
      <dgm:prSet/>
      <dgm:spPr/>
      <dgm:t>
        <a:bodyPr/>
        <a:lstStyle/>
        <a:p>
          <a:r>
            <a:rPr lang="en-US"/>
            <a:t>Groups</a:t>
          </a:r>
        </a:p>
      </dgm:t>
    </dgm:pt>
    <dgm:pt modelId="{1F2CC39A-568E-4D0A-8040-2DE91A5EA640}" type="parTrans" cxnId="{C6913231-94B7-4002-AFB0-4893F5A9FE18}">
      <dgm:prSet/>
      <dgm:spPr/>
      <dgm:t>
        <a:bodyPr/>
        <a:lstStyle/>
        <a:p>
          <a:endParaRPr lang="en-US"/>
        </a:p>
      </dgm:t>
    </dgm:pt>
    <dgm:pt modelId="{347F7CF1-5512-4C2A-B844-8E6BE36B6BE8}" type="sibTrans" cxnId="{C6913231-94B7-4002-AFB0-4893F5A9FE18}">
      <dgm:prSet/>
      <dgm:spPr/>
      <dgm:t>
        <a:bodyPr/>
        <a:lstStyle/>
        <a:p>
          <a:endParaRPr lang="en-US"/>
        </a:p>
      </dgm:t>
    </dgm:pt>
    <dgm:pt modelId="{1D9CFB79-7DE9-47D2-8E90-E5BCDCE34BE4}">
      <dgm:prSet/>
      <dgm:spPr/>
      <dgm:t>
        <a:bodyPr/>
        <a:lstStyle/>
        <a:p>
          <a:r>
            <a:rPr lang="en-US"/>
            <a:t>J-1 Exchange &amp; Global Academy	</a:t>
          </a:r>
        </a:p>
      </dgm:t>
    </dgm:pt>
    <dgm:pt modelId="{FA88DF9C-2886-4082-9EB3-112D3D2B8EC5}" type="parTrans" cxnId="{15E9DB67-FFAE-4EB6-BFF8-C377275644B6}">
      <dgm:prSet/>
      <dgm:spPr/>
      <dgm:t>
        <a:bodyPr/>
        <a:lstStyle/>
        <a:p>
          <a:endParaRPr lang="en-US"/>
        </a:p>
      </dgm:t>
    </dgm:pt>
    <dgm:pt modelId="{E1E53386-97DF-4CA5-81D1-27F2C2C58F1A}" type="sibTrans" cxnId="{15E9DB67-FFAE-4EB6-BFF8-C377275644B6}">
      <dgm:prSet/>
      <dgm:spPr/>
      <dgm:t>
        <a:bodyPr/>
        <a:lstStyle/>
        <a:p>
          <a:endParaRPr lang="en-US"/>
        </a:p>
      </dgm:t>
    </dgm:pt>
    <dgm:pt modelId="{529033D3-42A7-4F67-8790-7B153C4101CA}">
      <dgm:prSet/>
      <dgm:spPr/>
      <dgm:t>
        <a:bodyPr/>
        <a:lstStyle/>
        <a:p>
          <a:r>
            <a:rPr lang="en-US"/>
            <a:t>Undergraduate Advising		</a:t>
          </a:r>
        </a:p>
      </dgm:t>
    </dgm:pt>
    <dgm:pt modelId="{5A025D9A-5BE9-468F-8DB1-9635ADE80EC2}" type="parTrans" cxnId="{69A2613D-E032-4DEA-BD26-769AAD7B2BC7}">
      <dgm:prSet/>
      <dgm:spPr/>
      <dgm:t>
        <a:bodyPr/>
        <a:lstStyle/>
        <a:p>
          <a:endParaRPr lang="en-US"/>
        </a:p>
      </dgm:t>
    </dgm:pt>
    <dgm:pt modelId="{7F05907E-82A8-44CA-B617-591F41D9A4E7}" type="sibTrans" cxnId="{69A2613D-E032-4DEA-BD26-769AAD7B2BC7}">
      <dgm:prSet/>
      <dgm:spPr/>
      <dgm:t>
        <a:bodyPr/>
        <a:lstStyle/>
        <a:p>
          <a:endParaRPr lang="en-US"/>
        </a:p>
      </dgm:t>
    </dgm:pt>
    <dgm:pt modelId="{2EB7004B-7797-44BB-9A42-61D33D535B4E}">
      <dgm:prSet/>
      <dgm:spPr/>
      <dgm:t>
        <a:bodyPr/>
        <a:lstStyle/>
        <a:p>
          <a:r>
            <a:rPr lang="en-US"/>
            <a:t>Graduate Q &amp; A		</a:t>
          </a:r>
        </a:p>
      </dgm:t>
    </dgm:pt>
    <dgm:pt modelId="{E4BF27B7-06E6-4C70-A7C8-B64BFE9739D2}" type="parTrans" cxnId="{87905A21-F897-42D7-B689-126EA2D24277}">
      <dgm:prSet/>
      <dgm:spPr/>
      <dgm:t>
        <a:bodyPr/>
        <a:lstStyle/>
        <a:p>
          <a:endParaRPr lang="en-US"/>
        </a:p>
      </dgm:t>
    </dgm:pt>
    <dgm:pt modelId="{8956081D-17C5-4641-AF35-B1AC79582414}" type="sibTrans" cxnId="{87905A21-F897-42D7-B689-126EA2D24277}">
      <dgm:prSet/>
      <dgm:spPr/>
      <dgm:t>
        <a:bodyPr/>
        <a:lstStyle/>
        <a:p>
          <a:endParaRPr lang="en-US"/>
        </a:p>
      </dgm:t>
    </dgm:pt>
    <dgm:pt modelId="{C3CB8F86-758F-4962-A259-C4A2ED2CAADC}">
      <dgm:prSet/>
      <dgm:spPr/>
      <dgm:t>
        <a:bodyPr/>
        <a:lstStyle/>
        <a:p>
          <a:pPr>
            <a:defRPr b="1"/>
          </a:pPr>
          <a:r>
            <a:rPr lang="en-US"/>
            <a:t>11:30 AM – 12:00 PM</a:t>
          </a:r>
        </a:p>
      </dgm:t>
    </dgm:pt>
    <dgm:pt modelId="{7AF30729-D34A-42DF-A2B8-BF2B8599D231}" type="parTrans" cxnId="{55DF1169-98B9-41FA-9EC4-7318755E8813}">
      <dgm:prSet/>
      <dgm:spPr/>
      <dgm:t>
        <a:bodyPr/>
        <a:lstStyle/>
        <a:p>
          <a:endParaRPr lang="en-US"/>
        </a:p>
      </dgm:t>
    </dgm:pt>
    <dgm:pt modelId="{70DD81B6-93DF-408D-954E-C0E0D856C3D8}" type="sibTrans" cxnId="{55DF1169-98B9-41FA-9EC4-7318755E8813}">
      <dgm:prSet/>
      <dgm:spPr/>
      <dgm:t>
        <a:bodyPr/>
        <a:lstStyle/>
        <a:p>
          <a:endParaRPr lang="en-US"/>
        </a:p>
      </dgm:t>
    </dgm:pt>
    <dgm:pt modelId="{6082118F-BBBE-496D-9D5A-009FD96DD5E9}">
      <dgm:prSet/>
      <dgm:spPr/>
      <dgm:t>
        <a:bodyPr/>
        <a:lstStyle/>
        <a:p>
          <a:r>
            <a:rPr lang="en-US"/>
            <a:t>Guest Speakers</a:t>
          </a:r>
        </a:p>
      </dgm:t>
    </dgm:pt>
    <dgm:pt modelId="{6210EBB3-F603-4CB0-9AA5-EB386EF243F4}" type="parTrans" cxnId="{21216F18-4B25-42B8-812E-4E64BE50C9A7}">
      <dgm:prSet/>
      <dgm:spPr/>
      <dgm:t>
        <a:bodyPr/>
        <a:lstStyle/>
        <a:p>
          <a:endParaRPr lang="en-US"/>
        </a:p>
      </dgm:t>
    </dgm:pt>
    <dgm:pt modelId="{9D30BEC3-185A-4669-8FFD-0BCBF095BBF3}" type="sibTrans" cxnId="{21216F18-4B25-42B8-812E-4E64BE50C9A7}">
      <dgm:prSet/>
      <dgm:spPr/>
      <dgm:t>
        <a:bodyPr/>
        <a:lstStyle/>
        <a:p>
          <a:endParaRPr lang="en-US"/>
        </a:p>
      </dgm:t>
    </dgm:pt>
    <dgm:pt modelId="{4F477EDF-97DB-4A65-93B8-17F7F2D2041F}">
      <dgm:prSet/>
      <dgm:spPr/>
      <dgm:t>
        <a:bodyPr/>
        <a:lstStyle/>
        <a:p>
          <a:r>
            <a:rPr lang="en-US"/>
            <a:t>President Cathy Sandeen</a:t>
          </a:r>
        </a:p>
      </dgm:t>
    </dgm:pt>
    <dgm:pt modelId="{04AE1EC5-5F6B-43E7-8F01-E8E0DAF29085}" type="parTrans" cxnId="{7E4F84F7-B37B-4CF0-8F15-C8518CD29CAF}">
      <dgm:prSet/>
      <dgm:spPr/>
      <dgm:t>
        <a:bodyPr/>
        <a:lstStyle/>
        <a:p>
          <a:endParaRPr lang="en-US"/>
        </a:p>
      </dgm:t>
    </dgm:pt>
    <dgm:pt modelId="{8D70B59A-BD9D-4C99-A375-1A5902A28B57}" type="sibTrans" cxnId="{7E4F84F7-B37B-4CF0-8F15-C8518CD29CAF}">
      <dgm:prSet/>
      <dgm:spPr/>
      <dgm:t>
        <a:bodyPr/>
        <a:lstStyle/>
        <a:p>
          <a:endParaRPr lang="en-US"/>
        </a:p>
      </dgm:t>
    </dgm:pt>
    <dgm:pt modelId="{F7E4FD5F-468B-489F-AAEB-8E3BEE1281BB}">
      <dgm:prSet/>
      <dgm:spPr/>
      <dgm:t>
        <a:bodyPr/>
        <a:lstStyle/>
        <a:p>
          <a:r>
            <a:rPr lang="en-US"/>
            <a:t>AVP Balvinder Kumar</a:t>
          </a:r>
        </a:p>
      </dgm:t>
    </dgm:pt>
    <dgm:pt modelId="{A5ED3BBF-6A19-4E0D-B047-435AB3BAC1BF}" type="parTrans" cxnId="{3F76D382-5C43-45BF-8CAD-0F90C36CE4AD}">
      <dgm:prSet/>
      <dgm:spPr/>
      <dgm:t>
        <a:bodyPr/>
        <a:lstStyle/>
        <a:p>
          <a:endParaRPr lang="en-US"/>
        </a:p>
      </dgm:t>
    </dgm:pt>
    <dgm:pt modelId="{C3C9DE81-A66F-43FB-8D4B-9BD8FAEF0239}" type="sibTrans" cxnId="{3F76D382-5C43-45BF-8CAD-0F90C36CE4AD}">
      <dgm:prSet/>
      <dgm:spPr/>
      <dgm:t>
        <a:bodyPr/>
        <a:lstStyle/>
        <a:p>
          <a:endParaRPr lang="en-US"/>
        </a:p>
      </dgm:t>
    </dgm:pt>
    <dgm:pt modelId="{1BD0EF90-A5D1-48F1-B7FC-88816EFE1E89}">
      <dgm:prSet/>
      <dgm:spPr/>
      <dgm:t>
        <a:bodyPr/>
        <a:lstStyle/>
        <a:p>
          <a:r>
            <a:rPr lang="en-US"/>
            <a:t>Director Thomas Torres-Gil</a:t>
          </a:r>
        </a:p>
      </dgm:t>
    </dgm:pt>
    <dgm:pt modelId="{7F8C5FAE-8396-4BFC-875E-D9F2C8FACFDB}" type="parTrans" cxnId="{2A18BBFD-E29D-4D85-B5D1-08984F069B4B}">
      <dgm:prSet/>
      <dgm:spPr/>
      <dgm:t>
        <a:bodyPr/>
        <a:lstStyle/>
        <a:p>
          <a:endParaRPr lang="en-US"/>
        </a:p>
      </dgm:t>
    </dgm:pt>
    <dgm:pt modelId="{62D3A2FA-1001-474F-854A-C96444D2004E}" type="sibTrans" cxnId="{2A18BBFD-E29D-4D85-B5D1-08984F069B4B}">
      <dgm:prSet/>
      <dgm:spPr/>
      <dgm:t>
        <a:bodyPr/>
        <a:lstStyle/>
        <a:p>
          <a:endParaRPr lang="en-US"/>
        </a:p>
      </dgm:t>
    </dgm:pt>
    <dgm:pt modelId="{E5A37904-1774-49EC-8EA4-A5380D2C245A}">
      <dgm:prSet/>
      <dgm:spPr/>
      <dgm:t>
        <a:bodyPr/>
        <a:lstStyle/>
        <a:p>
          <a:pPr>
            <a:defRPr b="1"/>
          </a:pPr>
          <a:r>
            <a:rPr lang="en-US"/>
            <a:t>12:00 PM – 1:00 PM</a:t>
          </a:r>
        </a:p>
      </dgm:t>
    </dgm:pt>
    <dgm:pt modelId="{8DED5502-53F0-4998-BFB1-EBEF9B2CFDF6}" type="parTrans" cxnId="{3DBEF1A7-507F-4B60-84C1-6D1CF088A625}">
      <dgm:prSet/>
      <dgm:spPr/>
      <dgm:t>
        <a:bodyPr/>
        <a:lstStyle/>
        <a:p>
          <a:endParaRPr lang="en-US"/>
        </a:p>
      </dgm:t>
    </dgm:pt>
    <dgm:pt modelId="{A0DB38B5-87DA-4964-A9B5-73A92B45FD0D}" type="sibTrans" cxnId="{3DBEF1A7-507F-4B60-84C1-6D1CF088A625}">
      <dgm:prSet/>
      <dgm:spPr/>
      <dgm:t>
        <a:bodyPr/>
        <a:lstStyle/>
        <a:p>
          <a:endParaRPr lang="en-US"/>
        </a:p>
      </dgm:t>
    </dgm:pt>
    <dgm:pt modelId="{B4233E76-5AE1-4922-919A-378A36F29569}">
      <dgm:prSet/>
      <dgm:spPr/>
      <dgm:t>
        <a:bodyPr/>
        <a:lstStyle/>
        <a:p>
          <a:r>
            <a:rPr lang="en-US"/>
            <a:t>Lunch</a:t>
          </a:r>
        </a:p>
      </dgm:t>
    </dgm:pt>
    <dgm:pt modelId="{A2815101-FAEB-47C0-9280-9BC752790E8B}" type="parTrans" cxnId="{0EDB0AF1-E88E-49C1-8A41-DFAF2D47B301}">
      <dgm:prSet/>
      <dgm:spPr/>
      <dgm:t>
        <a:bodyPr/>
        <a:lstStyle/>
        <a:p>
          <a:endParaRPr lang="en-US"/>
        </a:p>
      </dgm:t>
    </dgm:pt>
    <dgm:pt modelId="{9DD1C633-BCDF-4B65-8DAE-90A75AA266A2}" type="sibTrans" cxnId="{0EDB0AF1-E88E-49C1-8A41-DFAF2D47B301}">
      <dgm:prSet/>
      <dgm:spPr/>
      <dgm:t>
        <a:bodyPr/>
        <a:lstStyle/>
        <a:p>
          <a:endParaRPr lang="en-US"/>
        </a:p>
      </dgm:t>
    </dgm:pt>
    <dgm:pt modelId="{0951ACDE-69BA-B645-8282-2E68A9FDE09B}" type="pres">
      <dgm:prSet presAssocID="{B592E531-266D-49DE-96C3-E422141C34BF}" presName="root" presStyleCnt="0">
        <dgm:presLayoutVars>
          <dgm:chMax/>
          <dgm:chPref/>
          <dgm:animLvl val="lvl"/>
        </dgm:presLayoutVars>
      </dgm:prSet>
      <dgm:spPr/>
    </dgm:pt>
    <dgm:pt modelId="{2AE2A64A-C695-9B45-B993-33316797B1A9}" type="pres">
      <dgm:prSet presAssocID="{B592E531-266D-49DE-96C3-E422141C34BF}" presName="divider" presStyleLbl="fgAcc1" presStyleIdx="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3CE4AD7-3AA5-A24D-9D15-76422BA66923}" type="pres">
      <dgm:prSet presAssocID="{B592E531-266D-49DE-96C3-E422141C34BF}" presName="nodes" presStyleCnt="0">
        <dgm:presLayoutVars>
          <dgm:chMax/>
          <dgm:chPref/>
          <dgm:animLvl val="lvl"/>
        </dgm:presLayoutVars>
      </dgm:prSet>
      <dgm:spPr/>
    </dgm:pt>
    <dgm:pt modelId="{51E25E36-3604-D646-A82B-C91262580E5E}" type="pres">
      <dgm:prSet presAssocID="{C670D52E-7988-496A-A6BA-B9069DA60A82}" presName="composite" presStyleCnt="0"/>
      <dgm:spPr/>
    </dgm:pt>
    <dgm:pt modelId="{CE477C1D-C81D-FC4E-97E6-D58A7D41D3F5}" type="pres">
      <dgm:prSet presAssocID="{C670D52E-7988-496A-A6BA-B9069DA60A82}" presName="ConnectorPoint" presStyleLbl="lnNode1" presStyleIdx="0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B0BBE2A8-81A6-1147-82BD-37E46870ABE8}" type="pres">
      <dgm:prSet presAssocID="{C670D52E-7988-496A-A6BA-B9069DA60A82}" presName="DropPinPlaceHolder" presStyleCnt="0"/>
      <dgm:spPr/>
    </dgm:pt>
    <dgm:pt modelId="{4B4CB60B-1118-894B-B2B0-6E044B70ADD6}" type="pres">
      <dgm:prSet presAssocID="{C670D52E-7988-496A-A6BA-B9069DA60A82}" presName="DropPin" presStyleLbl="alignNode1" presStyleIdx="0" presStyleCnt="10"/>
      <dgm:spPr/>
    </dgm:pt>
    <dgm:pt modelId="{9DCAEB6A-AF3A-5043-B3C3-141191DD0003}" type="pres">
      <dgm:prSet presAssocID="{C670D52E-7988-496A-A6BA-B9069DA60A82}" presName="Ellipse" presStyleLbl="fgAcc1" presStyleIdx="1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B1A83F1-55EE-6740-84FE-A71BE8B9EB00}" type="pres">
      <dgm:prSet presAssocID="{C670D52E-7988-496A-A6BA-B9069DA60A82}" presName="L2TextContainer" presStyleLbl="revTx" presStyleIdx="0" presStyleCnt="20">
        <dgm:presLayoutVars>
          <dgm:bulletEnabled val="1"/>
        </dgm:presLayoutVars>
      </dgm:prSet>
      <dgm:spPr/>
    </dgm:pt>
    <dgm:pt modelId="{01B8D3A7-9540-AB45-BCFE-2DB9D8D13A67}" type="pres">
      <dgm:prSet presAssocID="{C670D52E-7988-496A-A6BA-B9069DA60A82}" presName="L1TextContainer" presStyleLbl="revTx" presStyleIdx="1" presStyleCnt="20">
        <dgm:presLayoutVars>
          <dgm:chMax val="1"/>
          <dgm:chPref val="1"/>
          <dgm:bulletEnabled val="1"/>
        </dgm:presLayoutVars>
      </dgm:prSet>
      <dgm:spPr/>
    </dgm:pt>
    <dgm:pt modelId="{F1301C3E-2C25-1941-9B44-D4D9F3679678}" type="pres">
      <dgm:prSet presAssocID="{C670D52E-7988-496A-A6BA-B9069DA60A82}" presName="ConnectLine" presStyleLbl="sibTrans1D1" presStyleIdx="0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C39C17D-65AD-F841-8511-E285D644F061}" type="pres">
      <dgm:prSet presAssocID="{C670D52E-7988-496A-A6BA-B9069DA60A82}" presName="EmptyPlaceHolder" presStyleCnt="0"/>
      <dgm:spPr/>
    </dgm:pt>
    <dgm:pt modelId="{A0595FB0-43A4-9543-930C-DE1712697779}" type="pres">
      <dgm:prSet presAssocID="{3DD91BD8-63D2-44EC-BE36-9B29DE7C0E01}" presName="spaceBetweenRectangles" presStyleCnt="0"/>
      <dgm:spPr/>
    </dgm:pt>
    <dgm:pt modelId="{B2701570-7D86-A748-A6A0-F322C55565C4}" type="pres">
      <dgm:prSet presAssocID="{6C76F075-071F-4221-A530-CA712C43D453}" presName="composite" presStyleCnt="0"/>
      <dgm:spPr/>
    </dgm:pt>
    <dgm:pt modelId="{A1D89878-A238-9B4E-88FD-62DC16F1AF3E}" type="pres">
      <dgm:prSet presAssocID="{6C76F075-071F-4221-A530-CA712C43D453}" presName="ConnectorPoint" presStyleLbl="lnNode1" presStyleIdx="1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13073F4C-BFCD-BE4C-80F7-58A7B4E84655}" type="pres">
      <dgm:prSet presAssocID="{6C76F075-071F-4221-A530-CA712C43D453}" presName="DropPinPlaceHolder" presStyleCnt="0"/>
      <dgm:spPr/>
    </dgm:pt>
    <dgm:pt modelId="{B8B4CA1B-308C-1D4D-B9DF-BB68A368D493}" type="pres">
      <dgm:prSet presAssocID="{6C76F075-071F-4221-A530-CA712C43D453}" presName="DropPin" presStyleLbl="alignNode1" presStyleIdx="1" presStyleCnt="10"/>
      <dgm:spPr/>
    </dgm:pt>
    <dgm:pt modelId="{B2740964-35AB-3A46-8225-A4CEA7ED8C73}" type="pres">
      <dgm:prSet presAssocID="{6C76F075-071F-4221-A530-CA712C43D453}" presName="Ellipse" presStyleLbl="fgAcc1" presStyleIdx="2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6AB8B98-F76F-3C4A-99B1-B560332DAFA3}" type="pres">
      <dgm:prSet presAssocID="{6C76F075-071F-4221-A530-CA712C43D453}" presName="L2TextContainer" presStyleLbl="revTx" presStyleIdx="2" presStyleCnt="20">
        <dgm:presLayoutVars>
          <dgm:bulletEnabled val="1"/>
        </dgm:presLayoutVars>
      </dgm:prSet>
      <dgm:spPr/>
    </dgm:pt>
    <dgm:pt modelId="{2C2CFD42-F7B6-C447-A670-5C98190245EF}" type="pres">
      <dgm:prSet presAssocID="{6C76F075-071F-4221-A530-CA712C43D453}" presName="L1TextContainer" presStyleLbl="revTx" presStyleIdx="3" presStyleCnt="20">
        <dgm:presLayoutVars>
          <dgm:chMax val="1"/>
          <dgm:chPref val="1"/>
          <dgm:bulletEnabled val="1"/>
        </dgm:presLayoutVars>
      </dgm:prSet>
      <dgm:spPr/>
    </dgm:pt>
    <dgm:pt modelId="{8411B8A1-8B9B-9F44-8C25-6D4E3B8223F7}" type="pres">
      <dgm:prSet presAssocID="{6C76F075-071F-4221-A530-CA712C43D453}" presName="ConnectLine" presStyleLbl="sibTrans1D1" presStyleIdx="1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0859FA0-97A8-E040-8EDD-001BB4ACBFB6}" type="pres">
      <dgm:prSet presAssocID="{6C76F075-071F-4221-A530-CA712C43D453}" presName="EmptyPlaceHolder" presStyleCnt="0"/>
      <dgm:spPr/>
    </dgm:pt>
    <dgm:pt modelId="{DB941B28-7AB5-7E43-B672-8BA3EA91522E}" type="pres">
      <dgm:prSet presAssocID="{69E55C9C-2921-4A47-B1EB-BB2B43CD1F3D}" presName="spaceBetweenRectangles" presStyleCnt="0"/>
      <dgm:spPr/>
    </dgm:pt>
    <dgm:pt modelId="{AC63B563-8ACA-9B4C-96CD-E1787CB8F555}" type="pres">
      <dgm:prSet presAssocID="{E41FAAE9-89BA-499D-90C0-AD5179EDEC18}" presName="composite" presStyleCnt="0"/>
      <dgm:spPr/>
    </dgm:pt>
    <dgm:pt modelId="{1F073718-A0F5-9F44-B079-FCD0152B5B08}" type="pres">
      <dgm:prSet presAssocID="{E41FAAE9-89BA-499D-90C0-AD5179EDEC18}" presName="ConnectorPoint" presStyleLbl="lnNode1" presStyleIdx="2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F3A8DCC7-09CD-7E41-A0AD-CF4521127627}" type="pres">
      <dgm:prSet presAssocID="{E41FAAE9-89BA-499D-90C0-AD5179EDEC18}" presName="DropPinPlaceHolder" presStyleCnt="0"/>
      <dgm:spPr/>
    </dgm:pt>
    <dgm:pt modelId="{7F87DF9B-8C17-3345-A88D-CBD1C24336B3}" type="pres">
      <dgm:prSet presAssocID="{E41FAAE9-89BA-499D-90C0-AD5179EDEC18}" presName="DropPin" presStyleLbl="alignNode1" presStyleIdx="2" presStyleCnt="10"/>
      <dgm:spPr/>
    </dgm:pt>
    <dgm:pt modelId="{412CA0A2-E4E3-F543-B974-BEA571DBEF13}" type="pres">
      <dgm:prSet presAssocID="{E41FAAE9-89BA-499D-90C0-AD5179EDEC18}" presName="Ellipse" presStyleLbl="fgAcc1" presStyleIdx="3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14E6C0DB-79B4-D749-A7C3-7BF6AD441E18}" type="pres">
      <dgm:prSet presAssocID="{E41FAAE9-89BA-499D-90C0-AD5179EDEC18}" presName="L2TextContainer" presStyleLbl="revTx" presStyleIdx="4" presStyleCnt="20">
        <dgm:presLayoutVars>
          <dgm:bulletEnabled val="1"/>
        </dgm:presLayoutVars>
      </dgm:prSet>
      <dgm:spPr/>
    </dgm:pt>
    <dgm:pt modelId="{A18FF9E9-80D4-2A46-8161-80104467F732}" type="pres">
      <dgm:prSet presAssocID="{E41FAAE9-89BA-499D-90C0-AD5179EDEC18}" presName="L1TextContainer" presStyleLbl="revTx" presStyleIdx="5" presStyleCnt="20">
        <dgm:presLayoutVars>
          <dgm:chMax val="1"/>
          <dgm:chPref val="1"/>
          <dgm:bulletEnabled val="1"/>
        </dgm:presLayoutVars>
      </dgm:prSet>
      <dgm:spPr/>
    </dgm:pt>
    <dgm:pt modelId="{8068CB4C-7A79-7F43-82F9-1BD4DBC900CA}" type="pres">
      <dgm:prSet presAssocID="{E41FAAE9-89BA-499D-90C0-AD5179EDEC18}" presName="ConnectLine" presStyleLbl="sibTrans1D1" presStyleIdx="2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1B643C1-C4F4-5D4E-BF05-55E039A43F2A}" type="pres">
      <dgm:prSet presAssocID="{E41FAAE9-89BA-499D-90C0-AD5179EDEC18}" presName="EmptyPlaceHolder" presStyleCnt="0"/>
      <dgm:spPr/>
    </dgm:pt>
    <dgm:pt modelId="{29FAF2D2-9360-9B4D-932E-7CF7F996BCD6}" type="pres">
      <dgm:prSet presAssocID="{B49DAFE1-06F7-404D-9CE0-0FB964D4EE35}" presName="spaceBetweenRectangles" presStyleCnt="0"/>
      <dgm:spPr/>
    </dgm:pt>
    <dgm:pt modelId="{EF556727-B4EF-914C-859C-580F56DD0ADE}" type="pres">
      <dgm:prSet presAssocID="{19784494-BADE-41DC-BAD3-07C78D1850A5}" presName="composite" presStyleCnt="0"/>
      <dgm:spPr/>
    </dgm:pt>
    <dgm:pt modelId="{25E50665-977E-854D-BAD6-764D44811A06}" type="pres">
      <dgm:prSet presAssocID="{19784494-BADE-41DC-BAD3-07C78D1850A5}" presName="ConnectorPoint" presStyleLbl="lnNode1" presStyleIdx="3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4B8FA132-7ABD-8A42-9458-A1652CCFCA44}" type="pres">
      <dgm:prSet presAssocID="{19784494-BADE-41DC-BAD3-07C78D1850A5}" presName="DropPinPlaceHolder" presStyleCnt="0"/>
      <dgm:spPr/>
    </dgm:pt>
    <dgm:pt modelId="{51A638ED-A3F4-984B-A293-1239E57024A1}" type="pres">
      <dgm:prSet presAssocID="{19784494-BADE-41DC-BAD3-07C78D1850A5}" presName="DropPin" presStyleLbl="alignNode1" presStyleIdx="3" presStyleCnt="10"/>
      <dgm:spPr/>
    </dgm:pt>
    <dgm:pt modelId="{FB465A78-4540-8649-A2E3-714724781131}" type="pres">
      <dgm:prSet presAssocID="{19784494-BADE-41DC-BAD3-07C78D1850A5}" presName="Ellipse" presStyleLbl="fgAcc1" presStyleIdx="4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7A49913-8F25-BE47-B7E9-A04491D5833D}" type="pres">
      <dgm:prSet presAssocID="{19784494-BADE-41DC-BAD3-07C78D1850A5}" presName="L2TextContainer" presStyleLbl="revTx" presStyleIdx="6" presStyleCnt="20">
        <dgm:presLayoutVars>
          <dgm:bulletEnabled val="1"/>
        </dgm:presLayoutVars>
      </dgm:prSet>
      <dgm:spPr/>
    </dgm:pt>
    <dgm:pt modelId="{423D2C1C-9D56-B642-98BD-75BB82EED04A}" type="pres">
      <dgm:prSet presAssocID="{19784494-BADE-41DC-BAD3-07C78D1850A5}" presName="L1TextContainer" presStyleLbl="revTx" presStyleIdx="7" presStyleCnt="20">
        <dgm:presLayoutVars>
          <dgm:chMax val="1"/>
          <dgm:chPref val="1"/>
          <dgm:bulletEnabled val="1"/>
        </dgm:presLayoutVars>
      </dgm:prSet>
      <dgm:spPr/>
    </dgm:pt>
    <dgm:pt modelId="{8BF90CF1-3AC7-844F-B133-4F43FC089FD2}" type="pres">
      <dgm:prSet presAssocID="{19784494-BADE-41DC-BAD3-07C78D1850A5}" presName="ConnectLine" presStyleLbl="sibTrans1D1" presStyleIdx="3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3160E96-904E-9345-B700-4EFCA34393FA}" type="pres">
      <dgm:prSet presAssocID="{19784494-BADE-41DC-BAD3-07C78D1850A5}" presName="EmptyPlaceHolder" presStyleCnt="0"/>
      <dgm:spPr/>
    </dgm:pt>
    <dgm:pt modelId="{0A5425AB-664E-334F-93CA-B882276A479B}" type="pres">
      <dgm:prSet presAssocID="{0B095E3C-E2E1-44BA-8DA2-859079D867D8}" presName="spaceBetweenRectangles" presStyleCnt="0"/>
      <dgm:spPr/>
    </dgm:pt>
    <dgm:pt modelId="{34991EA9-45C3-A846-AD3A-DB33D82663FC}" type="pres">
      <dgm:prSet presAssocID="{B4191FAA-F638-43EA-A011-2C96CF37A98A}" presName="composite" presStyleCnt="0"/>
      <dgm:spPr/>
    </dgm:pt>
    <dgm:pt modelId="{D4B7A27A-3E09-1D4C-B440-F4B0C7A5035D}" type="pres">
      <dgm:prSet presAssocID="{B4191FAA-F638-43EA-A011-2C96CF37A98A}" presName="ConnectorPoint" presStyleLbl="lnNode1" presStyleIdx="4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6161A41A-41AF-6142-A784-24E09323E5B3}" type="pres">
      <dgm:prSet presAssocID="{B4191FAA-F638-43EA-A011-2C96CF37A98A}" presName="DropPinPlaceHolder" presStyleCnt="0"/>
      <dgm:spPr/>
    </dgm:pt>
    <dgm:pt modelId="{2BB9C143-440D-624E-A8EE-0C46B4C22EC8}" type="pres">
      <dgm:prSet presAssocID="{B4191FAA-F638-43EA-A011-2C96CF37A98A}" presName="DropPin" presStyleLbl="alignNode1" presStyleIdx="4" presStyleCnt="10"/>
      <dgm:spPr/>
    </dgm:pt>
    <dgm:pt modelId="{1A1E2E32-D59D-CC46-8ACB-1E3DC32F0C5A}" type="pres">
      <dgm:prSet presAssocID="{B4191FAA-F638-43EA-A011-2C96CF37A98A}" presName="Ellipse" presStyleLbl="fgAcc1" presStyleIdx="5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F75F872C-D67C-7940-8C06-494A3260B841}" type="pres">
      <dgm:prSet presAssocID="{B4191FAA-F638-43EA-A011-2C96CF37A98A}" presName="L2TextContainer" presStyleLbl="revTx" presStyleIdx="8" presStyleCnt="20">
        <dgm:presLayoutVars>
          <dgm:bulletEnabled val="1"/>
        </dgm:presLayoutVars>
      </dgm:prSet>
      <dgm:spPr/>
    </dgm:pt>
    <dgm:pt modelId="{2BB5AFB7-58E3-874C-9CF4-876BAE6CE8D1}" type="pres">
      <dgm:prSet presAssocID="{B4191FAA-F638-43EA-A011-2C96CF37A98A}" presName="L1TextContainer" presStyleLbl="revTx" presStyleIdx="9" presStyleCnt="20">
        <dgm:presLayoutVars>
          <dgm:chMax val="1"/>
          <dgm:chPref val="1"/>
          <dgm:bulletEnabled val="1"/>
        </dgm:presLayoutVars>
      </dgm:prSet>
      <dgm:spPr/>
    </dgm:pt>
    <dgm:pt modelId="{990FB6AB-8CD1-9142-BBEA-1E65FAFEBD54}" type="pres">
      <dgm:prSet presAssocID="{B4191FAA-F638-43EA-A011-2C96CF37A98A}" presName="ConnectLine" presStyleLbl="sibTrans1D1" presStyleIdx="4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95F6D11-56BE-A846-A863-C6CBA867D7B1}" type="pres">
      <dgm:prSet presAssocID="{B4191FAA-F638-43EA-A011-2C96CF37A98A}" presName="EmptyPlaceHolder" presStyleCnt="0"/>
      <dgm:spPr/>
    </dgm:pt>
    <dgm:pt modelId="{E0C7E2CC-9ADF-7A4E-9AE8-806B1774AF62}" type="pres">
      <dgm:prSet presAssocID="{B3320C7E-5181-41DA-BC94-6EBAC6CD5D12}" presName="spaceBetweenRectangles" presStyleCnt="0"/>
      <dgm:spPr/>
    </dgm:pt>
    <dgm:pt modelId="{394AB48A-2E3B-5341-A155-3E1F2893D741}" type="pres">
      <dgm:prSet presAssocID="{C9749193-6A32-47FC-A44D-454146057B7A}" presName="composite" presStyleCnt="0"/>
      <dgm:spPr/>
    </dgm:pt>
    <dgm:pt modelId="{1C9658AA-A522-2F48-B161-45038CA5D965}" type="pres">
      <dgm:prSet presAssocID="{C9749193-6A32-47FC-A44D-454146057B7A}" presName="ConnectorPoint" presStyleLbl="lnNode1" presStyleIdx="5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1EBD6C65-6933-444F-B0BA-EA8A1A0C5315}" type="pres">
      <dgm:prSet presAssocID="{C9749193-6A32-47FC-A44D-454146057B7A}" presName="DropPinPlaceHolder" presStyleCnt="0"/>
      <dgm:spPr/>
    </dgm:pt>
    <dgm:pt modelId="{BD2025F6-467D-F843-B1BE-BAFF173155C4}" type="pres">
      <dgm:prSet presAssocID="{C9749193-6A32-47FC-A44D-454146057B7A}" presName="DropPin" presStyleLbl="alignNode1" presStyleIdx="5" presStyleCnt="10"/>
      <dgm:spPr/>
    </dgm:pt>
    <dgm:pt modelId="{DD413D62-F6B0-AC44-B9A2-D7E6BD440303}" type="pres">
      <dgm:prSet presAssocID="{C9749193-6A32-47FC-A44D-454146057B7A}" presName="Ellipse" presStyleLbl="fgAcc1" presStyleIdx="6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AA4D3DA-FF5F-004C-B72E-BC3EA3A82C77}" type="pres">
      <dgm:prSet presAssocID="{C9749193-6A32-47FC-A44D-454146057B7A}" presName="L2TextContainer" presStyleLbl="revTx" presStyleIdx="10" presStyleCnt="20">
        <dgm:presLayoutVars>
          <dgm:bulletEnabled val="1"/>
        </dgm:presLayoutVars>
      </dgm:prSet>
      <dgm:spPr/>
    </dgm:pt>
    <dgm:pt modelId="{97A64258-1A04-1A43-8B83-019BC98E06C8}" type="pres">
      <dgm:prSet presAssocID="{C9749193-6A32-47FC-A44D-454146057B7A}" presName="L1TextContainer" presStyleLbl="revTx" presStyleIdx="11" presStyleCnt="20">
        <dgm:presLayoutVars>
          <dgm:chMax val="1"/>
          <dgm:chPref val="1"/>
          <dgm:bulletEnabled val="1"/>
        </dgm:presLayoutVars>
      </dgm:prSet>
      <dgm:spPr/>
    </dgm:pt>
    <dgm:pt modelId="{598C19EC-9FF4-FD4A-B6E6-9D6FB15EC615}" type="pres">
      <dgm:prSet presAssocID="{C9749193-6A32-47FC-A44D-454146057B7A}" presName="ConnectLine" presStyleLbl="sibTrans1D1" presStyleIdx="5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B02704C-B3D5-5044-8A54-050052BEB8CC}" type="pres">
      <dgm:prSet presAssocID="{C9749193-6A32-47FC-A44D-454146057B7A}" presName="EmptyPlaceHolder" presStyleCnt="0"/>
      <dgm:spPr/>
    </dgm:pt>
    <dgm:pt modelId="{31B5A7E3-D547-3A48-A4CE-B4B021D47EC9}" type="pres">
      <dgm:prSet presAssocID="{C068AF87-9E49-4C07-8FD7-C170D91484C2}" presName="spaceBetweenRectangles" presStyleCnt="0"/>
      <dgm:spPr/>
    </dgm:pt>
    <dgm:pt modelId="{3736FCCB-7267-E347-B1A0-AC81AE2FB148}" type="pres">
      <dgm:prSet presAssocID="{41CA88B1-A8A7-477D-AD2E-DCFE020852F0}" presName="composite" presStyleCnt="0"/>
      <dgm:spPr/>
    </dgm:pt>
    <dgm:pt modelId="{4205BA77-072E-8841-AE0A-0AD3B972A596}" type="pres">
      <dgm:prSet presAssocID="{41CA88B1-A8A7-477D-AD2E-DCFE020852F0}" presName="ConnectorPoint" presStyleLbl="lnNode1" presStyleIdx="6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2AAFBD7B-ED24-AB4F-98DF-6A3D0C76F1B0}" type="pres">
      <dgm:prSet presAssocID="{41CA88B1-A8A7-477D-AD2E-DCFE020852F0}" presName="DropPinPlaceHolder" presStyleCnt="0"/>
      <dgm:spPr/>
    </dgm:pt>
    <dgm:pt modelId="{701BFD61-3390-DD42-AAF6-D9B5714057BD}" type="pres">
      <dgm:prSet presAssocID="{41CA88B1-A8A7-477D-AD2E-DCFE020852F0}" presName="DropPin" presStyleLbl="alignNode1" presStyleIdx="6" presStyleCnt="10"/>
      <dgm:spPr/>
    </dgm:pt>
    <dgm:pt modelId="{625729E4-4319-8A42-AC92-763A96B569F4}" type="pres">
      <dgm:prSet presAssocID="{41CA88B1-A8A7-477D-AD2E-DCFE020852F0}" presName="Ellipse" presStyleLbl="fgAcc1" presStyleIdx="7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AD85E99-A705-934D-95A9-E3B2A7468D18}" type="pres">
      <dgm:prSet presAssocID="{41CA88B1-A8A7-477D-AD2E-DCFE020852F0}" presName="L2TextContainer" presStyleLbl="revTx" presStyleIdx="12" presStyleCnt="20">
        <dgm:presLayoutVars>
          <dgm:bulletEnabled val="1"/>
        </dgm:presLayoutVars>
      </dgm:prSet>
      <dgm:spPr/>
    </dgm:pt>
    <dgm:pt modelId="{DC704F17-8725-7B49-B370-A0C7B1F27A93}" type="pres">
      <dgm:prSet presAssocID="{41CA88B1-A8A7-477D-AD2E-DCFE020852F0}" presName="L1TextContainer" presStyleLbl="revTx" presStyleIdx="13" presStyleCnt="20">
        <dgm:presLayoutVars>
          <dgm:chMax val="1"/>
          <dgm:chPref val="1"/>
          <dgm:bulletEnabled val="1"/>
        </dgm:presLayoutVars>
      </dgm:prSet>
      <dgm:spPr/>
    </dgm:pt>
    <dgm:pt modelId="{62A690D9-BF78-8E40-8137-B02911B7957D}" type="pres">
      <dgm:prSet presAssocID="{41CA88B1-A8A7-477D-AD2E-DCFE020852F0}" presName="ConnectLine" presStyleLbl="sibTrans1D1" presStyleIdx="6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C2B2595-F82F-774F-8B3E-1AE28813C005}" type="pres">
      <dgm:prSet presAssocID="{41CA88B1-A8A7-477D-AD2E-DCFE020852F0}" presName="EmptyPlaceHolder" presStyleCnt="0"/>
      <dgm:spPr/>
    </dgm:pt>
    <dgm:pt modelId="{293E2956-357E-F746-9CB2-4494CF480372}" type="pres">
      <dgm:prSet presAssocID="{964855E1-EE7C-4C67-BF92-894CBA54FE71}" presName="spaceBetweenRectangles" presStyleCnt="0"/>
      <dgm:spPr/>
    </dgm:pt>
    <dgm:pt modelId="{65B3E6BC-6803-1143-8A80-016BF065DEF4}" type="pres">
      <dgm:prSet presAssocID="{BCFBE9D3-4E97-4E98-ADD1-0BC04A29DA49}" presName="composite" presStyleCnt="0"/>
      <dgm:spPr/>
    </dgm:pt>
    <dgm:pt modelId="{4A0D2583-B00E-6B4E-A8C1-CFC7D5C678FE}" type="pres">
      <dgm:prSet presAssocID="{BCFBE9D3-4E97-4E98-ADD1-0BC04A29DA49}" presName="ConnectorPoint" presStyleLbl="lnNode1" presStyleIdx="7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ADEB1E79-3EB5-F641-ABA1-3F47748CE10F}" type="pres">
      <dgm:prSet presAssocID="{BCFBE9D3-4E97-4E98-ADD1-0BC04A29DA49}" presName="DropPinPlaceHolder" presStyleCnt="0"/>
      <dgm:spPr/>
    </dgm:pt>
    <dgm:pt modelId="{64D3B1F7-5940-5845-9CC7-01C981F7D85E}" type="pres">
      <dgm:prSet presAssocID="{BCFBE9D3-4E97-4E98-ADD1-0BC04A29DA49}" presName="DropPin" presStyleLbl="alignNode1" presStyleIdx="7" presStyleCnt="10"/>
      <dgm:spPr/>
    </dgm:pt>
    <dgm:pt modelId="{30CEA1B5-6834-294C-A4AA-2450D6880EE4}" type="pres">
      <dgm:prSet presAssocID="{BCFBE9D3-4E97-4E98-ADD1-0BC04A29DA49}" presName="Ellipse" presStyleLbl="fgAcc1" presStyleIdx="8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FB0174EE-C212-D345-BF75-F63368B15BF4}" type="pres">
      <dgm:prSet presAssocID="{BCFBE9D3-4E97-4E98-ADD1-0BC04A29DA49}" presName="L2TextContainer" presStyleLbl="revTx" presStyleIdx="14" presStyleCnt="20">
        <dgm:presLayoutVars>
          <dgm:bulletEnabled val="1"/>
        </dgm:presLayoutVars>
      </dgm:prSet>
      <dgm:spPr/>
    </dgm:pt>
    <dgm:pt modelId="{A680FA30-CF07-BE4B-8C60-F7A4220826E6}" type="pres">
      <dgm:prSet presAssocID="{BCFBE9D3-4E97-4E98-ADD1-0BC04A29DA49}" presName="L1TextContainer" presStyleLbl="revTx" presStyleIdx="15" presStyleCnt="20">
        <dgm:presLayoutVars>
          <dgm:chMax val="1"/>
          <dgm:chPref val="1"/>
          <dgm:bulletEnabled val="1"/>
        </dgm:presLayoutVars>
      </dgm:prSet>
      <dgm:spPr/>
    </dgm:pt>
    <dgm:pt modelId="{2BDE87DA-72DB-3549-8D54-BBCBA4C8C59F}" type="pres">
      <dgm:prSet presAssocID="{BCFBE9D3-4E97-4E98-ADD1-0BC04A29DA49}" presName="ConnectLine" presStyleLbl="sibTrans1D1" presStyleIdx="7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27A440A-D814-5C4B-A97D-DC5395F83F47}" type="pres">
      <dgm:prSet presAssocID="{BCFBE9D3-4E97-4E98-ADD1-0BC04A29DA49}" presName="EmptyPlaceHolder" presStyleCnt="0"/>
      <dgm:spPr/>
    </dgm:pt>
    <dgm:pt modelId="{F86DD2B1-259F-8640-812F-656DECA363C0}" type="pres">
      <dgm:prSet presAssocID="{80BD0B1D-45D7-486D-B308-346096DDAF4F}" presName="spaceBetweenRectangles" presStyleCnt="0"/>
      <dgm:spPr/>
    </dgm:pt>
    <dgm:pt modelId="{FD09B0B7-93AE-2849-8F49-11BA4926DEA3}" type="pres">
      <dgm:prSet presAssocID="{C3CB8F86-758F-4962-A259-C4A2ED2CAADC}" presName="composite" presStyleCnt="0"/>
      <dgm:spPr/>
    </dgm:pt>
    <dgm:pt modelId="{07272504-D71E-394B-AC54-80BC0269ECBF}" type="pres">
      <dgm:prSet presAssocID="{C3CB8F86-758F-4962-A259-C4A2ED2CAADC}" presName="ConnectorPoint" presStyleLbl="lnNode1" presStyleIdx="8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6E8E70EA-2333-9549-BF7F-5283BE74BE8A}" type="pres">
      <dgm:prSet presAssocID="{C3CB8F86-758F-4962-A259-C4A2ED2CAADC}" presName="DropPinPlaceHolder" presStyleCnt="0"/>
      <dgm:spPr/>
    </dgm:pt>
    <dgm:pt modelId="{73DD6E4C-F52B-0644-9769-A8FFE05DC1C7}" type="pres">
      <dgm:prSet presAssocID="{C3CB8F86-758F-4962-A259-C4A2ED2CAADC}" presName="DropPin" presStyleLbl="alignNode1" presStyleIdx="8" presStyleCnt="10"/>
      <dgm:spPr/>
    </dgm:pt>
    <dgm:pt modelId="{0CAF8C67-C3BA-924E-911E-B416394C0063}" type="pres">
      <dgm:prSet presAssocID="{C3CB8F86-758F-4962-A259-C4A2ED2CAADC}" presName="Ellipse" presStyleLbl="fgAcc1" presStyleIdx="9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38AB069-9718-304D-BC75-A031342F1FE2}" type="pres">
      <dgm:prSet presAssocID="{C3CB8F86-758F-4962-A259-C4A2ED2CAADC}" presName="L2TextContainer" presStyleLbl="revTx" presStyleIdx="16" presStyleCnt="20">
        <dgm:presLayoutVars>
          <dgm:bulletEnabled val="1"/>
        </dgm:presLayoutVars>
      </dgm:prSet>
      <dgm:spPr/>
    </dgm:pt>
    <dgm:pt modelId="{F704D2CD-7F3B-2441-940A-A4B76089C1E6}" type="pres">
      <dgm:prSet presAssocID="{C3CB8F86-758F-4962-A259-C4A2ED2CAADC}" presName="L1TextContainer" presStyleLbl="revTx" presStyleIdx="17" presStyleCnt="20">
        <dgm:presLayoutVars>
          <dgm:chMax val="1"/>
          <dgm:chPref val="1"/>
          <dgm:bulletEnabled val="1"/>
        </dgm:presLayoutVars>
      </dgm:prSet>
      <dgm:spPr/>
    </dgm:pt>
    <dgm:pt modelId="{70CBD5A4-EC9D-6B41-BC7F-23E02991C244}" type="pres">
      <dgm:prSet presAssocID="{C3CB8F86-758F-4962-A259-C4A2ED2CAADC}" presName="ConnectLine" presStyleLbl="sibTrans1D1" presStyleIdx="8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43436F5-8023-8248-BA21-DC0AB434488B}" type="pres">
      <dgm:prSet presAssocID="{C3CB8F86-758F-4962-A259-C4A2ED2CAADC}" presName="EmptyPlaceHolder" presStyleCnt="0"/>
      <dgm:spPr/>
    </dgm:pt>
    <dgm:pt modelId="{D3AEE9BD-54D2-0448-8C23-FD87D59B6C9D}" type="pres">
      <dgm:prSet presAssocID="{70DD81B6-93DF-408D-954E-C0E0D856C3D8}" presName="spaceBetweenRectangles" presStyleCnt="0"/>
      <dgm:spPr/>
    </dgm:pt>
    <dgm:pt modelId="{3DB79A67-FE47-0F47-B4F2-AC1436963716}" type="pres">
      <dgm:prSet presAssocID="{E5A37904-1774-49EC-8EA4-A5380D2C245A}" presName="composite" presStyleCnt="0"/>
      <dgm:spPr/>
    </dgm:pt>
    <dgm:pt modelId="{7E82842F-9CD9-8447-9362-C7D5FB95393F}" type="pres">
      <dgm:prSet presAssocID="{E5A37904-1774-49EC-8EA4-A5380D2C245A}" presName="ConnectorPoint" presStyleLbl="lnNode1" presStyleIdx="9" presStyleCnt="10"/>
      <dgm:spPr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CB9271F4-75E8-1547-819E-F9B6A4E775A0}" type="pres">
      <dgm:prSet presAssocID="{E5A37904-1774-49EC-8EA4-A5380D2C245A}" presName="DropPinPlaceHolder" presStyleCnt="0"/>
      <dgm:spPr/>
    </dgm:pt>
    <dgm:pt modelId="{7ABAE27E-9D57-8C4D-81B9-428081B14235}" type="pres">
      <dgm:prSet presAssocID="{E5A37904-1774-49EC-8EA4-A5380D2C245A}" presName="DropPin" presStyleLbl="alignNode1" presStyleIdx="9" presStyleCnt="10"/>
      <dgm:spPr/>
    </dgm:pt>
    <dgm:pt modelId="{F37FCAF6-0E80-204D-83A5-17CB3DD202FE}" type="pres">
      <dgm:prSet presAssocID="{E5A37904-1774-49EC-8EA4-A5380D2C245A}" presName="Ellipse" presStyleLbl="fgAcc1" presStyleIdx="1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16ED6EEA-3FFC-8349-8ABF-1A10C3E73E03}" type="pres">
      <dgm:prSet presAssocID="{E5A37904-1774-49EC-8EA4-A5380D2C245A}" presName="L2TextContainer" presStyleLbl="revTx" presStyleIdx="18" presStyleCnt="20">
        <dgm:presLayoutVars>
          <dgm:bulletEnabled val="1"/>
        </dgm:presLayoutVars>
      </dgm:prSet>
      <dgm:spPr/>
    </dgm:pt>
    <dgm:pt modelId="{E16BCCE1-6EDC-CD49-A0DD-A44729624FD5}" type="pres">
      <dgm:prSet presAssocID="{E5A37904-1774-49EC-8EA4-A5380D2C245A}" presName="L1TextContainer" presStyleLbl="revTx" presStyleIdx="19" presStyleCnt="20">
        <dgm:presLayoutVars>
          <dgm:chMax val="1"/>
          <dgm:chPref val="1"/>
          <dgm:bulletEnabled val="1"/>
        </dgm:presLayoutVars>
      </dgm:prSet>
      <dgm:spPr/>
    </dgm:pt>
    <dgm:pt modelId="{DA144C7F-4FEA-3946-B33C-0A85F1DD2737}" type="pres">
      <dgm:prSet presAssocID="{E5A37904-1774-49EC-8EA4-A5380D2C245A}" presName="ConnectLine" presStyleLbl="sibTrans1D1" presStyleIdx="9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CE1C16B-A6BF-ED45-B5DC-ACAEB1A56EC3}" type="pres">
      <dgm:prSet presAssocID="{E5A37904-1774-49EC-8EA4-A5380D2C245A}" presName="EmptyPlaceHolder" presStyleCnt="0"/>
      <dgm:spPr/>
    </dgm:pt>
  </dgm:ptLst>
  <dgm:cxnLst>
    <dgm:cxn modelId="{A5686914-BAD0-45EB-B1A7-D41E406D4F4F}" srcId="{B592E531-266D-49DE-96C3-E422141C34BF}" destId="{B4191FAA-F638-43EA-A011-2C96CF37A98A}" srcOrd="4" destOrd="0" parTransId="{65759329-6564-4D84-B3C1-E8ED390BBBDF}" sibTransId="{B3320C7E-5181-41DA-BC94-6EBAC6CD5D12}"/>
    <dgm:cxn modelId="{CB7C0016-9860-4735-B2A1-BAFF0176B6F5}" srcId="{19784494-BADE-41DC-BAD3-07C78D1850A5}" destId="{E0BEB4DA-BF3F-4E30-8F07-1C22E76A6160}" srcOrd="0" destOrd="0" parTransId="{A27D2FC0-E329-4F66-8644-FB14558FD81E}" sibTransId="{FB6B56D9-8CA5-4F47-8336-6347550C4B24}"/>
    <dgm:cxn modelId="{9D4C4817-9A3B-924B-A450-A4349E475BAB}" type="presOf" srcId="{B616BF6C-3786-4893-837A-3E2790C77442}" destId="{F75F872C-D67C-7940-8C06-494A3260B841}" srcOrd="0" destOrd="0" presId="urn:microsoft.com/office/officeart/2017/3/layout/DropPinTimeline"/>
    <dgm:cxn modelId="{21216F18-4B25-42B8-812E-4E64BE50C9A7}" srcId="{C3CB8F86-758F-4962-A259-C4A2ED2CAADC}" destId="{6082118F-BBBE-496D-9D5A-009FD96DD5E9}" srcOrd="0" destOrd="0" parTransId="{6210EBB3-F603-4CB0-9AA5-EB386EF243F4}" sibTransId="{9D30BEC3-185A-4669-8FFD-0BCBF095BBF3}"/>
    <dgm:cxn modelId="{C75ED61C-B155-7C46-AB83-126510148500}" type="presOf" srcId="{A3F59C28-FCD9-4BF4-8F8C-CF4A76543DC9}" destId="{FB0174EE-C212-D345-BF75-F63368B15BF4}" srcOrd="0" destOrd="0" presId="urn:microsoft.com/office/officeart/2017/3/layout/DropPinTimeline"/>
    <dgm:cxn modelId="{87905A21-F897-42D7-B689-126EA2D24277}" srcId="{A3F59C28-FCD9-4BF4-8F8C-CF4A76543DC9}" destId="{2EB7004B-7797-44BB-9A42-61D33D535B4E}" srcOrd="2" destOrd="0" parTransId="{E4BF27B7-06E6-4C70-A7C8-B64BFE9739D2}" sibTransId="{8956081D-17C5-4641-AF35-B1AC79582414}"/>
    <dgm:cxn modelId="{99743427-3953-A248-8345-CA23256720CD}" type="presOf" srcId="{19784494-BADE-41DC-BAD3-07C78D1850A5}" destId="{423D2C1C-9D56-B642-98BD-75BB82EED04A}" srcOrd="0" destOrd="0" presId="urn:microsoft.com/office/officeart/2017/3/layout/DropPinTimeline"/>
    <dgm:cxn modelId="{C6913231-94B7-4002-AFB0-4893F5A9FE18}" srcId="{BCFBE9D3-4E97-4E98-ADD1-0BC04A29DA49}" destId="{A3F59C28-FCD9-4BF4-8F8C-CF4A76543DC9}" srcOrd="0" destOrd="0" parTransId="{1F2CC39A-568E-4D0A-8040-2DE91A5EA640}" sibTransId="{347F7CF1-5512-4C2A-B844-8E6BE36B6BE8}"/>
    <dgm:cxn modelId="{476FD33A-E462-4E4A-8404-2D76F0995533}" type="presOf" srcId="{6082118F-BBBE-496D-9D5A-009FD96DD5E9}" destId="{038AB069-9718-304D-BC75-A031342F1FE2}" srcOrd="0" destOrd="0" presId="urn:microsoft.com/office/officeart/2017/3/layout/DropPinTimeline"/>
    <dgm:cxn modelId="{69A2613D-E032-4DEA-BD26-769AAD7B2BC7}" srcId="{A3F59C28-FCD9-4BF4-8F8C-CF4A76543DC9}" destId="{529033D3-42A7-4F67-8790-7B153C4101CA}" srcOrd="1" destOrd="0" parTransId="{5A025D9A-5BE9-468F-8DB1-9635ADE80EC2}" sibTransId="{7F05907E-82A8-44CA-B617-591F41D9A4E7}"/>
    <dgm:cxn modelId="{77A08340-76F2-5D46-B4D4-5C9D008E827F}" type="presOf" srcId="{1D9CFB79-7DE9-47D2-8E90-E5BCDCE34BE4}" destId="{FB0174EE-C212-D345-BF75-F63368B15BF4}" srcOrd="0" destOrd="1" presId="urn:microsoft.com/office/officeart/2017/3/layout/DropPinTimeline"/>
    <dgm:cxn modelId="{B524D440-E7AA-491C-9C3E-A7D58EBF2AEA}" srcId="{41CA88B1-A8A7-477D-AD2E-DCFE020852F0}" destId="{128F8534-FD8F-4DF9-ACFF-1B7749A9E605}" srcOrd="0" destOrd="0" parTransId="{C08F5A5A-EA49-4156-B662-A647B477D2DC}" sibTransId="{8E50990C-D443-4789-B1CC-45D3D4C453DA}"/>
    <dgm:cxn modelId="{7BFC7042-7DA1-EE45-B533-2E690273B63B}" type="presOf" srcId="{45C7948D-B44B-4085-8CD0-C3602BFE02BA}" destId="{5AA4D3DA-FF5F-004C-B72E-BC3EA3A82C77}" srcOrd="0" destOrd="0" presId="urn:microsoft.com/office/officeart/2017/3/layout/DropPinTimeline"/>
    <dgm:cxn modelId="{038B624C-A1CB-AB44-8107-121555FF47B9}" type="presOf" srcId="{B4233E76-5AE1-4922-919A-378A36F29569}" destId="{16ED6EEA-3FFC-8349-8ABF-1A10C3E73E03}" srcOrd="0" destOrd="0" presId="urn:microsoft.com/office/officeart/2017/3/layout/DropPinTimeline"/>
    <dgm:cxn modelId="{F1CFC650-F385-EE40-B8A7-B193EDB107E2}" type="presOf" srcId="{529033D3-42A7-4F67-8790-7B153C4101CA}" destId="{FB0174EE-C212-D345-BF75-F63368B15BF4}" srcOrd="0" destOrd="2" presId="urn:microsoft.com/office/officeart/2017/3/layout/DropPinTimeline"/>
    <dgm:cxn modelId="{DF927E51-A6DE-0342-9D49-BFAB2D828F65}" type="presOf" srcId="{B592E531-266D-49DE-96C3-E422141C34BF}" destId="{0951ACDE-69BA-B645-8282-2E68A9FDE09B}" srcOrd="0" destOrd="0" presId="urn:microsoft.com/office/officeart/2017/3/layout/DropPinTimeline"/>
    <dgm:cxn modelId="{081BB356-12E6-0B4D-B155-4B5E27A5ABD0}" type="presOf" srcId="{C9749193-6A32-47FC-A44D-454146057B7A}" destId="{97A64258-1A04-1A43-8B83-019BC98E06C8}" srcOrd="0" destOrd="0" presId="urn:microsoft.com/office/officeart/2017/3/layout/DropPinTimeline"/>
    <dgm:cxn modelId="{DC1B1E5C-9312-174A-8AC7-CC62B115D841}" type="presOf" srcId="{E0BEB4DA-BF3F-4E30-8F07-1C22E76A6160}" destId="{C7A49913-8F25-BE47-B7E9-A04491D5833D}" srcOrd="0" destOrd="0" presId="urn:microsoft.com/office/officeart/2017/3/layout/DropPinTimeline"/>
    <dgm:cxn modelId="{5390675E-B819-D54F-BDE6-F28CE454CC00}" type="presOf" srcId="{2EB7004B-7797-44BB-9A42-61D33D535B4E}" destId="{FB0174EE-C212-D345-BF75-F63368B15BF4}" srcOrd="0" destOrd="3" presId="urn:microsoft.com/office/officeart/2017/3/layout/DropPinTimeline"/>
    <dgm:cxn modelId="{B53DE560-5448-194E-9768-25D35BDEEE44}" type="presOf" srcId="{128F8534-FD8F-4DF9-ACFF-1B7749A9E605}" destId="{0AD85E99-A705-934D-95A9-E3B2A7468D18}" srcOrd="0" destOrd="0" presId="urn:microsoft.com/office/officeart/2017/3/layout/DropPinTimeline"/>
    <dgm:cxn modelId="{7D148764-9DBB-414C-8C2A-27966AA32196}" srcId="{B592E531-266D-49DE-96C3-E422141C34BF}" destId="{BCFBE9D3-4E97-4E98-ADD1-0BC04A29DA49}" srcOrd="7" destOrd="0" parTransId="{FB5C15AD-91FF-4516-98DF-7E38F31AB640}" sibTransId="{80BD0B1D-45D7-486D-B308-346096DDAF4F}"/>
    <dgm:cxn modelId="{15E9DB67-FFAE-4EB6-BFF8-C377275644B6}" srcId="{A3F59C28-FCD9-4BF4-8F8C-CF4A76543DC9}" destId="{1D9CFB79-7DE9-47D2-8E90-E5BCDCE34BE4}" srcOrd="0" destOrd="0" parTransId="{FA88DF9C-2886-4082-9EB3-112D3D2B8EC5}" sibTransId="{E1E53386-97DF-4CA5-81D1-27F2C2C58F1A}"/>
    <dgm:cxn modelId="{55DF1169-98B9-41FA-9EC4-7318755E8813}" srcId="{B592E531-266D-49DE-96C3-E422141C34BF}" destId="{C3CB8F86-758F-4962-A259-C4A2ED2CAADC}" srcOrd="8" destOrd="0" parTransId="{7AF30729-D34A-42DF-A2B8-BF2B8599D231}" sibTransId="{70DD81B6-93DF-408D-954E-C0E0D856C3D8}"/>
    <dgm:cxn modelId="{62D7046A-216F-E141-8C30-BCF1582AC31F}" type="presOf" srcId="{E41FAAE9-89BA-499D-90C0-AD5179EDEC18}" destId="{A18FF9E9-80D4-2A46-8161-80104467F732}" srcOrd="0" destOrd="0" presId="urn:microsoft.com/office/officeart/2017/3/layout/DropPinTimeline"/>
    <dgm:cxn modelId="{85101670-46B3-7E44-A855-DA3EAD8E8D67}" type="presOf" srcId="{6C76F075-071F-4221-A530-CA712C43D453}" destId="{2C2CFD42-F7B6-C447-A670-5C98190245EF}" srcOrd="0" destOrd="0" presId="urn:microsoft.com/office/officeart/2017/3/layout/DropPinTimeline"/>
    <dgm:cxn modelId="{3289D776-64C8-7046-BE3E-24810512F27C}" type="presOf" srcId="{F7E4FD5F-468B-489F-AAEB-8E3BEE1281BB}" destId="{038AB069-9718-304D-BC75-A031342F1FE2}" srcOrd="0" destOrd="2" presId="urn:microsoft.com/office/officeart/2017/3/layout/DropPinTimeline"/>
    <dgm:cxn modelId="{C0C40C79-B46E-4A30-934E-2FFF5ADD1D16}" srcId="{C670D52E-7988-496A-A6BA-B9069DA60A82}" destId="{2337E77D-656C-49CC-89C6-1474C068C2B3}" srcOrd="0" destOrd="0" parTransId="{2E2F0CEB-1BE0-4D32-9CED-9EC9F0D5FD6E}" sibTransId="{4DB10CE7-AA66-4E50-9883-17A92FFCF526}"/>
    <dgm:cxn modelId="{3F76D382-5C43-45BF-8CAD-0F90C36CE4AD}" srcId="{6082118F-BBBE-496D-9D5A-009FD96DD5E9}" destId="{F7E4FD5F-468B-489F-AAEB-8E3BEE1281BB}" srcOrd="1" destOrd="0" parTransId="{A5ED3BBF-6A19-4E0D-B047-435AB3BAC1BF}" sibTransId="{C3C9DE81-A66F-43FB-8D4B-9BD8FAEF0239}"/>
    <dgm:cxn modelId="{A8A30883-434D-4E5A-9683-DAA8BF87A8DE}" srcId="{E41FAAE9-89BA-499D-90C0-AD5179EDEC18}" destId="{6567BEF3-ADB8-40DC-97CA-090523AF00F6}" srcOrd="0" destOrd="0" parTransId="{CB68B4D6-F92B-43A4-82A3-9706E094785B}" sibTransId="{E3F4E8B3-1EDD-46A6-982B-7BD334B03882}"/>
    <dgm:cxn modelId="{24ACDB85-CE8E-4E23-B025-68E7E1801A38}" srcId="{6C76F075-071F-4221-A530-CA712C43D453}" destId="{32318D0D-9EE8-4F40-B68C-41E6EED27519}" srcOrd="0" destOrd="0" parTransId="{A1CBF787-64CE-4E98-8D31-8AAD7BA5CCB5}" sibTransId="{201CE717-61AB-48EE-9D94-2C3F0ED76905}"/>
    <dgm:cxn modelId="{01C19286-F743-4411-BF3E-91D9D66E9789}" srcId="{B592E531-266D-49DE-96C3-E422141C34BF}" destId="{41CA88B1-A8A7-477D-AD2E-DCFE020852F0}" srcOrd="6" destOrd="0" parTransId="{F3C60EDA-DBDF-4253-A6D5-EDE7E1D1B2DB}" sibTransId="{964855E1-EE7C-4C67-BF92-894CBA54FE71}"/>
    <dgm:cxn modelId="{CA787088-CB54-5B4B-8879-BCB9DBC28F79}" type="presOf" srcId="{4F477EDF-97DB-4A65-93B8-17F7F2D2041F}" destId="{038AB069-9718-304D-BC75-A031342F1FE2}" srcOrd="0" destOrd="1" presId="urn:microsoft.com/office/officeart/2017/3/layout/DropPinTimeline"/>
    <dgm:cxn modelId="{BE65CD8A-6BA9-414B-B9BF-BAE3F7FD796B}" srcId="{B592E531-266D-49DE-96C3-E422141C34BF}" destId="{6C76F075-071F-4221-A530-CA712C43D453}" srcOrd="1" destOrd="0" parTransId="{FED3F21D-FA00-432D-9507-61C2C73EB468}" sibTransId="{69E55C9C-2921-4A47-B1EB-BB2B43CD1F3D}"/>
    <dgm:cxn modelId="{6D7E248F-A1DA-824C-9DFC-D414206F6671}" type="presOf" srcId="{2337E77D-656C-49CC-89C6-1474C068C2B3}" destId="{CB1A83F1-55EE-6740-84FE-A71BE8B9EB00}" srcOrd="0" destOrd="0" presId="urn:microsoft.com/office/officeart/2017/3/layout/DropPinTimeline"/>
    <dgm:cxn modelId="{9F868D94-0967-49D3-92D1-61D3030BF634}" srcId="{B592E531-266D-49DE-96C3-E422141C34BF}" destId="{E41FAAE9-89BA-499D-90C0-AD5179EDEC18}" srcOrd="2" destOrd="0" parTransId="{B3B6052C-7732-48FB-81FD-B2614886B4EE}" sibTransId="{B49DAFE1-06F7-404D-9CE0-0FB964D4EE35}"/>
    <dgm:cxn modelId="{4F790C9B-2061-2449-AC8E-A8A2FFD3E589}" type="presOf" srcId="{41CA88B1-A8A7-477D-AD2E-DCFE020852F0}" destId="{DC704F17-8725-7B49-B370-A0C7B1F27A93}" srcOrd="0" destOrd="0" presId="urn:microsoft.com/office/officeart/2017/3/layout/DropPinTimeline"/>
    <dgm:cxn modelId="{3DBEF1A7-507F-4B60-84C1-6D1CF088A625}" srcId="{B592E531-266D-49DE-96C3-E422141C34BF}" destId="{E5A37904-1774-49EC-8EA4-A5380D2C245A}" srcOrd="9" destOrd="0" parTransId="{8DED5502-53F0-4998-BFB1-EBEF9B2CFDF6}" sibTransId="{A0DB38B5-87DA-4964-A9B5-73A92B45FD0D}"/>
    <dgm:cxn modelId="{2A661FB9-0115-C845-BA1E-F602F3BAEDE0}" type="presOf" srcId="{B4191FAA-F638-43EA-A011-2C96CF37A98A}" destId="{2BB5AFB7-58E3-874C-9CF4-876BAE6CE8D1}" srcOrd="0" destOrd="0" presId="urn:microsoft.com/office/officeart/2017/3/layout/DropPinTimeline"/>
    <dgm:cxn modelId="{31F3A5BB-D4B0-0849-B5ED-1FE05A25F1D8}" type="presOf" srcId="{C3CB8F86-758F-4962-A259-C4A2ED2CAADC}" destId="{F704D2CD-7F3B-2441-940A-A4B76089C1E6}" srcOrd="0" destOrd="0" presId="urn:microsoft.com/office/officeart/2017/3/layout/DropPinTimeline"/>
    <dgm:cxn modelId="{939DDEBE-859C-4790-A2B6-741C756F9661}" srcId="{B4191FAA-F638-43EA-A011-2C96CF37A98A}" destId="{B616BF6C-3786-4893-837A-3E2790C77442}" srcOrd="0" destOrd="0" parTransId="{BC3BB260-A0E2-4E78-9AEE-1C8343E691DC}" sibTransId="{9D99454D-B2BE-4B0B-97FC-6B9EA960C6D9}"/>
    <dgm:cxn modelId="{358C3BCA-5058-4175-8FB2-6BA38D63DF22}" srcId="{B592E531-266D-49DE-96C3-E422141C34BF}" destId="{C670D52E-7988-496A-A6BA-B9069DA60A82}" srcOrd="0" destOrd="0" parTransId="{3E320BB9-D930-4810-A833-CE168DE1D40A}" sibTransId="{3DD91BD8-63D2-44EC-BE36-9B29DE7C0E01}"/>
    <dgm:cxn modelId="{A0547BE1-2873-F347-AD57-DAB63205A0CE}" type="presOf" srcId="{E5A37904-1774-49EC-8EA4-A5380D2C245A}" destId="{E16BCCE1-6EDC-CD49-A0DD-A44729624FD5}" srcOrd="0" destOrd="0" presId="urn:microsoft.com/office/officeart/2017/3/layout/DropPinTimeline"/>
    <dgm:cxn modelId="{14BA8FE1-97E1-9742-A31E-52DDBBA7A069}" type="presOf" srcId="{6567BEF3-ADB8-40DC-97CA-090523AF00F6}" destId="{14E6C0DB-79B4-D749-A7C3-7BF6AD441E18}" srcOrd="0" destOrd="0" presId="urn:microsoft.com/office/officeart/2017/3/layout/DropPinTimeline"/>
    <dgm:cxn modelId="{608AC4EE-E8D2-F845-92ED-28CB0589AB48}" type="presOf" srcId="{BCFBE9D3-4E97-4E98-ADD1-0BC04A29DA49}" destId="{A680FA30-CF07-BE4B-8C60-F7A4220826E6}" srcOrd="0" destOrd="0" presId="urn:microsoft.com/office/officeart/2017/3/layout/DropPinTimeline"/>
    <dgm:cxn modelId="{0EDB0AF1-E88E-49C1-8A41-DFAF2D47B301}" srcId="{E5A37904-1774-49EC-8EA4-A5380D2C245A}" destId="{B4233E76-5AE1-4922-919A-378A36F29569}" srcOrd="0" destOrd="0" parTransId="{A2815101-FAEB-47C0-9280-9BC752790E8B}" sibTransId="{9DD1C633-BCDF-4B65-8DAE-90A75AA266A2}"/>
    <dgm:cxn modelId="{97FB8EF6-1E01-4CE4-A8CF-99FDA4C41CDB}" srcId="{B592E531-266D-49DE-96C3-E422141C34BF}" destId="{C9749193-6A32-47FC-A44D-454146057B7A}" srcOrd="5" destOrd="0" parTransId="{8CF155BF-7B4C-441F-8C45-1DCEAF274469}" sibTransId="{C068AF87-9E49-4C07-8FD7-C170D91484C2}"/>
    <dgm:cxn modelId="{FE7E67F7-1B8E-46F1-86C5-4622171DE234}" srcId="{B592E531-266D-49DE-96C3-E422141C34BF}" destId="{19784494-BADE-41DC-BAD3-07C78D1850A5}" srcOrd="3" destOrd="0" parTransId="{C711B56A-82BF-4800-B3D1-A6C5E07C05A8}" sibTransId="{0B095E3C-E2E1-44BA-8DA2-859079D867D8}"/>
    <dgm:cxn modelId="{7E4F84F7-B37B-4CF0-8F15-C8518CD29CAF}" srcId="{6082118F-BBBE-496D-9D5A-009FD96DD5E9}" destId="{4F477EDF-97DB-4A65-93B8-17F7F2D2041F}" srcOrd="0" destOrd="0" parTransId="{04AE1EC5-5F6B-43E7-8F01-E8E0DAF29085}" sibTransId="{8D70B59A-BD9D-4C99-A375-1A5902A28B57}"/>
    <dgm:cxn modelId="{E9B517FA-95D2-014E-9598-7FC1B3DDF533}" type="presOf" srcId="{1BD0EF90-A5D1-48F1-B7FC-88816EFE1E89}" destId="{038AB069-9718-304D-BC75-A031342F1FE2}" srcOrd="0" destOrd="3" presId="urn:microsoft.com/office/officeart/2017/3/layout/DropPinTimeline"/>
    <dgm:cxn modelId="{C7F729FB-853D-894B-90FB-BBDA38D28DBA}" type="presOf" srcId="{32318D0D-9EE8-4F40-B68C-41E6EED27519}" destId="{E6AB8B98-F76F-3C4A-99B1-B560332DAFA3}" srcOrd="0" destOrd="0" presId="urn:microsoft.com/office/officeart/2017/3/layout/DropPinTimeline"/>
    <dgm:cxn modelId="{0A51C5FC-6EFA-5C47-AD7E-E22EBE348B1C}" type="presOf" srcId="{C670D52E-7988-496A-A6BA-B9069DA60A82}" destId="{01B8D3A7-9540-AB45-BCFE-2DB9D8D13A67}" srcOrd="0" destOrd="0" presId="urn:microsoft.com/office/officeart/2017/3/layout/DropPinTimeline"/>
    <dgm:cxn modelId="{2A18BBFD-E29D-4D85-B5D1-08984F069B4B}" srcId="{6082118F-BBBE-496D-9D5A-009FD96DD5E9}" destId="{1BD0EF90-A5D1-48F1-B7FC-88816EFE1E89}" srcOrd="2" destOrd="0" parTransId="{7F8C5FAE-8396-4BFC-875E-D9F2C8FACFDB}" sibTransId="{62D3A2FA-1001-474F-854A-C96444D2004E}"/>
    <dgm:cxn modelId="{C724FFFF-7C16-4FDE-9FAA-888C34680F0F}" srcId="{C9749193-6A32-47FC-A44D-454146057B7A}" destId="{45C7948D-B44B-4085-8CD0-C3602BFE02BA}" srcOrd="0" destOrd="0" parTransId="{D66E999D-0157-487E-B932-131AAA4D9188}" sibTransId="{CD52E40A-B61A-4192-ABA2-B6A0D40A1DCE}"/>
    <dgm:cxn modelId="{A0DB8C15-8BC7-8E4D-AF92-083EF3382D8B}" type="presParOf" srcId="{0951ACDE-69BA-B645-8282-2E68A9FDE09B}" destId="{2AE2A64A-C695-9B45-B993-33316797B1A9}" srcOrd="0" destOrd="0" presId="urn:microsoft.com/office/officeart/2017/3/layout/DropPinTimeline"/>
    <dgm:cxn modelId="{276B0B99-379A-4449-BC79-B03C34766699}" type="presParOf" srcId="{0951ACDE-69BA-B645-8282-2E68A9FDE09B}" destId="{03CE4AD7-3AA5-A24D-9D15-76422BA66923}" srcOrd="1" destOrd="0" presId="urn:microsoft.com/office/officeart/2017/3/layout/DropPinTimeline"/>
    <dgm:cxn modelId="{DB547676-DE64-0C4D-904F-7AFDAE3573F9}" type="presParOf" srcId="{03CE4AD7-3AA5-A24D-9D15-76422BA66923}" destId="{51E25E36-3604-D646-A82B-C91262580E5E}" srcOrd="0" destOrd="0" presId="urn:microsoft.com/office/officeart/2017/3/layout/DropPinTimeline"/>
    <dgm:cxn modelId="{424C24DC-ACBF-3C4E-9F09-6BB8D6D781AE}" type="presParOf" srcId="{51E25E36-3604-D646-A82B-C91262580E5E}" destId="{CE477C1D-C81D-FC4E-97E6-D58A7D41D3F5}" srcOrd="0" destOrd="0" presId="urn:microsoft.com/office/officeart/2017/3/layout/DropPinTimeline"/>
    <dgm:cxn modelId="{B6E62784-75EA-CC4F-A11F-531EFD192FB3}" type="presParOf" srcId="{51E25E36-3604-D646-A82B-C91262580E5E}" destId="{B0BBE2A8-81A6-1147-82BD-37E46870ABE8}" srcOrd="1" destOrd="0" presId="urn:microsoft.com/office/officeart/2017/3/layout/DropPinTimeline"/>
    <dgm:cxn modelId="{5C7FA75B-F0EC-5F46-8461-717B68895838}" type="presParOf" srcId="{B0BBE2A8-81A6-1147-82BD-37E46870ABE8}" destId="{4B4CB60B-1118-894B-B2B0-6E044B70ADD6}" srcOrd="0" destOrd="0" presId="urn:microsoft.com/office/officeart/2017/3/layout/DropPinTimeline"/>
    <dgm:cxn modelId="{6D82C6E7-FCC7-7A46-AA7E-AF8CCEE1BEB9}" type="presParOf" srcId="{B0BBE2A8-81A6-1147-82BD-37E46870ABE8}" destId="{9DCAEB6A-AF3A-5043-B3C3-141191DD0003}" srcOrd="1" destOrd="0" presId="urn:microsoft.com/office/officeart/2017/3/layout/DropPinTimeline"/>
    <dgm:cxn modelId="{E9F777A9-53AB-FA43-AE55-4B494D7BDFF5}" type="presParOf" srcId="{51E25E36-3604-D646-A82B-C91262580E5E}" destId="{CB1A83F1-55EE-6740-84FE-A71BE8B9EB00}" srcOrd="2" destOrd="0" presId="urn:microsoft.com/office/officeart/2017/3/layout/DropPinTimeline"/>
    <dgm:cxn modelId="{9F7A728A-E6ED-BC45-93B0-6FE4701E2CE1}" type="presParOf" srcId="{51E25E36-3604-D646-A82B-C91262580E5E}" destId="{01B8D3A7-9540-AB45-BCFE-2DB9D8D13A67}" srcOrd="3" destOrd="0" presId="urn:microsoft.com/office/officeart/2017/3/layout/DropPinTimeline"/>
    <dgm:cxn modelId="{99DB4F6B-0674-5D40-BA44-0099F1FA1742}" type="presParOf" srcId="{51E25E36-3604-D646-A82B-C91262580E5E}" destId="{F1301C3E-2C25-1941-9B44-D4D9F3679678}" srcOrd="4" destOrd="0" presId="urn:microsoft.com/office/officeart/2017/3/layout/DropPinTimeline"/>
    <dgm:cxn modelId="{D8286402-742C-124A-BB20-5CE666F25860}" type="presParOf" srcId="{51E25E36-3604-D646-A82B-C91262580E5E}" destId="{1C39C17D-65AD-F841-8511-E285D644F061}" srcOrd="5" destOrd="0" presId="urn:microsoft.com/office/officeart/2017/3/layout/DropPinTimeline"/>
    <dgm:cxn modelId="{D9C2944A-611A-1743-B087-F162FA8C72EF}" type="presParOf" srcId="{03CE4AD7-3AA5-A24D-9D15-76422BA66923}" destId="{A0595FB0-43A4-9543-930C-DE1712697779}" srcOrd="1" destOrd="0" presId="urn:microsoft.com/office/officeart/2017/3/layout/DropPinTimeline"/>
    <dgm:cxn modelId="{10FD358B-47C1-5C46-8121-35ABA7C3D1BC}" type="presParOf" srcId="{03CE4AD7-3AA5-A24D-9D15-76422BA66923}" destId="{B2701570-7D86-A748-A6A0-F322C55565C4}" srcOrd="2" destOrd="0" presId="urn:microsoft.com/office/officeart/2017/3/layout/DropPinTimeline"/>
    <dgm:cxn modelId="{F0F68B93-F653-6345-A905-A663BB6A1538}" type="presParOf" srcId="{B2701570-7D86-A748-A6A0-F322C55565C4}" destId="{A1D89878-A238-9B4E-88FD-62DC16F1AF3E}" srcOrd="0" destOrd="0" presId="urn:microsoft.com/office/officeart/2017/3/layout/DropPinTimeline"/>
    <dgm:cxn modelId="{3A5763E5-7D4C-E047-8046-C305C236CDC4}" type="presParOf" srcId="{B2701570-7D86-A748-A6A0-F322C55565C4}" destId="{13073F4C-BFCD-BE4C-80F7-58A7B4E84655}" srcOrd="1" destOrd="0" presId="urn:microsoft.com/office/officeart/2017/3/layout/DropPinTimeline"/>
    <dgm:cxn modelId="{EFEA6ABE-1164-234D-AFAF-6112B93497EB}" type="presParOf" srcId="{13073F4C-BFCD-BE4C-80F7-58A7B4E84655}" destId="{B8B4CA1B-308C-1D4D-B9DF-BB68A368D493}" srcOrd="0" destOrd="0" presId="urn:microsoft.com/office/officeart/2017/3/layout/DropPinTimeline"/>
    <dgm:cxn modelId="{3DAB399C-719A-6042-AD78-32B98761DBE1}" type="presParOf" srcId="{13073F4C-BFCD-BE4C-80F7-58A7B4E84655}" destId="{B2740964-35AB-3A46-8225-A4CEA7ED8C73}" srcOrd="1" destOrd="0" presId="urn:microsoft.com/office/officeart/2017/3/layout/DropPinTimeline"/>
    <dgm:cxn modelId="{0581D434-D83B-EB46-9478-906844122E8F}" type="presParOf" srcId="{B2701570-7D86-A748-A6A0-F322C55565C4}" destId="{E6AB8B98-F76F-3C4A-99B1-B560332DAFA3}" srcOrd="2" destOrd="0" presId="urn:microsoft.com/office/officeart/2017/3/layout/DropPinTimeline"/>
    <dgm:cxn modelId="{8D201EA9-4BCF-644E-8534-4FF4F91A6E91}" type="presParOf" srcId="{B2701570-7D86-A748-A6A0-F322C55565C4}" destId="{2C2CFD42-F7B6-C447-A670-5C98190245EF}" srcOrd="3" destOrd="0" presId="urn:microsoft.com/office/officeart/2017/3/layout/DropPinTimeline"/>
    <dgm:cxn modelId="{AF63B16E-65DF-BC41-B12B-DD5E3AE51FB1}" type="presParOf" srcId="{B2701570-7D86-A748-A6A0-F322C55565C4}" destId="{8411B8A1-8B9B-9F44-8C25-6D4E3B8223F7}" srcOrd="4" destOrd="0" presId="urn:microsoft.com/office/officeart/2017/3/layout/DropPinTimeline"/>
    <dgm:cxn modelId="{50860699-0303-0240-95A5-BE9044553860}" type="presParOf" srcId="{B2701570-7D86-A748-A6A0-F322C55565C4}" destId="{70859FA0-97A8-E040-8EDD-001BB4ACBFB6}" srcOrd="5" destOrd="0" presId="urn:microsoft.com/office/officeart/2017/3/layout/DropPinTimeline"/>
    <dgm:cxn modelId="{DF21068B-B883-1F4C-9ED2-A318C4E39F60}" type="presParOf" srcId="{03CE4AD7-3AA5-A24D-9D15-76422BA66923}" destId="{DB941B28-7AB5-7E43-B672-8BA3EA91522E}" srcOrd="3" destOrd="0" presId="urn:microsoft.com/office/officeart/2017/3/layout/DropPinTimeline"/>
    <dgm:cxn modelId="{71C43402-BA6F-E74A-B00D-988ED2510B5C}" type="presParOf" srcId="{03CE4AD7-3AA5-A24D-9D15-76422BA66923}" destId="{AC63B563-8ACA-9B4C-96CD-E1787CB8F555}" srcOrd="4" destOrd="0" presId="urn:microsoft.com/office/officeart/2017/3/layout/DropPinTimeline"/>
    <dgm:cxn modelId="{86A84163-15EE-2248-93DE-DD5470D336E4}" type="presParOf" srcId="{AC63B563-8ACA-9B4C-96CD-E1787CB8F555}" destId="{1F073718-A0F5-9F44-B079-FCD0152B5B08}" srcOrd="0" destOrd="0" presId="urn:microsoft.com/office/officeart/2017/3/layout/DropPinTimeline"/>
    <dgm:cxn modelId="{5FD8A118-5143-D242-94CB-1355B93A60F8}" type="presParOf" srcId="{AC63B563-8ACA-9B4C-96CD-E1787CB8F555}" destId="{F3A8DCC7-09CD-7E41-A0AD-CF4521127627}" srcOrd="1" destOrd="0" presId="urn:microsoft.com/office/officeart/2017/3/layout/DropPinTimeline"/>
    <dgm:cxn modelId="{E3A5EC83-C30E-CB43-BDED-953B6541AEDA}" type="presParOf" srcId="{F3A8DCC7-09CD-7E41-A0AD-CF4521127627}" destId="{7F87DF9B-8C17-3345-A88D-CBD1C24336B3}" srcOrd="0" destOrd="0" presId="urn:microsoft.com/office/officeart/2017/3/layout/DropPinTimeline"/>
    <dgm:cxn modelId="{D4B9CD61-EE3F-7C42-9C42-46C837D75B1F}" type="presParOf" srcId="{F3A8DCC7-09CD-7E41-A0AD-CF4521127627}" destId="{412CA0A2-E4E3-F543-B974-BEA571DBEF13}" srcOrd="1" destOrd="0" presId="urn:microsoft.com/office/officeart/2017/3/layout/DropPinTimeline"/>
    <dgm:cxn modelId="{164FE646-7854-9F48-98CD-226013D12F75}" type="presParOf" srcId="{AC63B563-8ACA-9B4C-96CD-E1787CB8F555}" destId="{14E6C0DB-79B4-D749-A7C3-7BF6AD441E18}" srcOrd="2" destOrd="0" presId="urn:microsoft.com/office/officeart/2017/3/layout/DropPinTimeline"/>
    <dgm:cxn modelId="{93EEDAB1-6BF4-694B-9576-8AAC1C5B6120}" type="presParOf" srcId="{AC63B563-8ACA-9B4C-96CD-E1787CB8F555}" destId="{A18FF9E9-80D4-2A46-8161-80104467F732}" srcOrd="3" destOrd="0" presId="urn:microsoft.com/office/officeart/2017/3/layout/DropPinTimeline"/>
    <dgm:cxn modelId="{F85AB3D4-D6A3-E645-A7DE-B2335BEB8846}" type="presParOf" srcId="{AC63B563-8ACA-9B4C-96CD-E1787CB8F555}" destId="{8068CB4C-7A79-7F43-82F9-1BD4DBC900CA}" srcOrd="4" destOrd="0" presId="urn:microsoft.com/office/officeart/2017/3/layout/DropPinTimeline"/>
    <dgm:cxn modelId="{A76BC957-8952-EE4E-931D-5055CEB8FB49}" type="presParOf" srcId="{AC63B563-8ACA-9B4C-96CD-E1787CB8F555}" destId="{41B643C1-C4F4-5D4E-BF05-55E039A43F2A}" srcOrd="5" destOrd="0" presId="urn:microsoft.com/office/officeart/2017/3/layout/DropPinTimeline"/>
    <dgm:cxn modelId="{53BBEBDB-C484-864C-9C14-640A6D05CC18}" type="presParOf" srcId="{03CE4AD7-3AA5-A24D-9D15-76422BA66923}" destId="{29FAF2D2-9360-9B4D-932E-7CF7F996BCD6}" srcOrd="5" destOrd="0" presId="urn:microsoft.com/office/officeart/2017/3/layout/DropPinTimeline"/>
    <dgm:cxn modelId="{E0CB5402-A9BD-0F4A-BC76-449160A6BAB0}" type="presParOf" srcId="{03CE4AD7-3AA5-A24D-9D15-76422BA66923}" destId="{EF556727-B4EF-914C-859C-580F56DD0ADE}" srcOrd="6" destOrd="0" presId="urn:microsoft.com/office/officeart/2017/3/layout/DropPinTimeline"/>
    <dgm:cxn modelId="{FD1D00AA-B546-0045-9A60-5E5B87F8C736}" type="presParOf" srcId="{EF556727-B4EF-914C-859C-580F56DD0ADE}" destId="{25E50665-977E-854D-BAD6-764D44811A06}" srcOrd="0" destOrd="0" presId="urn:microsoft.com/office/officeart/2017/3/layout/DropPinTimeline"/>
    <dgm:cxn modelId="{47E19004-70EB-AE4A-B969-5039A3230D86}" type="presParOf" srcId="{EF556727-B4EF-914C-859C-580F56DD0ADE}" destId="{4B8FA132-7ABD-8A42-9458-A1652CCFCA44}" srcOrd="1" destOrd="0" presId="urn:microsoft.com/office/officeart/2017/3/layout/DropPinTimeline"/>
    <dgm:cxn modelId="{65026171-193D-084B-A411-A6D1A232726A}" type="presParOf" srcId="{4B8FA132-7ABD-8A42-9458-A1652CCFCA44}" destId="{51A638ED-A3F4-984B-A293-1239E57024A1}" srcOrd="0" destOrd="0" presId="urn:microsoft.com/office/officeart/2017/3/layout/DropPinTimeline"/>
    <dgm:cxn modelId="{7EC744CC-87AC-A141-B3D2-45F8FE884E55}" type="presParOf" srcId="{4B8FA132-7ABD-8A42-9458-A1652CCFCA44}" destId="{FB465A78-4540-8649-A2E3-714724781131}" srcOrd="1" destOrd="0" presId="urn:microsoft.com/office/officeart/2017/3/layout/DropPinTimeline"/>
    <dgm:cxn modelId="{67A2DDB1-6164-D44D-AEB2-7C61226A6626}" type="presParOf" srcId="{EF556727-B4EF-914C-859C-580F56DD0ADE}" destId="{C7A49913-8F25-BE47-B7E9-A04491D5833D}" srcOrd="2" destOrd="0" presId="urn:microsoft.com/office/officeart/2017/3/layout/DropPinTimeline"/>
    <dgm:cxn modelId="{C5A1045E-1B8E-C84C-A290-BFBA8531F3BC}" type="presParOf" srcId="{EF556727-B4EF-914C-859C-580F56DD0ADE}" destId="{423D2C1C-9D56-B642-98BD-75BB82EED04A}" srcOrd="3" destOrd="0" presId="urn:microsoft.com/office/officeart/2017/3/layout/DropPinTimeline"/>
    <dgm:cxn modelId="{2E3B0A34-4544-9D41-BCD9-BD756F0E38BE}" type="presParOf" srcId="{EF556727-B4EF-914C-859C-580F56DD0ADE}" destId="{8BF90CF1-3AC7-844F-B133-4F43FC089FD2}" srcOrd="4" destOrd="0" presId="urn:microsoft.com/office/officeart/2017/3/layout/DropPinTimeline"/>
    <dgm:cxn modelId="{58F838AD-7137-0F4A-9E9D-372DF3F29B46}" type="presParOf" srcId="{EF556727-B4EF-914C-859C-580F56DD0ADE}" destId="{13160E96-904E-9345-B700-4EFCA34393FA}" srcOrd="5" destOrd="0" presId="urn:microsoft.com/office/officeart/2017/3/layout/DropPinTimeline"/>
    <dgm:cxn modelId="{37CAD844-1A1B-0942-BC60-30535F317FCE}" type="presParOf" srcId="{03CE4AD7-3AA5-A24D-9D15-76422BA66923}" destId="{0A5425AB-664E-334F-93CA-B882276A479B}" srcOrd="7" destOrd="0" presId="urn:microsoft.com/office/officeart/2017/3/layout/DropPinTimeline"/>
    <dgm:cxn modelId="{19A437E0-651D-9244-A71E-709FBCC31C7A}" type="presParOf" srcId="{03CE4AD7-3AA5-A24D-9D15-76422BA66923}" destId="{34991EA9-45C3-A846-AD3A-DB33D82663FC}" srcOrd="8" destOrd="0" presId="urn:microsoft.com/office/officeart/2017/3/layout/DropPinTimeline"/>
    <dgm:cxn modelId="{B4345EF3-68FF-E342-AD52-0BCDD9B8F96E}" type="presParOf" srcId="{34991EA9-45C3-A846-AD3A-DB33D82663FC}" destId="{D4B7A27A-3E09-1D4C-B440-F4B0C7A5035D}" srcOrd="0" destOrd="0" presId="urn:microsoft.com/office/officeart/2017/3/layout/DropPinTimeline"/>
    <dgm:cxn modelId="{029B35CA-981D-8345-B5A6-1CEA9D3E2A92}" type="presParOf" srcId="{34991EA9-45C3-A846-AD3A-DB33D82663FC}" destId="{6161A41A-41AF-6142-A784-24E09323E5B3}" srcOrd="1" destOrd="0" presId="urn:microsoft.com/office/officeart/2017/3/layout/DropPinTimeline"/>
    <dgm:cxn modelId="{CDF2348B-FA52-EC41-B0F5-C235DD5B95A0}" type="presParOf" srcId="{6161A41A-41AF-6142-A784-24E09323E5B3}" destId="{2BB9C143-440D-624E-A8EE-0C46B4C22EC8}" srcOrd="0" destOrd="0" presId="urn:microsoft.com/office/officeart/2017/3/layout/DropPinTimeline"/>
    <dgm:cxn modelId="{2AA4A5F4-8DD8-4E48-AD76-6ABE810ADC23}" type="presParOf" srcId="{6161A41A-41AF-6142-A784-24E09323E5B3}" destId="{1A1E2E32-D59D-CC46-8ACB-1E3DC32F0C5A}" srcOrd="1" destOrd="0" presId="urn:microsoft.com/office/officeart/2017/3/layout/DropPinTimeline"/>
    <dgm:cxn modelId="{F743C568-096A-9642-B3C7-99909D59583F}" type="presParOf" srcId="{34991EA9-45C3-A846-AD3A-DB33D82663FC}" destId="{F75F872C-D67C-7940-8C06-494A3260B841}" srcOrd="2" destOrd="0" presId="urn:microsoft.com/office/officeart/2017/3/layout/DropPinTimeline"/>
    <dgm:cxn modelId="{45AFF27E-07D7-C249-8B12-78F559D21962}" type="presParOf" srcId="{34991EA9-45C3-A846-AD3A-DB33D82663FC}" destId="{2BB5AFB7-58E3-874C-9CF4-876BAE6CE8D1}" srcOrd="3" destOrd="0" presId="urn:microsoft.com/office/officeart/2017/3/layout/DropPinTimeline"/>
    <dgm:cxn modelId="{7DCA6B15-D18F-E444-897E-7F929EA2C734}" type="presParOf" srcId="{34991EA9-45C3-A846-AD3A-DB33D82663FC}" destId="{990FB6AB-8CD1-9142-BBEA-1E65FAFEBD54}" srcOrd="4" destOrd="0" presId="urn:microsoft.com/office/officeart/2017/3/layout/DropPinTimeline"/>
    <dgm:cxn modelId="{89E948FB-A5E6-324A-B507-C8C02270A5E7}" type="presParOf" srcId="{34991EA9-45C3-A846-AD3A-DB33D82663FC}" destId="{D95F6D11-56BE-A846-A863-C6CBA867D7B1}" srcOrd="5" destOrd="0" presId="urn:microsoft.com/office/officeart/2017/3/layout/DropPinTimeline"/>
    <dgm:cxn modelId="{0363890B-740D-8540-B35A-5FDD7D36FBD7}" type="presParOf" srcId="{03CE4AD7-3AA5-A24D-9D15-76422BA66923}" destId="{E0C7E2CC-9ADF-7A4E-9AE8-806B1774AF62}" srcOrd="9" destOrd="0" presId="urn:microsoft.com/office/officeart/2017/3/layout/DropPinTimeline"/>
    <dgm:cxn modelId="{CBFDF6B7-90BC-9445-A3CB-3E1C2E8E6738}" type="presParOf" srcId="{03CE4AD7-3AA5-A24D-9D15-76422BA66923}" destId="{394AB48A-2E3B-5341-A155-3E1F2893D741}" srcOrd="10" destOrd="0" presId="urn:microsoft.com/office/officeart/2017/3/layout/DropPinTimeline"/>
    <dgm:cxn modelId="{15DCDB5C-53BB-2348-BA7B-736F2C9840CD}" type="presParOf" srcId="{394AB48A-2E3B-5341-A155-3E1F2893D741}" destId="{1C9658AA-A522-2F48-B161-45038CA5D965}" srcOrd="0" destOrd="0" presId="urn:microsoft.com/office/officeart/2017/3/layout/DropPinTimeline"/>
    <dgm:cxn modelId="{76258B33-4D43-3A48-A4DC-8556071B506B}" type="presParOf" srcId="{394AB48A-2E3B-5341-A155-3E1F2893D741}" destId="{1EBD6C65-6933-444F-B0BA-EA8A1A0C5315}" srcOrd="1" destOrd="0" presId="urn:microsoft.com/office/officeart/2017/3/layout/DropPinTimeline"/>
    <dgm:cxn modelId="{AB853BA8-F2DC-A04C-91F7-62082CCA01BD}" type="presParOf" srcId="{1EBD6C65-6933-444F-B0BA-EA8A1A0C5315}" destId="{BD2025F6-467D-F843-B1BE-BAFF173155C4}" srcOrd="0" destOrd="0" presId="urn:microsoft.com/office/officeart/2017/3/layout/DropPinTimeline"/>
    <dgm:cxn modelId="{1FEFA847-6E37-8C4D-878C-634B400F2B99}" type="presParOf" srcId="{1EBD6C65-6933-444F-B0BA-EA8A1A0C5315}" destId="{DD413D62-F6B0-AC44-B9A2-D7E6BD440303}" srcOrd="1" destOrd="0" presId="urn:microsoft.com/office/officeart/2017/3/layout/DropPinTimeline"/>
    <dgm:cxn modelId="{7BE8FA74-A3D6-A54B-921C-D7C40E670B6B}" type="presParOf" srcId="{394AB48A-2E3B-5341-A155-3E1F2893D741}" destId="{5AA4D3DA-FF5F-004C-B72E-BC3EA3A82C77}" srcOrd="2" destOrd="0" presId="urn:microsoft.com/office/officeart/2017/3/layout/DropPinTimeline"/>
    <dgm:cxn modelId="{CE124AB6-42A0-C743-970F-589CF3A1AEDD}" type="presParOf" srcId="{394AB48A-2E3B-5341-A155-3E1F2893D741}" destId="{97A64258-1A04-1A43-8B83-019BC98E06C8}" srcOrd="3" destOrd="0" presId="urn:microsoft.com/office/officeart/2017/3/layout/DropPinTimeline"/>
    <dgm:cxn modelId="{7C039E0E-370A-3847-B3AF-EC4B92830B3E}" type="presParOf" srcId="{394AB48A-2E3B-5341-A155-3E1F2893D741}" destId="{598C19EC-9FF4-FD4A-B6E6-9D6FB15EC615}" srcOrd="4" destOrd="0" presId="urn:microsoft.com/office/officeart/2017/3/layout/DropPinTimeline"/>
    <dgm:cxn modelId="{58DF7677-CB91-F94E-B5FE-141F4C317ABD}" type="presParOf" srcId="{394AB48A-2E3B-5341-A155-3E1F2893D741}" destId="{AB02704C-B3D5-5044-8A54-050052BEB8CC}" srcOrd="5" destOrd="0" presId="urn:microsoft.com/office/officeart/2017/3/layout/DropPinTimeline"/>
    <dgm:cxn modelId="{E6802A4C-526B-294B-B08F-F70E2D624D60}" type="presParOf" srcId="{03CE4AD7-3AA5-A24D-9D15-76422BA66923}" destId="{31B5A7E3-D547-3A48-A4CE-B4B021D47EC9}" srcOrd="11" destOrd="0" presId="urn:microsoft.com/office/officeart/2017/3/layout/DropPinTimeline"/>
    <dgm:cxn modelId="{8BA8F850-182A-9843-A1AA-EAB8912F4560}" type="presParOf" srcId="{03CE4AD7-3AA5-A24D-9D15-76422BA66923}" destId="{3736FCCB-7267-E347-B1A0-AC81AE2FB148}" srcOrd="12" destOrd="0" presId="urn:microsoft.com/office/officeart/2017/3/layout/DropPinTimeline"/>
    <dgm:cxn modelId="{63566A9D-89CD-8641-88B1-493FF6E0E450}" type="presParOf" srcId="{3736FCCB-7267-E347-B1A0-AC81AE2FB148}" destId="{4205BA77-072E-8841-AE0A-0AD3B972A596}" srcOrd="0" destOrd="0" presId="urn:microsoft.com/office/officeart/2017/3/layout/DropPinTimeline"/>
    <dgm:cxn modelId="{57A40766-E560-3E4A-A2D4-90309ECB0C61}" type="presParOf" srcId="{3736FCCB-7267-E347-B1A0-AC81AE2FB148}" destId="{2AAFBD7B-ED24-AB4F-98DF-6A3D0C76F1B0}" srcOrd="1" destOrd="0" presId="urn:microsoft.com/office/officeart/2017/3/layout/DropPinTimeline"/>
    <dgm:cxn modelId="{3522642A-5314-7C4F-B749-6155FA6B48F3}" type="presParOf" srcId="{2AAFBD7B-ED24-AB4F-98DF-6A3D0C76F1B0}" destId="{701BFD61-3390-DD42-AAF6-D9B5714057BD}" srcOrd="0" destOrd="0" presId="urn:microsoft.com/office/officeart/2017/3/layout/DropPinTimeline"/>
    <dgm:cxn modelId="{0ED616F1-A18B-9247-B535-9E2950862FDF}" type="presParOf" srcId="{2AAFBD7B-ED24-AB4F-98DF-6A3D0C76F1B0}" destId="{625729E4-4319-8A42-AC92-763A96B569F4}" srcOrd="1" destOrd="0" presId="urn:microsoft.com/office/officeart/2017/3/layout/DropPinTimeline"/>
    <dgm:cxn modelId="{A4028FBB-C9A3-AB4A-BAEE-C3CD4C34E6D7}" type="presParOf" srcId="{3736FCCB-7267-E347-B1A0-AC81AE2FB148}" destId="{0AD85E99-A705-934D-95A9-E3B2A7468D18}" srcOrd="2" destOrd="0" presId="urn:microsoft.com/office/officeart/2017/3/layout/DropPinTimeline"/>
    <dgm:cxn modelId="{B87BC8BF-0A5A-7242-A712-3B68861AD64C}" type="presParOf" srcId="{3736FCCB-7267-E347-B1A0-AC81AE2FB148}" destId="{DC704F17-8725-7B49-B370-A0C7B1F27A93}" srcOrd="3" destOrd="0" presId="urn:microsoft.com/office/officeart/2017/3/layout/DropPinTimeline"/>
    <dgm:cxn modelId="{BED0A210-52B2-5A47-A082-A0088BA83CF8}" type="presParOf" srcId="{3736FCCB-7267-E347-B1A0-AC81AE2FB148}" destId="{62A690D9-BF78-8E40-8137-B02911B7957D}" srcOrd="4" destOrd="0" presId="urn:microsoft.com/office/officeart/2017/3/layout/DropPinTimeline"/>
    <dgm:cxn modelId="{D569C246-8CA5-CE4D-9C75-AEA725A75F11}" type="presParOf" srcId="{3736FCCB-7267-E347-B1A0-AC81AE2FB148}" destId="{6C2B2595-F82F-774F-8B3E-1AE28813C005}" srcOrd="5" destOrd="0" presId="urn:microsoft.com/office/officeart/2017/3/layout/DropPinTimeline"/>
    <dgm:cxn modelId="{BD54E3AD-7094-0E41-A554-419E31EB210B}" type="presParOf" srcId="{03CE4AD7-3AA5-A24D-9D15-76422BA66923}" destId="{293E2956-357E-F746-9CB2-4494CF480372}" srcOrd="13" destOrd="0" presId="urn:microsoft.com/office/officeart/2017/3/layout/DropPinTimeline"/>
    <dgm:cxn modelId="{24161805-AB70-4049-9D7A-295DDF455B8C}" type="presParOf" srcId="{03CE4AD7-3AA5-A24D-9D15-76422BA66923}" destId="{65B3E6BC-6803-1143-8A80-016BF065DEF4}" srcOrd="14" destOrd="0" presId="urn:microsoft.com/office/officeart/2017/3/layout/DropPinTimeline"/>
    <dgm:cxn modelId="{D49CD7F9-EC73-AF4C-8387-57B765E76DDB}" type="presParOf" srcId="{65B3E6BC-6803-1143-8A80-016BF065DEF4}" destId="{4A0D2583-B00E-6B4E-A8C1-CFC7D5C678FE}" srcOrd="0" destOrd="0" presId="urn:microsoft.com/office/officeart/2017/3/layout/DropPinTimeline"/>
    <dgm:cxn modelId="{8C952EFB-FD18-2E4E-935F-DC0A0B453CF2}" type="presParOf" srcId="{65B3E6BC-6803-1143-8A80-016BF065DEF4}" destId="{ADEB1E79-3EB5-F641-ABA1-3F47748CE10F}" srcOrd="1" destOrd="0" presId="urn:microsoft.com/office/officeart/2017/3/layout/DropPinTimeline"/>
    <dgm:cxn modelId="{BB09067A-0C11-A54D-8E08-59D114A19510}" type="presParOf" srcId="{ADEB1E79-3EB5-F641-ABA1-3F47748CE10F}" destId="{64D3B1F7-5940-5845-9CC7-01C981F7D85E}" srcOrd="0" destOrd="0" presId="urn:microsoft.com/office/officeart/2017/3/layout/DropPinTimeline"/>
    <dgm:cxn modelId="{F4F1A39F-CCE8-F743-9DCB-687252ACE9FB}" type="presParOf" srcId="{ADEB1E79-3EB5-F641-ABA1-3F47748CE10F}" destId="{30CEA1B5-6834-294C-A4AA-2450D6880EE4}" srcOrd="1" destOrd="0" presId="urn:microsoft.com/office/officeart/2017/3/layout/DropPinTimeline"/>
    <dgm:cxn modelId="{4FCC4A50-B359-0145-A50A-817B6B3CB235}" type="presParOf" srcId="{65B3E6BC-6803-1143-8A80-016BF065DEF4}" destId="{FB0174EE-C212-D345-BF75-F63368B15BF4}" srcOrd="2" destOrd="0" presId="urn:microsoft.com/office/officeart/2017/3/layout/DropPinTimeline"/>
    <dgm:cxn modelId="{2AFF0D57-D19D-9743-943D-DC0E2F8E2548}" type="presParOf" srcId="{65B3E6BC-6803-1143-8A80-016BF065DEF4}" destId="{A680FA30-CF07-BE4B-8C60-F7A4220826E6}" srcOrd="3" destOrd="0" presId="urn:microsoft.com/office/officeart/2017/3/layout/DropPinTimeline"/>
    <dgm:cxn modelId="{0CE92497-3B29-FA40-B93B-10681B3B8706}" type="presParOf" srcId="{65B3E6BC-6803-1143-8A80-016BF065DEF4}" destId="{2BDE87DA-72DB-3549-8D54-BBCBA4C8C59F}" srcOrd="4" destOrd="0" presId="urn:microsoft.com/office/officeart/2017/3/layout/DropPinTimeline"/>
    <dgm:cxn modelId="{085C70E2-3E3E-D243-B274-F0885D16B581}" type="presParOf" srcId="{65B3E6BC-6803-1143-8A80-016BF065DEF4}" destId="{527A440A-D814-5C4B-A97D-DC5395F83F47}" srcOrd="5" destOrd="0" presId="urn:microsoft.com/office/officeart/2017/3/layout/DropPinTimeline"/>
    <dgm:cxn modelId="{B4F041F0-B960-E34D-81F2-3D94F8AC36B4}" type="presParOf" srcId="{03CE4AD7-3AA5-A24D-9D15-76422BA66923}" destId="{F86DD2B1-259F-8640-812F-656DECA363C0}" srcOrd="15" destOrd="0" presId="urn:microsoft.com/office/officeart/2017/3/layout/DropPinTimeline"/>
    <dgm:cxn modelId="{F3B012EC-7989-044D-A03C-B08BB562EA31}" type="presParOf" srcId="{03CE4AD7-3AA5-A24D-9D15-76422BA66923}" destId="{FD09B0B7-93AE-2849-8F49-11BA4926DEA3}" srcOrd="16" destOrd="0" presId="urn:microsoft.com/office/officeart/2017/3/layout/DropPinTimeline"/>
    <dgm:cxn modelId="{0A8C32D0-4FCE-4947-98E1-A96740BCCDD4}" type="presParOf" srcId="{FD09B0B7-93AE-2849-8F49-11BA4926DEA3}" destId="{07272504-D71E-394B-AC54-80BC0269ECBF}" srcOrd="0" destOrd="0" presId="urn:microsoft.com/office/officeart/2017/3/layout/DropPinTimeline"/>
    <dgm:cxn modelId="{E7817B05-A4A2-DB43-B081-65A65BAD38C5}" type="presParOf" srcId="{FD09B0B7-93AE-2849-8F49-11BA4926DEA3}" destId="{6E8E70EA-2333-9549-BF7F-5283BE74BE8A}" srcOrd="1" destOrd="0" presId="urn:microsoft.com/office/officeart/2017/3/layout/DropPinTimeline"/>
    <dgm:cxn modelId="{FC3E67FE-C3BC-A241-AA7D-812CDF5A4C07}" type="presParOf" srcId="{6E8E70EA-2333-9549-BF7F-5283BE74BE8A}" destId="{73DD6E4C-F52B-0644-9769-A8FFE05DC1C7}" srcOrd="0" destOrd="0" presId="urn:microsoft.com/office/officeart/2017/3/layout/DropPinTimeline"/>
    <dgm:cxn modelId="{7D73AAE4-C3D2-9A48-925C-1793BED40266}" type="presParOf" srcId="{6E8E70EA-2333-9549-BF7F-5283BE74BE8A}" destId="{0CAF8C67-C3BA-924E-911E-B416394C0063}" srcOrd="1" destOrd="0" presId="urn:microsoft.com/office/officeart/2017/3/layout/DropPinTimeline"/>
    <dgm:cxn modelId="{CF0D30E0-08B7-B547-ACED-054594531D33}" type="presParOf" srcId="{FD09B0B7-93AE-2849-8F49-11BA4926DEA3}" destId="{038AB069-9718-304D-BC75-A031342F1FE2}" srcOrd="2" destOrd="0" presId="urn:microsoft.com/office/officeart/2017/3/layout/DropPinTimeline"/>
    <dgm:cxn modelId="{83E8D329-AC53-0046-BE15-066D2382BF09}" type="presParOf" srcId="{FD09B0B7-93AE-2849-8F49-11BA4926DEA3}" destId="{F704D2CD-7F3B-2441-940A-A4B76089C1E6}" srcOrd="3" destOrd="0" presId="urn:microsoft.com/office/officeart/2017/3/layout/DropPinTimeline"/>
    <dgm:cxn modelId="{133FE1BD-3599-9C49-94A5-A473825ADB7A}" type="presParOf" srcId="{FD09B0B7-93AE-2849-8F49-11BA4926DEA3}" destId="{70CBD5A4-EC9D-6B41-BC7F-23E02991C244}" srcOrd="4" destOrd="0" presId="urn:microsoft.com/office/officeart/2017/3/layout/DropPinTimeline"/>
    <dgm:cxn modelId="{C952AD98-FFAB-5D4A-ACEA-6CA49A93D207}" type="presParOf" srcId="{FD09B0B7-93AE-2849-8F49-11BA4926DEA3}" destId="{643436F5-8023-8248-BA21-DC0AB434488B}" srcOrd="5" destOrd="0" presId="urn:microsoft.com/office/officeart/2017/3/layout/DropPinTimeline"/>
    <dgm:cxn modelId="{02912BD2-25C3-1E48-B866-69219871A59B}" type="presParOf" srcId="{03CE4AD7-3AA5-A24D-9D15-76422BA66923}" destId="{D3AEE9BD-54D2-0448-8C23-FD87D59B6C9D}" srcOrd="17" destOrd="0" presId="urn:microsoft.com/office/officeart/2017/3/layout/DropPinTimeline"/>
    <dgm:cxn modelId="{5FA89106-14C7-0D4E-AD28-5795DE148104}" type="presParOf" srcId="{03CE4AD7-3AA5-A24D-9D15-76422BA66923}" destId="{3DB79A67-FE47-0F47-B4F2-AC1436963716}" srcOrd="18" destOrd="0" presId="urn:microsoft.com/office/officeart/2017/3/layout/DropPinTimeline"/>
    <dgm:cxn modelId="{6E43DEE1-954F-B546-808E-25951833874C}" type="presParOf" srcId="{3DB79A67-FE47-0F47-B4F2-AC1436963716}" destId="{7E82842F-9CD9-8447-9362-C7D5FB95393F}" srcOrd="0" destOrd="0" presId="urn:microsoft.com/office/officeart/2017/3/layout/DropPinTimeline"/>
    <dgm:cxn modelId="{D0BC8B03-59D4-6C40-ADF3-806480FF4951}" type="presParOf" srcId="{3DB79A67-FE47-0F47-B4F2-AC1436963716}" destId="{CB9271F4-75E8-1547-819E-F9B6A4E775A0}" srcOrd="1" destOrd="0" presId="urn:microsoft.com/office/officeart/2017/3/layout/DropPinTimeline"/>
    <dgm:cxn modelId="{31C7FD34-D13C-CC42-B1F7-878C9DCD8ED1}" type="presParOf" srcId="{CB9271F4-75E8-1547-819E-F9B6A4E775A0}" destId="{7ABAE27E-9D57-8C4D-81B9-428081B14235}" srcOrd="0" destOrd="0" presId="urn:microsoft.com/office/officeart/2017/3/layout/DropPinTimeline"/>
    <dgm:cxn modelId="{F79F4EC5-0407-BD44-AE9D-E1DF9B127509}" type="presParOf" srcId="{CB9271F4-75E8-1547-819E-F9B6A4E775A0}" destId="{F37FCAF6-0E80-204D-83A5-17CB3DD202FE}" srcOrd="1" destOrd="0" presId="urn:microsoft.com/office/officeart/2017/3/layout/DropPinTimeline"/>
    <dgm:cxn modelId="{8CD9D4C7-EA84-2B4A-8BFD-9EA7790E701C}" type="presParOf" srcId="{3DB79A67-FE47-0F47-B4F2-AC1436963716}" destId="{16ED6EEA-3FFC-8349-8ABF-1A10C3E73E03}" srcOrd="2" destOrd="0" presId="urn:microsoft.com/office/officeart/2017/3/layout/DropPinTimeline"/>
    <dgm:cxn modelId="{0B55A98B-EE50-904D-9CFB-6D956EBAAC5E}" type="presParOf" srcId="{3DB79A67-FE47-0F47-B4F2-AC1436963716}" destId="{E16BCCE1-6EDC-CD49-A0DD-A44729624FD5}" srcOrd="3" destOrd="0" presId="urn:microsoft.com/office/officeart/2017/3/layout/DropPinTimeline"/>
    <dgm:cxn modelId="{96EA5608-7470-3444-8B4D-A92F8E597ABA}" type="presParOf" srcId="{3DB79A67-FE47-0F47-B4F2-AC1436963716}" destId="{DA144C7F-4FEA-3946-B33C-0A85F1DD2737}" srcOrd="4" destOrd="0" presId="urn:microsoft.com/office/officeart/2017/3/layout/DropPinTimeline"/>
    <dgm:cxn modelId="{BFA35C44-C663-2A47-8130-FE487C10B3E8}" type="presParOf" srcId="{3DB79A67-FE47-0F47-B4F2-AC1436963716}" destId="{2CE1C16B-A6BF-ED45-B5DC-ACAEB1A56EC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17A65-8390-4E3C-8A24-9C1005BCEAB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B965F8-E325-43B3-80B3-B9D1E0388BA4}">
      <dgm:prSet/>
      <dgm:spPr/>
      <dgm:t>
        <a:bodyPr/>
        <a:lstStyle/>
        <a:p>
          <a:pPr>
            <a:defRPr b="1"/>
          </a:pPr>
          <a:r>
            <a:rPr lang="en-US" b="1">
              <a:latin typeface="Avenir Next LT Pro" panose="020B0504020202020204" pitchFamily="34" charset="0"/>
            </a:rPr>
            <a:t>Culture</a:t>
          </a:r>
        </a:p>
      </dgm:t>
    </dgm:pt>
    <dgm:pt modelId="{54BC3EB5-4779-4295-B263-A5EE4BC01C72}" type="parTrans" cxnId="{AE30458B-DAD5-4515-A0A8-7AF405483E95}">
      <dgm:prSet/>
      <dgm:spPr/>
      <dgm:t>
        <a:bodyPr/>
        <a:lstStyle/>
        <a:p>
          <a:endParaRPr lang="en-US"/>
        </a:p>
      </dgm:t>
    </dgm:pt>
    <dgm:pt modelId="{D9FB109A-2592-4A30-94DA-80D89CA21E17}" type="sibTrans" cxnId="{AE30458B-DAD5-4515-A0A8-7AF405483E95}">
      <dgm:prSet/>
      <dgm:spPr/>
      <dgm:t>
        <a:bodyPr/>
        <a:lstStyle/>
        <a:p>
          <a:endParaRPr lang="en-US"/>
        </a:p>
      </dgm:t>
    </dgm:pt>
    <dgm:pt modelId="{D456CB0D-7FD2-4EF8-BAE5-7BB68CBD569C}">
      <dgm:prSet/>
      <dgm:spPr/>
      <dgm:t>
        <a:bodyPr/>
        <a:lstStyle/>
        <a:p>
          <a:pPr rtl="0"/>
          <a:r>
            <a:rPr lang="en-US">
              <a:latin typeface="Avenir Next LT Pro" panose="020B0504020202020204" pitchFamily="34" charset="0"/>
            </a:rPr>
            <a:t>We’ll talk about visible and invisible culture </a:t>
          </a:r>
        </a:p>
      </dgm:t>
    </dgm:pt>
    <dgm:pt modelId="{2CA6D229-346F-4A50-9D72-6871FD9014D2}" type="parTrans" cxnId="{DCC756BF-8846-411D-A43A-9DCD497855F5}">
      <dgm:prSet/>
      <dgm:spPr/>
      <dgm:t>
        <a:bodyPr/>
        <a:lstStyle/>
        <a:p>
          <a:endParaRPr lang="en-US"/>
        </a:p>
      </dgm:t>
    </dgm:pt>
    <dgm:pt modelId="{89661896-A979-48DD-8B17-88222238DBD0}" type="sibTrans" cxnId="{DCC756BF-8846-411D-A43A-9DCD497855F5}">
      <dgm:prSet/>
      <dgm:spPr/>
      <dgm:t>
        <a:bodyPr/>
        <a:lstStyle/>
        <a:p>
          <a:endParaRPr lang="en-US"/>
        </a:p>
      </dgm:t>
    </dgm:pt>
    <dgm:pt modelId="{E1C50BCF-4341-4FE3-909A-A05E62610686}">
      <dgm:prSet/>
      <dgm:spPr/>
      <dgm:t>
        <a:bodyPr/>
        <a:lstStyle/>
        <a:p>
          <a:pPr>
            <a:defRPr b="1"/>
          </a:pPr>
          <a:r>
            <a:rPr lang="en-US" b="1">
              <a:latin typeface="Avenir Next LT Pro" panose="020B0504020202020204" pitchFamily="34" charset="0"/>
            </a:rPr>
            <a:t>Optical Illusions</a:t>
          </a:r>
        </a:p>
      </dgm:t>
    </dgm:pt>
    <dgm:pt modelId="{37287D1C-9A77-4D5F-9D2B-78D65EC7BE06}" type="parTrans" cxnId="{C746E1DB-6C1C-4011-8F33-80397E2199E4}">
      <dgm:prSet/>
      <dgm:spPr/>
      <dgm:t>
        <a:bodyPr/>
        <a:lstStyle/>
        <a:p>
          <a:endParaRPr lang="en-US"/>
        </a:p>
      </dgm:t>
    </dgm:pt>
    <dgm:pt modelId="{DA290AD4-4CCE-4E29-8FD8-F344753A610C}" type="sibTrans" cxnId="{C746E1DB-6C1C-4011-8F33-80397E2199E4}">
      <dgm:prSet/>
      <dgm:spPr/>
      <dgm:t>
        <a:bodyPr/>
        <a:lstStyle/>
        <a:p>
          <a:endParaRPr lang="en-US"/>
        </a:p>
      </dgm:t>
    </dgm:pt>
    <dgm:pt modelId="{022A9CC9-DE66-45F5-BC7C-F82FCC7EA29A}">
      <dgm:prSet/>
      <dgm:spPr/>
      <dgm:t>
        <a:bodyPr/>
        <a:lstStyle/>
        <a:p>
          <a:pPr rtl="0"/>
          <a:r>
            <a:rPr lang="en-US">
              <a:latin typeface="Avenir Next LT Pro" panose="020B0504020202020204" pitchFamily="34" charset="0"/>
            </a:rPr>
            <a:t>Do you see what I see? </a:t>
          </a:r>
        </a:p>
      </dgm:t>
    </dgm:pt>
    <dgm:pt modelId="{226D4D88-ED77-4EAA-AB66-FF7829EF4692}" type="parTrans" cxnId="{76C2B31A-D28D-4419-9C6D-6AF2C31AACB5}">
      <dgm:prSet/>
      <dgm:spPr/>
      <dgm:t>
        <a:bodyPr/>
        <a:lstStyle/>
        <a:p>
          <a:endParaRPr lang="en-US"/>
        </a:p>
      </dgm:t>
    </dgm:pt>
    <dgm:pt modelId="{6B616B54-4F7E-4C19-AB07-CF929DE0226E}" type="sibTrans" cxnId="{76C2B31A-D28D-4419-9C6D-6AF2C31AACB5}">
      <dgm:prSet/>
      <dgm:spPr/>
      <dgm:t>
        <a:bodyPr/>
        <a:lstStyle/>
        <a:p>
          <a:endParaRPr lang="en-US"/>
        </a:p>
      </dgm:t>
    </dgm:pt>
    <dgm:pt modelId="{E25CB8D7-2E39-4D62-85A9-BEB48A46DBE6}">
      <dgm:prSet/>
      <dgm:spPr/>
      <dgm:t>
        <a:bodyPr/>
        <a:lstStyle/>
        <a:p>
          <a:pPr>
            <a:defRPr b="1"/>
          </a:pPr>
          <a:r>
            <a:rPr lang="en-US" b="1">
              <a:latin typeface="Avenir Next LT Pro" panose="020B0504020202020204" pitchFamily="34" charset="0"/>
            </a:rPr>
            <a:t>Dialogue</a:t>
          </a:r>
        </a:p>
      </dgm:t>
    </dgm:pt>
    <dgm:pt modelId="{864BA4B8-618E-4E49-A6C4-E31689422AD4}" type="parTrans" cxnId="{F4C8ED5B-F2B8-499C-B1A5-085EC230F845}">
      <dgm:prSet/>
      <dgm:spPr/>
      <dgm:t>
        <a:bodyPr/>
        <a:lstStyle/>
        <a:p>
          <a:endParaRPr lang="en-US"/>
        </a:p>
      </dgm:t>
    </dgm:pt>
    <dgm:pt modelId="{6EF84E7B-CD53-49F5-9901-898CB2DB0284}" type="sibTrans" cxnId="{F4C8ED5B-F2B8-499C-B1A5-085EC230F845}">
      <dgm:prSet/>
      <dgm:spPr/>
      <dgm:t>
        <a:bodyPr/>
        <a:lstStyle/>
        <a:p>
          <a:endParaRPr lang="en-US"/>
        </a:p>
      </dgm:t>
    </dgm:pt>
    <dgm:pt modelId="{FEA0EDC1-022C-43AF-809A-43A91E8CBF17}">
      <dgm:prSet/>
      <dgm:spPr/>
      <dgm:t>
        <a:bodyPr/>
        <a:lstStyle/>
        <a:p>
          <a:r>
            <a:rPr lang="en-US">
              <a:latin typeface="Avenir Next LT Pro" panose="020B0504020202020204" pitchFamily="34" charset="0"/>
            </a:rPr>
            <a:t>Activity based dialogue that connect you with your peers</a:t>
          </a:r>
        </a:p>
      </dgm:t>
    </dgm:pt>
    <dgm:pt modelId="{559973B4-D0F4-4A49-A038-9D777A950745}" type="parTrans" cxnId="{3CE090A0-12C1-4496-AFA5-7B8A87A738BD}">
      <dgm:prSet/>
      <dgm:spPr/>
      <dgm:t>
        <a:bodyPr/>
        <a:lstStyle/>
        <a:p>
          <a:endParaRPr lang="en-US"/>
        </a:p>
      </dgm:t>
    </dgm:pt>
    <dgm:pt modelId="{07076A80-BF1A-4A31-9612-2DC93C15CE8D}" type="sibTrans" cxnId="{3CE090A0-12C1-4496-AFA5-7B8A87A738BD}">
      <dgm:prSet/>
      <dgm:spPr/>
      <dgm:t>
        <a:bodyPr/>
        <a:lstStyle/>
        <a:p>
          <a:endParaRPr lang="en-US"/>
        </a:p>
      </dgm:t>
    </dgm:pt>
    <dgm:pt modelId="{0DE8D1E1-B5A3-4319-BE72-7CBF01A0A3F0}">
      <dgm:prSet/>
      <dgm:spPr/>
      <dgm:t>
        <a:bodyPr/>
        <a:lstStyle/>
        <a:p>
          <a:pPr>
            <a:defRPr b="1"/>
          </a:pPr>
          <a:r>
            <a:rPr lang="en-US">
              <a:latin typeface="Avenir Next LT Pro" panose="020B0504020202020204" pitchFamily="34" charset="0"/>
            </a:rPr>
            <a:t>Culture Shock</a:t>
          </a:r>
        </a:p>
      </dgm:t>
    </dgm:pt>
    <dgm:pt modelId="{48228F88-8DA9-4ABE-8646-6B9CB48C00E4}" type="parTrans" cxnId="{23C6B7B3-0F55-418D-8446-1A4FA6FFBBEE}">
      <dgm:prSet/>
      <dgm:spPr/>
      <dgm:t>
        <a:bodyPr/>
        <a:lstStyle/>
        <a:p>
          <a:endParaRPr lang="en-US"/>
        </a:p>
      </dgm:t>
    </dgm:pt>
    <dgm:pt modelId="{E2C74925-3389-4325-8D41-27E513E94C89}" type="sibTrans" cxnId="{23C6B7B3-0F55-418D-8446-1A4FA6FFBBEE}">
      <dgm:prSet/>
      <dgm:spPr/>
      <dgm:t>
        <a:bodyPr/>
        <a:lstStyle/>
        <a:p>
          <a:endParaRPr lang="en-US"/>
        </a:p>
      </dgm:t>
    </dgm:pt>
    <dgm:pt modelId="{A13D0E35-8232-47FB-80D1-FD3A6A3D907B}">
      <dgm:prSet/>
      <dgm:spPr/>
      <dgm:t>
        <a:bodyPr/>
        <a:lstStyle/>
        <a:p>
          <a:r>
            <a:rPr lang="en-US">
              <a:latin typeface="Avenir Next LT Pro" panose="020B0504020202020204" pitchFamily="34" charset="0"/>
            </a:rPr>
            <a:t>We’ll wrap the presentation with some concluding thoughts.</a:t>
          </a:r>
        </a:p>
      </dgm:t>
    </dgm:pt>
    <dgm:pt modelId="{E6914937-FE62-44E0-852F-465802650E78}" type="parTrans" cxnId="{AECA2061-6164-4A52-9E75-C124657E6D9F}">
      <dgm:prSet/>
      <dgm:spPr/>
      <dgm:t>
        <a:bodyPr/>
        <a:lstStyle/>
        <a:p>
          <a:endParaRPr lang="en-US"/>
        </a:p>
      </dgm:t>
    </dgm:pt>
    <dgm:pt modelId="{FD700772-D13C-49C1-8661-5B3781CC2E24}" type="sibTrans" cxnId="{AECA2061-6164-4A52-9E75-C124657E6D9F}">
      <dgm:prSet/>
      <dgm:spPr/>
      <dgm:t>
        <a:bodyPr/>
        <a:lstStyle/>
        <a:p>
          <a:endParaRPr lang="en-US"/>
        </a:p>
      </dgm:t>
    </dgm:pt>
    <dgm:pt modelId="{8145778D-369C-42DD-A5B6-81EF1CCA6AD3}" type="pres">
      <dgm:prSet presAssocID="{05317A65-8390-4E3C-8A24-9C1005BCEABA}" presName="Name0" presStyleCnt="0">
        <dgm:presLayoutVars>
          <dgm:dir/>
          <dgm:animLvl val="lvl"/>
          <dgm:resizeHandles val="exact"/>
        </dgm:presLayoutVars>
      </dgm:prSet>
      <dgm:spPr/>
    </dgm:pt>
    <dgm:pt modelId="{89F8636F-A123-4C3F-8BB7-63B009DF8166}" type="pres">
      <dgm:prSet presAssocID="{01B965F8-E325-43B3-80B3-B9D1E0388BA4}" presName="linNode" presStyleCnt="0"/>
      <dgm:spPr/>
    </dgm:pt>
    <dgm:pt modelId="{A74D0289-D3CF-4CE5-B6AA-CEB8C60ACCA8}" type="pres">
      <dgm:prSet presAssocID="{01B965F8-E325-43B3-80B3-B9D1E0388BA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B53B9F2E-3142-4938-B92D-3ABA8EF2A5E3}" type="pres">
      <dgm:prSet presAssocID="{01B965F8-E325-43B3-80B3-B9D1E0388BA4}" presName="descendantText" presStyleLbl="alignAccFollowNode1" presStyleIdx="0" presStyleCnt="4">
        <dgm:presLayoutVars>
          <dgm:bulletEnabled/>
        </dgm:presLayoutVars>
      </dgm:prSet>
      <dgm:spPr/>
    </dgm:pt>
    <dgm:pt modelId="{42595A95-8789-44AF-B58D-0AFE3D34D278}" type="pres">
      <dgm:prSet presAssocID="{D9FB109A-2592-4A30-94DA-80D89CA21E17}" presName="sp" presStyleCnt="0"/>
      <dgm:spPr/>
    </dgm:pt>
    <dgm:pt modelId="{394754D2-9A63-4FC2-B58D-65BD05656B5F}" type="pres">
      <dgm:prSet presAssocID="{E1C50BCF-4341-4FE3-909A-A05E62610686}" presName="linNode" presStyleCnt="0"/>
      <dgm:spPr/>
    </dgm:pt>
    <dgm:pt modelId="{E2F88596-F114-4693-8650-3EAFB69EE49A}" type="pres">
      <dgm:prSet presAssocID="{E1C50BCF-4341-4FE3-909A-A05E62610686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CBDF81B-F618-40E4-A14B-01594C73119B}" type="pres">
      <dgm:prSet presAssocID="{E1C50BCF-4341-4FE3-909A-A05E62610686}" presName="descendantText" presStyleLbl="alignAccFollowNode1" presStyleIdx="1" presStyleCnt="4">
        <dgm:presLayoutVars>
          <dgm:bulletEnabled/>
        </dgm:presLayoutVars>
      </dgm:prSet>
      <dgm:spPr/>
    </dgm:pt>
    <dgm:pt modelId="{8B340707-BF0E-4A70-8BD7-0CF456539AFD}" type="pres">
      <dgm:prSet presAssocID="{DA290AD4-4CCE-4E29-8FD8-F344753A610C}" presName="sp" presStyleCnt="0"/>
      <dgm:spPr/>
    </dgm:pt>
    <dgm:pt modelId="{5F26A49B-EC6D-4D89-887F-849CB8C9C03F}" type="pres">
      <dgm:prSet presAssocID="{E25CB8D7-2E39-4D62-85A9-BEB48A46DBE6}" presName="linNode" presStyleCnt="0"/>
      <dgm:spPr/>
    </dgm:pt>
    <dgm:pt modelId="{7CBF3AA9-6DED-4DE1-B79F-52FB16370DE9}" type="pres">
      <dgm:prSet presAssocID="{E25CB8D7-2E39-4D62-85A9-BEB48A46DBE6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04FB84EC-042D-413C-84D5-441E8042CF05}" type="pres">
      <dgm:prSet presAssocID="{E25CB8D7-2E39-4D62-85A9-BEB48A46DBE6}" presName="descendantText" presStyleLbl="alignAccFollowNode1" presStyleIdx="2" presStyleCnt="4">
        <dgm:presLayoutVars>
          <dgm:bulletEnabled/>
        </dgm:presLayoutVars>
      </dgm:prSet>
      <dgm:spPr/>
    </dgm:pt>
    <dgm:pt modelId="{4CF2D6E0-E8DD-410E-BA63-AAAFFBEDC712}" type="pres">
      <dgm:prSet presAssocID="{6EF84E7B-CD53-49F5-9901-898CB2DB0284}" presName="sp" presStyleCnt="0"/>
      <dgm:spPr/>
    </dgm:pt>
    <dgm:pt modelId="{6A833399-E308-4605-BB39-2CCBACA5C472}" type="pres">
      <dgm:prSet presAssocID="{0DE8D1E1-B5A3-4319-BE72-7CBF01A0A3F0}" presName="linNode" presStyleCnt="0"/>
      <dgm:spPr/>
    </dgm:pt>
    <dgm:pt modelId="{53252716-E7DB-4F21-82E7-C0F1CF9F076F}" type="pres">
      <dgm:prSet presAssocID="{0DE8D1E1-B5A3-4319-BE72-7CBF01A0A3F0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B50C341F-B1A4-41C0-A9CA-817C00F0B7AA}" type="pres">
      <dgm:prSet presAssocID="{0DE8D1E1-B5A3-4319-BE72-7CBF01A0A3F0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76C2B31A-D28D-4419-9C6D-6AF2C31AACB5}" srcId="{E1C50BCF-4341-4FE3-909A-A05E62610686}" destId="{022A9CC9-DE66-45F5-BC7C-F82FCC7EA29A}" srcOrd="0" destOrd="0" parTransId="{226D4D88-ED77-4EAA-AB66-FF7829EF4692}" sibTransId="{6B616B54-4F7E-4C19-AB07-CF929DE0226E}"/>
    <dgm:cxn modelId="{1C2DF52B-EAB5-4252-B177-9165D26E4AD4}" type="presOf" srcId="{FEA0EDC1-022C-43AF-809A-43A91E8CBF17}" destId="{04FB84EC-042D-413C-84D5-441E8042CF05}" srcOrd="0" destOrd="0" presId="urn:microsoft.com/office/officeart/2016/7/layout/VerticalSolidActionList"/>
    <dgm:cxn modelId="{EC562D3D-06F8-4B04-9F91-853377B78218}" type="presOf" srcId="{D456CB0D-7FD2-4EF8-BAE5-7BB68CBD569C}" destId="{B53B9F2E-3142-4938-B92D-3ABA8EF2A5E3}" srcOrd="0" destOrd="0" presId="urn:microsoft.com/office/officeart/2016/7/layout/VerticalSolidActionList"/>
    <dgm:cxn modelId="{F4C8ED5B-F2B8-499C-B1A5-085EC230F845}" srcId="{05317A65-8390-4E3C-8A24-9C1005BCEABA}" destId="{E25CB8D7-2E39-4D62-85A9-BEB48A46DBE6}" srcOrd="2" destOrd="0" parTransId="{864BA4B8-618E-4E49-A6C4-E31689422AD4}" sibTransId="{6EF84E7B-CD53-49F5-9901-898CB2DB0284}"/>
    <dgm:cxn modelId="{AECA2061-6164-4A52-9E75-C124657E6D9F}" srcId="{0DE8D1E1-B5A3-4319-BE72-7CBF01A0A3F0}" destId="{A13D0E35-8232-47FB-80D1-FD3A6A3D907B}" srcOrd="0" destOrd="0" parTransId="{E6914937-FE62-44E0-852F-465802650E78}" sibTransId="{FD700772-D13C-49C1-8661-5B3781CC2E24}"/>
    <dgm:cxn modelId="{9E633C6F-3BD8-4D2C-B8F4-23B5BB39ECEE}" type="presOf" srcId="{022A9CC9-DE66-45F5-BC7C-F82FCC7EA29A}" destId="{BCBDF81B-F618-40E4-A14B-01594C73119B}" srcOrd="0" destOrd="0" presId="urn:microsoft.com/office/officeart/2016/7/layout/VerticalSolidActionList"/>
    <dgm:cxn modelId="{BF5FF67A-AB76-4937-99C0-FCC815314D82}" type="presOf" srcId="{E25CB8D7-2E39-4D62-85A9-BEB48A46DBE6}" destId="{7CBF3AA9-6DED-4DE1-B79F-52FB16370DE9}" srcOrd="0" destOrd="0" presId="urn:microsoft.com/office/officeart/2016/7/layout/VerticalSolidActionList"/>
    <dgm:cxn modelId="{A1A80888-5B02-49B7-9020-C6CF93811A75}" type="presOf" srcId="{0DE8D1E1-B5A3-4319-BE72-7CBF01A0A3F0}" destId="{53252716-E7DB-4F21-82E7-C0F1CF9F076F}" srcOrd="0" destOrd="0" presId="urn:microsoft.com/office/officeart/2016/7/layout/VerticalSolidActionList"/>
    <dgm:cxn modelId="{AE30458B-DAD5-4515-A0A8-7AF405483E95}" srcId="{05317A65-8390-4E3C-8A24-9C1005BCEABA}" destId="{01B965F8-E325-43B3-80B3-B9D1E0388BA4}" srcOrd="0" destOrd="0" parTransId="{54BC3EB5-4779-4295-B263-A5EE4BC01C72}" sibTransId="{D9FB109A-2592-4A30-94DA-80D89CA21E17}"/>
    <dgm:cxn modelId="{3CE090A0-12C1-4496-AFA5-7B8A87A738BD}" srcId="{E25CB8D7-2E39-4D62-85A9-BEB48A46DBE6}" destId="{FEA0EDC1-022C-43AF-809A-43A91E8CBF17}" srcOrd="0" destOrd="0" parTransId="{559973B4-D0F4-4A49-A038-9D777A950745}" sibTransId="{07076A80-BF1A-4A31-9612-2DC93C15CE8D}"/>
    <dgm:cxn modelId="{A7AE61A5-E44C-4618-87A1-52767DAD8A96}" type="presOf" srcId="{A13D0E35-8232-47FB-80D1-FD3A6A3D907B}" destId="{B50C341F-B1A4-41C0-A9CA-817C00F0B7AA}" srcOrd="0" destOrd="0" presId="urn:microsoft.com/office/officeart/2016/7/layout/VerticalSolidActionList"/>
    <dgm:cxn modelId="{23C6B7B3-0F55-418D-8446-1A4FA6FFBBEE}" srcId="{05317A65-8390-4E3C-8A24-9C1005BCEABA}" destId="{0DE8D1E1-B5A3-4319-BE72-7CBF01A0A3F0}" srcOrd="3" destOrd="0" parTransId="{48228F88-8DA9-4ABE-8646-6B9CB48C00E4}" sibTransId="{E2C74925-3389-4325-8D41-27E513E94C89}"/>
    <dgm:cxn modelId="{79098EBB-24AE-404F-A76F-ACB6298B3B91}" type="presOf" srcId="{E1C50BCF-4341-4FE3-909A-A05E62610686}" destId="{E2F88596-F114-4693-8650-3EAFB69EE49A}" srcOrd="0" destOrd="0" presId="urn:microsoft.com/office/officeart/2016/7/layout/VerticalSolidActionList"/>
    <dgm:cxn modelId="{DCC756BF-8846-411D-A43A-9DCD497855F5}" srcId="{01B965F8-E325-43B3-80B3-B9D1E0388BA4}" destId="{D456CB0D-7FD2-4EF8-BAE5-7BB68CBD569C}" srcOrd="0" destOrd="0" parTransId="{2CA6D229-346F-4A50-9D72-6871FD9014D2}" sibTransId="{89661896-A979-48DD-8B17-88222238DBD0}"/>
    <dgm:cxn modelId="{CCD714CB-DE75-42E3-9259-229705FA14C0}" type="presOf" srcId="{01B965F8-E325-43B3-80B3-B9D1E0388BA4}" destId="{A74D0289-D3CF-4CE5-B6AA-CEB8C60ACCA8}" srcOrd="0" destOrd="0" presId="urn:microsoft.com/office/officeart/2016/7/layout/VerticalSolidActionList"/>
    <dgm:cxn modelId="{C746E1DB-6C1C-4011-8F33-80397E2199E4}" srcId="{05317A65-8390-4E3C-8A24-9C1005BCEABA}" destId="{E1C50BCF-4341-4FE3-909A-A05E62610686}" srcOrd="1" destOrd="0" parTransId="{37287D1C-9A77-4D5F-9D2B-78D65EC7BE06}" sibTransId="{DA290AD4-4CCE-4E29-8FD8-F344753A610C}"/>
    <dgm:cxn modelId="{98791DFC-301E-416D-8F03-795DD0B6F76E}" type="presOf" srcId="{05317A65-8390-4E3C-8A24-9C1005BCEABA}" destId="{8145778D-369C-42DD-A5B6-81EF1CCA6AD3}" srcOrd="0" destOrd="0" presId="urn:microsoft.com/office/officeart/2016/7/layout/VerticalSolidActionList"/>
    <dgm:cxn modelId="{A8DA2276-052E-416C-822A-6B9DAA83A380}" type="presParOf" srcId="{8145778D-369C-42DD-A5B6-81EF1CCA6AD3}" destId="{89F8636F-A123-4C3F-8BB7-63B009DF8166}" srcOrd="0" destOrd="0" presId="urn:microsoft.com/office/officeart/2016/7/layout/VerticalSolidActionList"/>
    <dgm:cxn modelId="{09295963-7D6F-46B5-9E33-B37C95531C94}" type="presParOf" srcId="{89F8636F-A123-4C3F-8BB7-63B009DF8166}" destId="{A74D0289-D3CF-4CE5-B6AA-CEB8C60ACCA8}" srcOrd="0" destOrd="0" presId="urn:microsoft.com/office/officeart/2016/7/layout/VerticalSolidActionList"/>
    <dgm:cxn modelId="{AFEB6A7D-2797-49DD-AC8B-33C2EEF7388C}" type="presParOf" srcId="{89F8636F-A123-4C3F-8BB7-63B009DF8166}" destId="{B53B9F2E-3142-4938-B92D-3ABA8EF2A5E3}" srcOrd="1" destOrd="0" presId="urn:microsoft.com/office/officeart/2016/7/layout/VerticalSolidActionList"/>
    <dgm:cxn modelId="{7CB5B4F7-C1CC-4D8A-9807-3D5C2B8F25AC}" type="presParOf" srcId="{8145778D-369C-42DD-A5B6-81EF1CCA6AD3}" destId="{42595A95-8789-44AF-B58D-0AFE3D34D278}" srcOrd="1" destOrd="0" presId="urn:microsoft.com/office/officeart/2016/7/layout/VerticalSolidActionList"/>
    <dgm:cxn modelId="{F2203F5C-72C6-478A-9F14-0557D84C91BE}" type="presParOf" srcId="{8145778D-369C-42DD-A5B6-81EF1CCA6AD3}" destId="{394754D2-9A63-4FC2-B58D-65BD05656B5F}" srcOrd="2" destOrd="0" presId="urn:microsoft.com/office/officeart/2016/7/layout/VerticalSolidActionList"/>
    <dgm:cxn modelId="{32C190C3-5D8C-4962-A7F4-33A5B6C8178C}" type="presParOf" srcId="{394754D2-9A63-4FC2-B58D-65BD05656B5F}" destId="{E2F88596-F114-4693-8650-3EAFB69EE49A}" srcOrd="0" destOrd="0" presId="urn:microsoft.com/office/officeart/2016/7/layout/VerticalSolidActionList"/>
    <dgm:cxn modelId="{71582EBE-F643-4793-AC98-91B5A990F1CC}" type="presParOf" srcId="{394754D2-9A63-4FC2-B58D-65BD05656B5F}" destId="{BCBDF81B-F618-40E4-A14B-01594C73119B}" srcOrd="1" destOrd="0" presId="urn:microsoft.com/office/officeart/2016/7/layout/VerticalSolidActionList"/>
    <dgm:cxn modelId="{C2959A81-F810-41AB-9819-F2DB2DD9034D}" type="presParOf" srcId="{8145778D-369C-42DD-A5B6-81EF1CCA6AD3}" destId="{8B340707-BF0E-4A70-8BD7-0CF456539AFD}" srcOrd="3" destOrd="0" presId="urn:microsoft.com/office/officeart/2016/7/layout/VerticalSolidActionList"/>
    <dgm:cxn modelId="{0132CDFD-0EBB-4F6B-8CA1-4D9AFC288FA4}" type="presParOf" srcId="{8145778D-369C-42DD-A5B6-81EF1CCA6AD3}" destId="{5F26A49B-EC6D-4D89-887F-849CB8C9C03F}" srcOrd="4" destOrd="0" presId="urn:microsoft.com/office/officeart/2016/7/layout/VerticalSolidActionList"/>
    <dgm:cxn modelId="{776EB238-F6E4-4B50-B69A-DCBFF1199F6B}" type="presParOf" srcId="{5F26A49B-EC6D-4D89-887F-849CB8C9C03F}" destId="{7CBF3AA9-6DED-4DE1-B79F-52FB16370DE9}" srcOrd="0" destOrd="0" presId="urn:microsoft.com/office/officeart/2016/7/layout/VerticalSolidActionList"/>
    <dgm:cxn modelId="{2429217C-8FDA-408D-9707-7254D3B45E46}" type="presParOf" srcId="{5F26A49B-EC6D-4D89-887F-849CB8C9C03F}" destId="{04FB84EC-042D-413C-84D5-441E8042CF05}" srcOrd="1" destOrd="0" presId="urn:microsoft.com/office/officeart/2016/7/layout/VerticalSolidActionList"/>
    <dgm:cxn modelId="{5CCAF3CE-36E1-42C2-BB9F-966ADF8D5211}" type="presParOf" srcId="{8145778D-369C-42DD-A5B6-81EF1CCA6AD3}" destId="{4CF2D6E0-E8DD-410E-BA63-AAAFFBEDC712}" srcOrd="5" destOrd="0" presId="urn:microsoft.com/office/officeart/2016/7/layout/VerticalSolidActionList"/>
    <dgm:cxn modelId="{F66BFDC2-73CE-448A-B759-8E00FB14E4B0}" type="presParOf" srcId="{8145778D-369C-42DD-A5B6-81EF1CCA6AD3}" destId="{6A833399-E308-4605-BB39-2CCBACA5C472}" srcOrd="6" destOrd="0" presId="urn:microsoft.com/office/officeart/2016/7/layout/VerticalSolidActionList"/>
    <dgm:cxn modelId="{FE386E7C-D27F-4ECE-929D-1A38311D58C3}" type="presParOf" srcId="{6A833399-E308-4605-BB39-2CCBACA5C472}" destId="{53252716-E7DB-4F21-82E7-C0F1CF9F076F}" srcOrd="0" destOrd="0" presId="urn:microsoft.com/office/officeart/2016/7/layout/VerticalSolidActionList"/>
    <dgm:cxn modelId="{6E746730-D1A6-40D7-BA28-EDFAEB692CE2}" type="presParOf" srcId="{6A833399-E308-4605-BB39-2CCBACA5C472}" destId="{B50C341F-B1A4-41C0-A9CA-817C00F0B7A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A64A-C695-9B45-B993-33316797B1A9}">
      <dsp:nvSpPr>
        <dsp:cNvPr id="0" name=""/>
        <dsp:cNvSpPr/>
      </dsp:nvSpPr>
      <dsp:spPr>
        <a:xfrm>
          <a:off x="0" y="2176272"/>
          <a:ext cx="1102961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4CB60B-1118-894B-B2B0-6E044B70ADD6}">
      <dsp:nvSpPr>
        <dsp:cNvPr id="0" name=""/>
        <dsp:cNvSpPr/>
      </dsp:nvSpPr>
      <dsp:spPr>
        <a:xfrm rot="8100000">
          <a:off x="68290" y="50992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CAEB6A-AF3A-5043-B3C3-141191DD0003}">
      <dsp:nvSpPr>
        <dsp:cNvPr id="0" name=""/>
        <dsp:cNvSpPr/>
      </dsp:nvSpPr>
      <dsp:spPr>
        <a:xfrm>
          <a:off x="101986" y="54362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1A83F1-55EE-6740-84FE-A71BE8B9EB00}">
      <dsp:nvSpPr>
        <dsp:cNvPr id="0" name=""/>
        <dsp:cNvSpPr/>
      </dsp:nvSpPr>
      <dsp:spPr>
        <a:xfrm>
          <a:off x="434429" y="887918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Registration</a:t>
          </a:r>
        </a:p>
      </dsp:txBody>
      <dsp:txXfrm>
        <a:off x="434429" y="887918"/>
        <a:ext cx="1580510" cy="1288353"/>
      </dsp:txXfrm>
    </dsp:sp>
    <dsp:sp modelId="{01B8D3A7-9540-AB45-BCFE-2DB9D8D13A67}">
      <dsp:nvSpPr>
        <dsp:cNvPr id="0" name=""/>
        <dsp:cNvSpPr/>
      </dsp:nvSpPr>
      <dsp:spPr>
        <a:xfrm>
          <a:off x="434429" y="435254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8:30 AM – 9:00 AM</a:t>
          </a:r>
        </a:p>
      </dsp:txBody>
      <dsp:txXfrm>
        <a:off x="434429" y="435254"/>
        <a:ext cx="1580510" cy="452664"/>
      </dsp:txXfrm>
    </dsp:sp>
    <dsp:sp modelId="{F1301C3E-2C25-1941-9B44-D4D9F3679678}">
      <dsp:nvSpPr>
        <dsp:cNvPr id="0" name=""/>
        <dsp:cNvSpPr/>
      </dsp:nvSpPr>
      <dsp:spPr>
        <a:xfrm>
          <a:off x="219950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77C1D-C81D-FC4E-97E6-D58A7D41D3F5}">
      <dsp:nvSpPr>
        <dsp:cNvPr id="0" name=""/>
        <dsp:cNvSpPr/>
      </dsp:nvSpPr>
      <dsp:spPr>
        <a:xfrm>
          <a:off x="193197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B4CA1B-308C-1D4D-B9DF-BB68A368D493}">
      <dsp:nvSpPr>
        <dsp:cNvPr id="0" name=""/>
        <dsp:cNvSpPr/>
      </dsp:nvSpPr>
      <dsp:spPr>
        <a:xfrm rot="18900000">
          <a:off x="1069313" y="353929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740964-35AB-3A46-8225-A4CEA7ED8C73}">
      <dsp:nvSpPr>
        <dsp:cNvPr id="0" name=""/>
        <dsp:cNvSpPr/>
      </dsp:nvSpPr>
      <dsp:spPr>
        <a:xfrm>
          <a:off x="1103009" y="357299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AB8B98-F76F-3C4A-99B1-B560332DAFA3}">
      <dsp:nvSpPr>
        <dsp:cNvPr id="0" name=""/>
        <dsp:cNvSpPr/>
      </dsp:nvSpPr>
      <dsp:spPr>
        <a:xfrm>
          <a:off x="1435452" y="2176272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Staff Introductions</a:t>
          </a:r>
        </a:p>
      </dsp:txBody>
      <dsp:txXfrm>
        <a:off x="1435452" y="2176272"/>
        <a:ext cx="1580510" cy="1288353"/>
      </dsp:txXfrm>
    </dsp:sp>
    <dsp:sp modelId="{2C2CFD42-F7B6-C447-A670-5C98190245EF}">
      <dsp:nvSpPr>
        <dsp:cNvPr id="0" name=""/>
        <dsp:cNvSpPr/>
      </dsp:nvSpPr>
      <dsp:spPr>
        <a:xfrm>
          <a:off x="1435452" y="3464625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9:00 AM – 9:10 AM</a:t>
          </a:r>
        </a:p>
      </dsp:txBody>
      <dsp:txXfrm>
        <a:off x="1435452" y="3464625"/>
        <a:ext cx="1580510" cy="452664"/>
      </dsp:txXfrm>
    </dsp:sp>
    <dsp:sp modelId="{8411B8A1-8B9B-9F44-8C25-6D4E3B8223F7}">
      <dsp:nvSpPr>
        <dsp:cNvPr id="0" name=""/>
        <dsp:cNvSpPr/>
      </dsp:nvSpPr>
      <dsp:spPr>
        <a:xfrm>
          <a:off x="1220973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89878-A238-9B4E-88FD-62DC16F1AF3E}">
      <dsp:nvSpPr>
        <dsp:cNvPr id="0" name=""/>
        <dsp:cNvSpPr/>
      </dsp:nvSpPr>
      <dsp:spPr>
        <a:xfrm>
          <a:off x="1194220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87DF9B-8C17-3345-A88D-CBD1C24336B3}">
      <dsp:nvSpPr>
        <dsp:cNvPr id="0" name=""/>
        <dsp:cNvSpPr/>
      </dsp:nvSpPr>
      <dsp:spPr>
        <a:xfrm rot="8100000">
          <a:off x="2070336" y="50992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2CA0A2-E4E3-F543-B974-BEA571DBEF13}">
      <dsp:nvSpPr>
        <dsp:cNvPr id="0" name=""/>
        <dsp:cNvSpPr/>
      </dsp:nvSpPr>
      <dsp:spPr>
        <a:xfrm>
          <a:off x="2104032" y="54362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E6C0DB-79B4-D749-A7C3-7BF6AD441E18}">
      <dsp:nvSpPr>
        <dsp:cNvPr id="0" name=""/>
        <dsp:cNvSpPr/>
      </dsp:nvSpPr>
      <dsp:spPr>
        <a:xfrm>
          <a:off x="2436474" y="887918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ISO, Health Insurance, and Civil Rights Office</a:t>
          </a:r>
        </a:p>
      </dsp:txBody>
      <dsp:txXfrm>
        <a:off x="2436474" y="887918"/>
        <a:ext cx="1580510" cy="1288353"/>
      </dsp:txXfrm>
    </dsp:sp>
    <dsp:sp modelId="{A18FF9E9-80D4-2A46-8161-80104467F732}">
      <dsp:nvSpPr>
        <dsp:cNvPr id="0" name=""/>
        <dsp:cNvSpPr/>
      </dsp:nvSpPr>
      <dsp:spPr>
        <a:xfrm>
          <a:off x="2436474" y="435254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9:10 AM – 9:20 AM</a:t>
          </a:r>
        </a:p>
      </dsp:txBody>
      <dsp:txXfrm>
        <a:off x="2436474" y="435254"/>
        <a:ext cx="1580510" cy="452664"/>
      </dsp:txXfrm>
    </dsp:sp>
    <dsp:sp modelId="{8068CB4C-7A79-7F43-82F9-1BD4DBC900CA}">
      <dsp:nvSpPr>
        <dsp:cNvPr id="0" name=""/>
        <dsp:cNvSpPr/>
      </dsp:nvSpPr>
      <dsp:spPr>
        <a:xfrm>
          <a:off x="2221995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73718-A0F5-9F44-B079-FCD0152B5B08}">
      <dsp:nvSpPr>
        <dsp:cNvPr id="0" name=""/>
        <dsp:cNvSpPr/>
      </dsp:nvSpPr>
      <dsp:spPr>
        <a:xfrm>
          <a:off x="2195243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A638ED-A3F4-984B-A293-1239E57024A1}">
      <dsp:nvSpPr>
        <dsp:cNvPr id="0" name=""/>
        <dsp:cNvSpPr/>
      </dsp:nvSpPr>
      <dsp:spPr>
        <a:xfrm rot="18900000">
          <a:off x="3071359" y="353929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465A78-4540-8649-A2E3-714724781131}">
      <dsp:nvSpPr>
        <dsp:cNvPr id="0" name=""/>
        <dsp:cNvSpPr/>
      </dsp:nvSpPr>
      <dsp:spPr>
        <a:xfrm>
          <a:off x="3105055" y="357299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A49913-8F25-BE47-B7E9-A04491D5833D}">
      <dsp:nvSpPr>
        <dsp:cNvPr id="0" name=""/>
        <dsp:cNvSpPr/>
      </dsp:nvSpPr>
      <dsp:spPr>
        <a:xfrm>
          <a:off x="3437497" y="2176272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New Student Check In Process</a:t>
          </a:r>
        </a:p>
      </dsp:txBody>
      <dsp:txXfrm>
        <a:off x="3437497" y="2176272"/>
        <a:ext cx="1580510" cy="1288353"/>
      </dsp:txXfrm>
    </dsp:sp>
    <dsp:sp modelId="{423D2C1C-9D56-B642-98BD-75BB82EED04A}">
      <dsp:nvSpPr>
        <dsp:cNvPr id="0" name=""/>
        <dsp:cNvSpPr/>
      </dsp:nvSpPr>
      <dsp:spPr>
        <a:xfrm>
          <a:off x="3437497" y="3464625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9:20 AM – 9:30 AM</a:t>
          </a:r>
        </a:p>
      </dsp:txBody>
      <dsp:txXfrm>
        <a:off x="3437497" y="3464625"/>
        <a:ext cx="1580510" cy="452664"/>
      </dsp:txXfrm>
    </dsp:sp>
    <dsp:sp modelId="{8BF90CF1-3AC7-844F-B133-4F43FC089FD2}">
      <dsp:nvSpPr>
        <dsp:cNvPr id="0" name=""/>
        <dsp:cNvSpPr/>
      </dsp:nvSpPr>
      <dsp:spPr>
        <a:xfrm>
          <a:off x="3223018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50665-977E-854D-BAD6-764D44811A06}">
      <dsp:nvSpPr>
        <dsp:cNvPr id="0" name=""/>
        <dsp:cNvSpPr/>
      </dsp:nvSpPr>
      <dsp:spPr>
        <a:xfrm>
          <a:off x="3196265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B9C143-440D-624E-A8EE-0C46B4C22EC8}">
      <dsp:nvSpPr>
        <dsp:cNvPr id="0" name=""/>
        <dsp:cNvSpPr/>
      </dsp:nvSpPr>
      <dsp:spPr>
        <a:xfrm rot="8100000">
          <a:off x="4072382" y="50992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1E2E32-D59D-CC46-8ACB-1E3DC32F0C5A}">
      <dsp:nvSpPr>
        <dsp:cNvPr id="0" name=""/>
        <dsp:cNvSpPr/>
      </dsp:nvSpPr>
      <dsp:spPr>
        <a:xfrm>
          <a:off x="4106078" y="54362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5F872C-D67C-7940-8C06-494A3260B841}">
      <dsp:nvSpPr>
        <dsp:cNvPr id="0" name=""/>
        <dsp:cNvSpPr/>
      </dsp:nvSpPr>
      <dsp:spPr>
        <a:xfrm>
          <a:off x="4438520" y="887918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F-1 Advising</a:t>
          </a:r>
        </a:p>
      </dsp:txBody>
      <dsp:txXfrm>
        <a:off x="4438520" y="887918"/>
        <a:ext cx="1580510" cy="1288353"/>
      </dsp:txXfrm>
    </dsp:sp>
    <dsp:sp modelId="{2BB5AFB7-58E3-874C-9CF4-876BAE6CE8D1}">
      <dsp:nvSpPr>
        <dsp:cNvPr id="0" name=""/>
        <dsp:cNvSpPr/>
      </dsp:nvSpPr>
      <dsp:spPr>
        <a:xfrm>
          <a:off x="4438520" y="435254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9:30 AM – 10:10 AM</a:t>
          </a:r>
        </a:p>
      </dsp:txBody>
      <dsp:txXfrm>
        <a:off x="4438520" y="435254"/>
        <a:ext cx="1580510" cy="452664"/>
      </dsp:txXfrm>
    </dsp:sp>
    <dsp:sp modelId="{990FB6AB-8CD1-9142-BBEA-1E65FAFEBD54}">
      <dsp:nvSpPr>
        <dsp:cNvPr id="0" name=""/>
        <dsp:cNvSpPr/>
      </dsp:nvSpPr>
      <dsp:spPr>
        <a:xfrm>
          <a:off x="4224041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7A27A-3E09-1D4C-B440-F4B0C7A5035D}">
      <dsp:nvSpPr>
        <dsp:cNvPr id="0" name=""/>
        <dsp:cNvSpPr/>
      </dsp:nvSpPr>
      <dsp:spPr>
        <a:xfrm>
          <a:off x="4197288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2025F6-467D-F843-B1BE-BAFF173155C4}">
      <dsp:nvSpPr>
        <dsp:cNvPr id="0" name=""/>
        <dsp:cNvSpPr/>
      </dsp:nvSpPr>
      <dsp:spPr>
        <a:xfrm rot="18900000">
          <a:off x="5073404" y="353929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413D62-F6B0-AC44-B9A2-D7E6BD440303}">
      <dsp:nvSpPr>
        <dsp:cNvPr id="0" name=""/>
        <dsp:cNvSpPr/>
      </dsp:nvSpPr>
      <dsp:spPr>
        <a:xfrm>
          <a:off x="5107100" y="357299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4D3DA-FF5F-004C-B72E-BC3EA3A82C77}">
      <dsp:nvSpPr>
        <dsp:cNvPr id="0" name=""/>
        <dsp:cNvSpPr/>
      </dsp:nvSpPr>
      <dsp:spPr>
        <a:xfrm>
          <a:off x="5439543" y="2176272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Intercultural Presentation</a:t>
          </a:r>
        </a:p>
      </dsp:txBody>
      <dsp:txXfrm>
        <a:off x="5439543" y="2176272"/>
        <a:ext cx="1580510" cy="1288353"/>
      </dsp:txXfrm>
    </dsp:sp>
    <dsp:sp modelId="{97A64258-1A04-1A43-8B83-019BC98E06C8}">
      <dsp:nvSpPr>
        <dsp:cNvPr id="0" name=""/>
        <dsp:cNvSpPr/>
      </dsp:nvSpPr>
      <dsp:spPr>
        <a:xfrm>
          <a:off x="5439543" y="3464625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10:10 AM – 10:55 AM</a:t>
          </a:r>
        </a:p>
      </dsp:txBody>
      <dsp:txXfrm>
        <a:off x="5439543" y="3464625"/>
        <a:ext cx="1580510" cy="452664"/>
      </dsp:txXfrm>
    </dsp:sp>
    <dsp:sp modelId="{598C19EC-9FF4-FD4A-B6E6-9D6FB15EC615}">
      <dsp:nvSpPr>
        <dsp:cNvPr id="0" name=""/>
        <dsp:cNvSpPr/>
      </dsp:nvSpPr>
      <dsp:spPr>
        <a:xfrm>
          <a:off x="5225064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658AA-A522-2F48-B161-45038CA5D965}">
      <dsp:nvSpPr>
        <dsp:cNvPr id="0" name=""/>
        <dsp:cNvSpPr/>
      </dsp:nvSpPr>
      <dsp:spPr>
        <a:xfrm>
          <a:off x="5198311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1BFD61-3390-DD42-AAF6-D9B5714057BD}">
      <dsp:nvSpPr>
        <dsp:cNvPr id="0" name=""/>
        <dsp:cNvSpPr/>
      </dsp:nvSpPr>
      <dsp:spPr>
        <a:xfrm rot="8100000">
          <a:off x="6074427" y="50992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5729E4-4319-8A42-AC92-763A96B569F4}">
      <dsp:nvSpPr>
        <dsp:cNvPr id="0" name=""/>
        <dsp:cNvSpPr/>
      </dsp:nvSpPr>
      <dsp:spPr>
        <a:xfrm>
          <a:off x="6108123" y="54362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85E99-A705-934D-95A9-E3B2A7468D18}">
      <dsp:nvSpPr>
        <dsp:cNvPr id="0" name=""/>
        <dsp:cNvSpPr/>
      </dsp:nvSpPr>
      <dsp:spPr>
        <a:xfrm>
          <a:off x="6440566" y="887918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Group Breakout</a:t>
          </a:r>
        </a:p>
      </dsp:txBody>
      <dsp:txXfrm>
        <a:off x="6440566" y="887918"/>
        <a:ext cx="1580510" cy="1288353"/>
      </dsp:txXfrm>
    </dsp:sp>
    <dsp:sp modelId="{DC704F17-8725-7B49-B370-A0C7B1F27A93}">
      <dsp:nvSpPr>
        <dsp:cNvPr id="0" name=""/>
        <dsp:cNvSpPr/>
      </dsp:nvSpPr>
      <dsp:spPr>
        <a:xfrm>
          <a:off x="6440566" y="435254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10:55 AM – 11:00 AM</a:t>
          </a:r>
        </a:p>
      </dsp:txBody>
      <dsp:txXfrm>
        <a:off x="6440566" y="435254"/>
        <a:ext cx="1580510" cy="452664"/>
      </dsp:txXfrm>
    </dsp:sp>
    <dsp:sp modelId="{62A690D9-BF78-8E40-8137-B02911B7957D}">
      <dsp:nvSpPr>
        <dsp:cNvPr id="0" name=""/>
        <dsp:cNvSpPr/>
      </dsp:nvSpPr>
      <dsp:spPr>
        <a:xfrm>
          <a:off x="6226087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5BA77-072E-8841-AE0A-0AD3B972A596}">
      <dsp:nvSpPr>
        <dsp:cNvPr id="0" name=""/>
        <dsp:cNvSpPr/>
      </dsp:nvSpPr>
      <dsp:spPr>
        <a:xfrm>
          <a:off x="6199334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D3B1F7-5940-5845-9CC7-01C981F7D85E}">
      <dsp:nvSpPr>
        <dsp:cNvPr id="0" name=""/>
        <dsp:cNvSpPr/>
      </dsp:nvSpPr>
      <dsp:spPr>
        <a:xfrm rot="18900000">
          <a:off x="7075450" y="353929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CEA1B5-6834-294C-A4AA-2450D6880EE4}">
      <dsp:nvSpPr>
        <dsp:cNvPr id="0" name=""/>
        <dsp:cNvSpPr/>
      </dsp:nvSpPr>
      <dsp:spPr>
        <a:xfrm>
          <a:off x="7109146" y="357299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0174EE-C212-D345-BF75-F63368B15BF4}">
      <dsp:nvSpPr>
        <dsp:cNvPr id="0" name=""/>
        <dsp:cNvSpPr/>
      </dsp:nvSpPr>
      <dsp:spPr>
        <a:xfrm>
          <a:off x="7441588" y="2176272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Groups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J-1 Exchange &amp; Global Academy	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Undergraduate Advising		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Graduate Q &amp; A		</a:t>
          </a:r>
        </a:p>
      </dsp:txBody>
      <dsp:txXfrm>
        <a:off x="7441588" y="2176272"/>
        <a:ext cx="1580510" cy="1288353"/>
      </dsp:txXfrm>
    </dsp:sp>
    <dsp:sp modelId="{A680FA30-CF07-BE4B-8C60-F7A4220826E6}">
      <dsp:nvSpPr>
        <dsp:cNvPr id="0" name=""/>
        <dsp:cNvSpPr/>
      </dsp:nvSpPr>
      <dsp:spPr>
        <a:xfrm>
          <a:off x="7441588" y="3464625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11:00 AM – 11:30 AM</a:t>
          </a:r>
        </a:p>
      </dsp:txBody>
      <dsp:txXfrm>
        <a:off x="7441588" y="3464625"/>
        <a:ext cx="1580510" cy="452664"/>
      </dsp:txXfrm>
    </dsp:sp>
    <dsp:sp modelId="{2BDE87DA-72DB-3549-8D54-BBCBA4C8C59F}">
      <dsp:nvSpPr>
        <dsp:cNvPr id="0" name=""/>
        <dsp:cNvSpPr/>
      </dsp:nvSpPr>
      <dsp:spPr>
        <a:xfrm>
          <a:off x="7227109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D2583-B00E-6B4E-A8C1-CFC7D5C678FE}">
      <dsp:nvSpPr>
        <dsp:cNvPr id="0" name=""/>
        <dsp:cNvSpPr/>
      </dsp:nvSpPr>
      <dsp:spPr>
        <a:xfrm>
          <a:off x="7200357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DD6E4C-F52B-0644-9769-A8FFE05DC1C7}">
      <dsp:nvSpPr>
        <dsp:cNvPr id="0" name=""/>
        <dsp:cNvSpPr/>
      </dsp:nvSpPr>
      <dsp:spPr>
        <a:xfrm rot="8100000">
          <a:off x="8076473" y="50992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AF8C67-C3BA-924E-911E-B416394C0063}">
      <dsp:nvSpPr>
        <dsp:cNvPr id="0" name=""/>
        <dsp:cNvSpPr/>
      </dsp:nvSpPr>
      <dsp:spPr>
        <a:xfrm>
          <a:off x="8110169" y="54362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8AB069-9718-304D-BC75-A031342F1FE2}">
      <dsp:nvSpPr>
        <dsp:cNvPr id="0" name=""/>
        <dsp:cNvSpPr/>
      </dsp:nvSpPr>
      <dsp:spPr>
        <a:xfrm>
          <a:off x="8442611" y="887918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Guest Speakers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President Cathy Sandeen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AVP Balvinder Kumar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Director Thomas Torres-Gil</a:t>
          </a:r>
        </a:p>
      </dsp:txBody>
      <dsp:txXfrm>
        <a:off x="8442611" y="887918"/>
        <a:ext cx="1580510" cy="1288353"/>
      </dsp:txXfrm>
    </dsp:sp>
    <dsp:sp modelId="{F704D2CD-7F3B-2441-940A-A4B76089C1E6}">
      <dsp:nvSpPr>
        <dsp:cNvPr id="0" name=""/>
        <dsp:cNvSpPr/>
      </dsp:nvSpPr>
      <dsp:spPr>
        <a:xfrm>
          <a:off x="8442611" y="435254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11:30 AM – 12:00 PM</a:t>
          </a:r>
        </a:p>
      </dsp:txBody>
      <dsp:txXfrm>
        <a:off x="8442611" y="435254"/>
        <a:ext cx="1580510" cy="452664"/>
      </dsp:txXfrm>
    </dsp:sp>
    <dsp:sp modelId="{70CBD5A4-EC9D-6B41-BC7F-23E02991C244}">
      <dsp:nvSpPr>
        <dsp:cNvPr id="0" name=""/>
        <dsp:cNvSpPr/>
      </dsp:nvSpPr>
      <dsp:spPr>
        <a:xfrm>
          <a:off x="8228132" y="887918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72504-D71E-394B-AC54-80BC0269ECBF}">
      <dsp:nvSpPr>
        <dsp:cNvPr id="0" name=""/>
        <dsp:cNvSpPr/>
      </dsp:nvSpPr>
      <dsp:spPr>
        <a:xfrm>
          <a:off x="8201379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BAE27E-9D57-8C4D-81B9-428081B14235}">
      <dsp:nvSpPr>
        <dsp:cNvPr id="0" name=""/>
        <dsp:cNvSpPr/>
      </dsp:nvSpPr>
      <dsp:spPr>
        <a:xfrm rot="18900000">
          <a:off x="9077496" y="3539297"/>
          <a:ext cx="303318" cy="303318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7FCAF6-0E80-204D-83A5-17CB3DD202FE}">
      <dsp:nvSpPr>
        <dsp:cNvPr id="0" name=""/>
        <dsp:cNvSpPr/>
      </dsp:nvSpPr>
      <dsp:spPr>
        <a:xfrm>
          <a:off x="9111192" y="3572993"/>
          <a:ext cx="235926" cy="23592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ED6EEA-3FFC-8349-8ABF-1A10C3E73E03}">
      <dsp:nvSpPr>
        <dsp:cNvPr id="0" name=""/>
        <dsp:cNvSpPr/>
      </dsp:nvSpPr>
      <dsp:spPr>
        <a:xfrm>
          <a:off x="9443634" y="2176272"/>
          <a:ext cx="1580510" cy="128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Lunch</a:t>
          </a:r>
        </a:p>
      </dsp:txBody>
      <dsp:txXfrm>
        <a:off x="9443634" y="2176272"/>
        <a:ext cx="1580510" cy="1288353"/>
      </dsp:txXfrm>
    </dsp:sp>
    <dsp:sp modelId="{E16BCCE1-6EDC-CD49-A0DD-A44729624FD5}">
      <dsp:nvSpPr>
        <dsp:cNvPr id="0" name=""/>
        <dsp:cNvSpPr/>
      </dsp:nvSpPr>
      <dsp:spPr>
        <a:xfrm>
          <a:off x="9443634" y="3464625"/>
          <a:ext cx="1580510" cy="452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795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12:00 PM – 1:00 PM</a:t>
          </a:r>
        </a:p>
      </dsp:txBody>
      <dsp:txXfrm>
        <a:off x="9443634" y="3464625"/>
        <a:ext cx="1580510" cy="452664"/>
      </dsp:txXfrm>
    </dsp:sp>
    <dsp:sp modelId="{DA144C7F-4FEA-3946-B33C-0A85F1DD2737}">
      <dsp:nvSpPr>
        <dsp:cNvPr id="0" name=""/>
        <dsp:cNvSpPr/>
      </dsp:nvSpPr>
      <dsp:spPr>
        <a:xfrm>
          <a:off x="9229155" y="2176272"/>
          <a:ext cx="0" cy="128835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2842F-9CD9-8447-9362-C7D5FB95393F}">
      <dsp:nvSpPr>
        <dsp:cNvPr id="0" name=""/>
        <dsp:cNvSpPr/>
      </dsp:nvSpPr>
      <dsp:spPr>
        <a:xfrm>
          <a:off x="9202402" y="2135532"/>
          <a:ext cx="77212" cy="81479"/>
        </a:xfrm>
        <a:prstGeom prst="ellipse">
          <a:avLst/>
        </a:prstGeom>
        <a:gradFill rotWithShape="0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635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B9F2E-3142-4938-B92D-3ABA8EF2A5E3}">
      <dsp:nvSpPr>
        <dsp:cNvPr id="0" name=""/>
        <dsp:cNvSpPr/>
      </dsp:nvSpPr>
      <dsp:spPr>
        <a:xfrm>
          <a:off x="2205989" y="1760"/>
          <a:ext cx="8823960" cy="9116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231563" rIns="171209" bIns="231563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venir Next LT Pro" panose="020B0504020202020204" pitchFamily="34" charset="0"/>
            </a:rPr>
            <a:t>We’ll talk about visible and invisible culture </a:t>
          </a:r>
        </a:p>
      </dsp:txBody>
      <dsp:txXfrm>
        <a:off x="2205989" y="1760"/>
        <a:ext cx="8823960" cy="911665"/>
      </dsp:txXfrm>
    </dsp:sp>
    <dsp:sp modelId="{A74D0289-D3CF-4CE5-B6AA-CEB8C60ACCA8}">
      <dsp:nvSpPr>
        <dsp:cNvPr id="0" name=""/>
        <dsp:cNvSpPr/>
      </dsp:nvSpPr>
      <dsp:spPr>
        <a:xfrm>
          <a:off x="0" y="1760"/>
          <a:ext cx="2205990" cy="9116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90052" rIns="116734" bIns="900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>
              <a:latin typeface="Avenir Next LT Pro" panose="020B0504020202020204" pitchFamily="34" charset="0"/>
            </a:rPr>
            <a:t>Culture</a:t>
          </a:r>
        </a:p>
      </dsp:txBody>
      <dsp:txXfrm>
        <a:off x="0" y="1760"/>
        <a:ext cx="2205990" cy="911665"/>
      </dsp:txXfrm>
    </dsp:sp>
    <dsp:sp modelId="{BCBDF81B-F618-40E4-A14B-01594C73119B}">
      <dsp:nvSpPr>
        <dsp:cNvPr id="0" name=""/>
        <dsp:cNvSpPr/>
      </dsp:nvSpPr>
      <dsp:spPr>
        <a:xfrm>
          <a:off x="2205990" y="968125"/>
          <a:ext cx="8823960" cy="91166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231563" rIns="171209" bIns="231563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venir Next LT Pro" panose="020B0504020202020204" pitchFamily="34" charset="0"/>
            </a:rPr>
            <a:t>Do you see what I see? </a:t>
          </a:r>
        </a:p>
      </dsp:txBody>
      <dsp:txXfrm>
        <a:off x="2205990" y="968125"/>
        <a:ext cx="8823960" cy="911665"/>
      </dsp:txXfrm>
    </dsp:sp>
    <dsp:sp modelId="{E2F88596-F114-4693-8650-3EAFB69EE49A}">
      <dsp:nvSpPr>
        <dsp:cNvPr id="0" name=""/>
        <dsp:cNvSpPr/>
      </dsp:nvSpPr>
      <dsp:spPr>
        <a:xfrm>
          <a:off x="0" y="968125"/>
          <a:ext cx="2205990" cy="9116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90052" rIns="116734" bIns="900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>
              <a:latin typeface="Avenir Next LT Pro" panose="020B0504020202020204" pitchFamily="34" charset="0"/>
            </a:rPr>
            <a:t>Optical Illusions</a:t>
          </a:r>
        </a:p>
      </dsp:txBody>
      <dsp:txXfrm>
        <a:off x="0" y="968125"/>
        <a:ext cx="2205990" cy="911665"/>
      </dsp:txXfrm>
    </dsp:sp>
    <dsp:sp modelId="{04FB84EC-042D-413C-84D5-441E8042CF05}">
      <dsp:nvSpPr>
        <dsp:cNvPr id="0" name=""/>
        <dsp:cNvSpPr/>
      </dsp:nvSpPr>
      <dsp:spPr>
        <a:xfrm>
          <a:off x="2205990" y="1934490"/>
          <a:ext cx="8823960" cy="91166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231563" rIns="171209" bIns="2315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venir Next LT Pro" panose="020B0504020202020204" pitchFamily="34" charset="0"/>
            </a:rPr>
            <a:t>Activity based dialogue that connect you with your peers</a:t>
          </a:r>
        </a:p>
      </dsp:txBody>
      <dsp:txXfrm>
        <a:off x="2205990" y="1934490"/>
        <a:ext cx="8823960" cy="911665"/>
      </dsp:txXfrm>
    </dsp:sp>
    <dsp:sp modelId="{7CBF3AA9-6DED-4DE1-B79F-52FB16370DE9}">
      <dsp:nvSpPr>
        <dsp:cNvPr id="0" name=""/>
        <dsp:cNvSpPr/>
      </dsp:nvSpPr>
      <dsp:spPr>
        <a:xfrm>
          <a:off x="0" y="1934490"/>
          <a:ext cx="2205990" cy="9116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90052" rIns="116734" bIns="900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b="1" kern="1200">
              <a:latin typeface="Avenir Next LT Pro" panose="020B0504020202020204" pitchFamily="34" charset="0"/>
            </a:rPr>
            <a:t>Dialogue</a:t>
          </a:r>
        </a:p>
      </dsp:txBody>
      <dsp:txXfrm>
        <a:off x="0" y="1934490"/>
        <a:ext cx="2205990" cy="911665"/>
      </dsp:txXfrm>
    </dsp:sp>
    <dsp:sp modelId="{B50C341F-B1A4-41C0-A9CA-817C00F0B7AA}">
      <dsp:nvSpPr>
        <dsp:cNvPr id="0" name=""/>
        <dsp:cNvSpPr/>
      </dsp:nvSpPr>
      <dsp:spPr>
        <a:xfrm>
          <a:off x="2205990" y="2900855"/>
          <a:ext cx="8823960" cy="91166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09" tIns="231563" rIns="171209" bIns="2315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venir Next LT Pro" panose="020B0504020202020204" pitchFamily="34" charset="0"/>
            </a:rPr>
            <a:t>We’ll wrap the presentation with some concluding thoughts.</a:t>
          </a:r>
        </a:p>
      </dsp:txBody>
      <dsp:txXfrm>
        <a:off x="2205990" y="2900855"/>
        <a:ext cx="8823960" cy="911665"/>
      </dsp:txXfrm>
    </dsp:sp>
    <dsp:sp modelId="{53252716-E7DB-4F21-82E7-C0F1CF9F076F}">
      <dsp:nvSpPr>
        <dsp:cNvPr id="0" name=""/>
        <dsp:cNvSpPr/>
      </dsp:nvSpPr>
      <dsp:spPr>
        <a:xfrm>
          <a:off x="0" y="2900855"/>
          <a:ext cx="2205990" cy="9116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90052" rIns="116734" bIns="9005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>
              <a:latin typeface="Avenir Next LT Pro" panose="020B0504020202020204" pitchFamily="34" charset="0"/>
            </a:rPr>
            <a:t>Culture Shock</a:t>
          </a:r>
        </a:p>
      </dsp:txBody>
      <dsp:txXfrm>
        <a:off x="0" y="2900855"/>
        <a:ext cx="2205990" cy="911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NOTE: to change background photo, edit the master style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9D523AA-EA05-0E6A-69D7-768498518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895527FC-11FE-FB7E-545F-D6CD22340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90142157-3254-C812-6DD0-8E480D4819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999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ED7203A-2239-7908-BAC3-C3B9D6251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B2E97896-FE35-2489-BEE2-60069B36FC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81104F2B-A43B-34BE-966F-3188F8CFF5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5261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71C0AEA9-53CF-019E-3DFD-BEEA46F52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D3F52C58-5A48-6F47-5239-254B85EB17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DF94ABC7-2EE0-8AB2-8B35-DBB71965B0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335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B85C4DF-1041-F6C1-6F3F-BFB84B6FB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098BD244-BB2D-39ED-0A06-48B31F540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26179ECE-0E85-E28C-A1FA-C504FD507C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066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D23AD937-0C0E-77B8-FCD9-82E1009E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B0DA47C0-41F0-0F00-3E48-0A5CE315F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6972C2D3-F6C2-037B-0B1F-4DAA89C2C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59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602B54A-DB3A-C960-A3B9-0EA34FAB8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91307CF3-782A-FB9D-573E-FB7D6E311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D0E9407B-1F38-E98C-3A7F-FF30677C2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7770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78FAC75-C0F7-A8DA-844C-3FDA46238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F2AEFF5A-F840-B2E0-41FC-ED420D3463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85929195-7C14-5A3F-0AC3-6CD754B1BB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155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9C729C8-3B96-08BE-6DC6-FB2A2A2F8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81FF306B-01D3-A768-8CC5-FCC16EE6EB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A162029F-F81B-D33B-4EEE-60440AC032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8206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40D4C2E9-945B-AEFF-2170-AD1580FFB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>
            <a:extLst>
              <a:ext uri="{FF2B5EF4-FFF2-40B4-BE49-F238E27FC236}">
                <a16:creationId xmlns:a16="http://schemas.microsoft.com/office/drawing/2014/main" id="{F14F9F6B-9D53-1755-8CCD-2AD9EE34E2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8:notes">
            <a:extLst>
              <a:ext uri="{FF2B5EF4-FFF2-40B4-BE49-F238E27FC236}">
                <a16:creationId xmlns:a16="http://schemas.microsoft.com/office/drawing/2014/main" id="{3C8AF4BE-7FF3-1634-9391-D096054403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213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A7FF5586-0EB2-2897-5500-B50889ECC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>
            <a:extLst>
              <a:ext uri="{FF2B5EF4-FFF2-40B4-BE49-F238E27FC236}">
                <a16:creationId xmlns:a16="http://schemas.microsoft.com/office/drawing/2014/main" id="{E6FA6CFB-4C8D-905A-264D-81BD97E234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8:notes">
            <a:extLst>
              <a:ext uri="{FF2B5EF4-FFF2-40B4-BE49-F238E27FC236}">
                <a16:creationId xmlns:a16="http://schemas.microsoft.com/office/drawing/2014/main" id="{BAC3C7A9-391F-6226-8268-D89EC905F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5050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7174D18C-1884-C3FA-4BD2-4FADD66C2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EC71E5F9-B055-0C2F-C3E0-3939C1FCB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B29CFD78-D4BD-CBA6-39C8-D203EE7CAC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1510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452B1835-8370-46C6-53EA-18CFEF25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>
            <a:extLst>
              <a:ext uri="{FF2B5EF4-FFF2-40B4-BE49-F238E27FC236}">
                <a16:creationId xmlns:a16="http://schemas.microsoft.com/office/drawing/2014/main" id="{D9F667E2-01E6-2B9E-1A56-D7A1F75886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8:notes">
            <a:extLst>
              <a:ext uri="{FF2B5EF4-FFF2-40B4-BE49-F238E27FC236}">
                <a16:creationId xmlns:a16="http://schemas.microsoft.com/office/drawing/2014/main" id="{4CFD7AA1-9303-3AFF-4865-C251212493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1813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F3544566-5D11-6E1D-4018-9B47FE212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16EF2EAF-70B0-2A9C-942D-770BD26C3A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EF0CC9C5-608F-E29A-CAF1-1466C014A5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7416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7043CF6-13D4-5F60-0FCA-22A96BB7D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F65DD70A-1059-70B0-2149-2AED715415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4435C53E-0B0C-5761-8B97-FE2D3FDAB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2828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D90496AB-E5D4-D59E-0409-4471068D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8422FDA4-B4DA-A31F-151F-74293481C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1B9EDE8C-9C74-15E9-6E03-81893F271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6051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4505E4C-5891-FE97-6F12-C3B0F0F54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D82C1A98-B595-B63C-0B86-F78C614B8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F1EEF952-82EC-D8B3-7B65-F6549F563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7400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FAC8FFE-33D1-E515-4E6B-3A7DD691E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3A824CE7-1AE8-AB6A-6C85-4DD98EC4A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26874E52-0203-1F98-EE21-9647BB979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6830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2AA8E66-2C25-1BFA-6440-23F5B12C8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3813F326-E585-9595-468B-D46DC89FE9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9ACDD007-8AF0-54BC-7A9D-C23726B774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388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11c9ccac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f11c9ccac4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NOTE: to change background photo, edit the master style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f11c9ccac4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0CB6DAF7-273A-258D-F095-6B95CEDD4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>
            <a:extLst>
              <a:ext uri="{FF2B5EF4-FFF2-40B4-BE49-F238E27FC236}">
                <a16:creationId xmlns:a16="http://schemas.microsoft.com/office/drawing/2014/main" id="{68E0B4AA-21A0-FF9C-2736-11690BACDC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8:notes">
            <a:extLst>
              <a:ext uri="{FF2B5EF4-FFF2-40B4-BE49-F238E27FC236}">
                <a16:creationId xmlns:a16="http://schemas.microsoft.com/office/drawing/2014/main" id="{C82492E7-19C8-5E8E-AB31-CBF839998D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848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84D5F34A-1368-69A7-0A6D-C072BFCA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>
            <a:extLst>
              <a:ext uri="{FF2B5EF4-FFF2-40B4-BE49-F238E27FC236}">
                <a16:creationId xmlns:a16="http://schemas.microsoft.com/office/drawing/2014/main" id="{7D484393-FDF5-0FEF-31BD-0E21A94CFE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8:notes">
            <a:extLst>
              <a:ext uri="{FF2B5EF4-FFF2-40B4-BE49-F238E27FC236}">
                <a16:creationId xmlns:a16="http://schemas.microsoft.com/office/drawing/2014/main" id="{4CF1404E-1AAE-3D67-ED21-0BAA73611A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3159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77A9467B-F7CE-823A-6754-6FFBD3386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9435CCD3-30F7-83A5-A20B-F3FD232798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E90B2045-1640-69E4-E115-EF1CFF6D64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4378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6331C62-11AA-62E8-37BA-232384B4C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0A9DB8ED-2523-0F78-47AE-1C134B3DBC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5CF850F4-A0E3-8F2A-46BC-2FB323E315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3507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544E2475-F09D-4766-D75A-1A09B60F2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7F23B5CA-7689-8CC5-DE12-6EA13B5BC1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780E2ACF-0FBA-5052-ED2C-D11FAA422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9872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90F1940-9F98-44D0-189A-9FB4D5812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AA1F6961-585C-D26E-CAFA-FEDA58D067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8D5EC23A-1530-6E87-40B9-2B514B5AD7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2126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247D800-FBE6-1C06-10E4-C7CCEB16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EC970E8E-877C-7F9B-26A7-36ABE0D861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57540E48-1FCA-B501-D535-AB107AD96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838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C835921-8318-A442-7144-0645238D9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D63D58F2-E65A-79D4-FA65-B5CD9C3E5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2B713D7F-8AFC-DBAB-A9EB-47257EC289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45797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C20512FE-2952-5CEA-0D19-9802888D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09FE31B1-A7AD-24DD-F523-1A9946681B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31DC6F04-EE0C-FA20-6539-B1B63A54A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53909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EC06332-2BAC-581F-B1F5-B16A97A3C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68B475B7-8ECD-E45F-3D14-826AF90ACD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33134E51-50BF-2052-4DA7-AFC5366DF1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810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4089BDCA-F8A8-C60C-58C0-B2CD2F456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D45FD867-0AF5-7B16-23AA-22E7830992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36434473-08EF-5EE5-88BA-0DF4A5E87D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92129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B54E3A38-52FC-150E-F21A-F764B1A72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AB35F4B0-F399-72EA-F76F-E2C5FF601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FAB80510-8FC8-039D-1C70-B1BF9CD49B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49630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71A22586-10A6-8DA0-D8CD-000688143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EA38DF4-8854-DAAF-C88F-3EF13DBC4A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59EAD882-E041-3670-E604-9A04886CEB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15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AA10CDD-A1E4-199D-8EB4-D56C95F54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F398976-6994-8B23-2A9C-A864D010E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6B30090-49AA-AFEF-7BAE-AC95977EC6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085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9A66A117-73EE-64A8-04F3-EF5432C80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7525F3B-3856-1A5E-4EA9-3B6604C60C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4E4AFF2-C7D7-E2F0-3785-5565858FB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75112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68856BD-F99D-CCFA-400C-DFAA28CED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1A003ED-1235-A2DB-BEEA-AB1E74F7BF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9E91934-209C-9E66-980C-7DAE4B91CC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63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B64502EE-E1F9-787A-5693-D71F7534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AAA247D-510A-B789-3587-FE28AA2785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9F067CC-117D-8C57-7A23-041B92A30F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4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A03B9CD3-0BE6-B347-996E-0D8B1B4A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11c9ccac4_0_27:notes">
            <a:extLst>
              <a:ext uri="{FF2B5EF4-FFF2-40B4-BE49-F238E27FC236}">
                <a16:creationId xmlns:a16="http://schemas.microsoft.com/office/drawing/2014/main" id="{C8CAC352-F341-1CC1-F1F2-6362A4AFDF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f11c9ccac4_0_27:notes">
            <a:extLst>
              <a:ext uri="{FF2B5EF4-FFF2-40B4-BE49-F238E27FC236}">
                <a16:creationId xmlns:a16="http://schemas.microsoft.com/office/drawing/2014/main" id="{E9B70227-3238-CF1F-0B53-21669C720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NOTE: to change background photo, edit the master style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f11c9ccac4_0_27:notes">
            <a:extLst>
              <a:ext uri="{FF2B5EF4-FFF2-40B4-BE49-F238E27FC236}">
                <a16:creationId xmlns:a16="http://schemas.microsoft.com/office/drawing/2014/main" id="{0DF3E01D-49E6-6409-2B80-9C0416A001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81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345B2C4C-8A81-DD55-019D-3DF917134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E97A4248-8023-80ED-A0B3-721CE42E18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AEF8B9A8-FF05-82F9-AFAC-7369CEE85D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80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DF9C185D-30BF-7985-A72E-1A240315B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308A4164-D4D8-541D-A04F-E2053CFD7D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2A40BBF2-EF07-F840-606F-4058843880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229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/>
          <p:nvPr/>
        </p:nvSpPr>
        <p:spPr>
          <a:xfrm>
            <a:off x="0" y="3590365"/>
            <a:ext cx="12192000" cy="326763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Google Shape;18;p11"/>
          <p:cNvSpPr/>
          <p:nvPr/>
        </p:nvSpPr>
        <p:spPr>
          <a:xfrm rot="3300000">
            <a:off x="7487556" y="273928"/>
            <a:ext cx="7956013" cy="378422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7174" y="251478"/>
            <a:ext cx="2868743" cy="2471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>
            <a:spLocks noGrp="1"/>
          </p:cNvSpPr>
          <p:nvPr>
            <p:ph type="subTitle" idx="1"/>
          </p:nvPr>
        </p:nvSpPr>
        <p:spPr>
          <a:xfrm>
            <a:off x="581194" y="5733673"/>
            <a:ext cx="8051819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b="0" i="0" cap="none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ctrTitle"/>
          </p:nvPr>
        </p:nvSpPr>
        <p:spPr>
          <a:xfrm>
            <a:off x="581191" y="4258660"/>
            <a:ext cx="8051821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1" i="0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Column bullets">
  <p:cSld name="Title and Content 2 Column bulle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omparison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581193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1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2"/>
          </p:nvPr>
        </p:nvSpPr>
        <p:spPr>
          <a:xfrm>
            <a:off x="581192" y="2926052"/>
            <a:ext cx="5087075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1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4"/>
          </p:nvPr>
        </p:nvSpPr>
        <p:spPr>
          <a:xfrm>
            <a:off x="6523733" y="2926052"/>
            <a:ext cx="5087075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3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- Comparison">
  <p:cSld name="2_Content - Comparis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1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6523733" y="2926052"/>
            <a:ext cx="5087075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24"/>
          <p:cNvSpPr>
            <a:spLocks noGrp="1"/>
          </p:cNvSpPr>
          <p:nvPr>
            <p:ph type="pic" idx="3"/>
          </p:nvPr>
        </p:nvSpPr>
        <p:spPr>
          <a:xfrm>
            <a:off x="581193" y="2250891"/>
            <a:ext cx="5514808" cy="361015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4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Comparison">
  <p:cSld name="1_Content - 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1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2"/>
          </p:nvPr>
        </p:nvSpPr>
        <p:spPr>
          <a:xfrm>
            <a:off x="6523733" y="2926052"/>
            <a:ext cx="5087075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3"/>
          </p:nvPr>
        </p:nvSpPr>
        <p:spPr>
          <a:xfrm>
            <a:off x="581193" y="2250891"/>
            <a:ext cx="5514808" cy="3610159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5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26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ExtraBold"/>
              <a:buNone/>
              <a:defRPr sz="2000" b="1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1"/>
          </p:nvPr>
        </p:nvSpPr>
        <p:spPr>
          <a:xfrm>
            <a:off x="581192" y="601200"/>
            <a:ext cx="11029618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544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 b="0" i="0">
                <a:solidFill>
                  <a:schemeClr val="dk2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7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ExtraBold"/>
              <a:buNone/>
              <a:defRPr sz="2400" b="1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288"/>
              <a:buNone/>
              <a:defRPr sz="1400"/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8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3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2" descr="A building with a large sig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5294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ctrTitle"/>
          </p:nvPr>
        </p:nvSpPr>
        <p:spPr>
          <a:xfrm>
            <a:off x="581191" y="4258660"/>
            <a:ext cx="8051821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1" i="0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ubTitle" idx="1"/>
          </p:nvPr>
        </p:nvSpPr>
        <p:spPr>
          <a:xfrm>
            <a:off x="581194" y="5733673"/>
            <a:ext cx="8051819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b="0" i="0" cap="none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/>
          <p:nvPr/>
        </p:nvSpPr>
        <p:spPr>
          <a:xfrm rot="3300000">
            <a:off x="7487556" y="273928"/>
            <a:ext cx="7956013" cy="378422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7174" y="251478"/>
            <a:ext cx="2868743" cy="247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 with Photo">
  <p:cSld name="1_Section Divider with Phot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 descr="A group of people walking on a sidewal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6385" b="15392"/>
          <a:stretch/>
        </p:blipFill>
        <p:spPr>
          <a:xfrm>
            <a:off x="464565" y="502086"/>
            <a:ext cx="11262865" cy="585382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3"/>
          <p:cNvSpPr/>
          <p:nvPr/>
        </p:nvSpPr>
        <p:spPr>
          <a:xfrm>
            <a:off x="464567" y="502086"/>
            <a:ext cx="11262866" cy="585382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8000">
                <a:srgbClr val="000000">
                  <a:alpha val="6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3"/>
          <p:cNvSpPr/>
          <p:nvPr/>
        </p:nvSpPr>
        <p:spPr>
          <a:xfrm rot="-7500000">
            <a:off x="-281435" y="5687820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13"/>
          <p:cNvSpPr txBox="1">
            <a:spLocks noGrp="1"/>
          </p:cNvSpPr>
          <p:nvPr>
            <p:ph type="ctrTitle"/>
          </p:nvPr>
        </p:nvSpPr>
        <p:spPr>
          <a:xfrm>
            <a:off x="2070089" y="3140668"/>
            <a:ext cx="8051821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1" i="0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ubTitle" idx="1"/>
          </p:nvPr>
        </p:nvSpPr>
        <p:spPr>
          <a:xfrm>
            <a:off x="2070092" y="4615681"/>
            <a:ext cx="8051819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b="0" i="0" cap="none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64567" y="502086"/>
            <a:ext cx="11262866" cy="5853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4"/>
          <p:cNvSpPr/>
          <p:nvPr/>
        </p:nvSpPr>
        <p:spPr>
          <a:xfrm rot="-7500000">
            <a:off x="-281435" y="5687820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4"/>
          <p:cNvSpPr txBox="1">
            <a:spLocks noGrp="1"/>
          </p:cNvSpPr>
          <p:nvPr>
            <p:ph type="ctrTitle"/>
          </p:nvPr>
        </p:nvSpPr>
        <p:spPr>
          <a:xfrm>
            <a:off x="2070089" y="2130733"/>
            <a:ext cx="8051821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1" i="0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ubTitle" idx="1"/>
          </p:nvPr>
        </p:nvSpPr>
        <p:spPr>
          <a:xfrm>
            <a:off x="2070092" y="3605746"/>
            <a:ext cx="8051819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b="0" i="0" cap="none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no bullets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6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Bullets">
  <p:cSld name="Title and Content - Bulle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7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9"/>
          <p:cNvSpPr/>
          <p:nvPr/>
        </p:nvSpPr>
        <p:spPr>
          <a:xfrm rot="3300000">
            <a:off x="7487556" y="273928"/>
            <a:ext cx="7956013" cy="378422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81191" y="1891979"/>
            <a:ext cx="8051821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ExtraBold"/>
              <a:buNone/>
              <a:defRPr sz="3600" b="1" i="0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81194" y="3366992"/>
            <a:ext cx="8051819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b="0" i="0" cap="non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5900" y="251478"/>
            <a:ext cx="2844799" cy="245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eatured Call-Out">
  <p:cSld name="1_Featured Call-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464567" y="502086"/>
            <a:ext cx="11262866" cy="5853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ctrTitle"/>
          </p:nvPr>
        </p:nvSpPr>
        <p:spPr>
          <a:xfrm>
            <a:off x="581191" y="2148986"/>
            <a:ext cx="10993549" cy="218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erif"/>
              <a:buNone/>
              <a:defRPr sz="3600" b="1" i="0" cap="none">
                <a:solidFill>
                  <a:schemeClr val="lt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581194" y="4445260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b="1" i="0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/>
          <p:nvPr/>
        </p:nvSpPr>
        <p:spPr>
          <a:xfrm rot="-7500000">
            <a:off x="-281435" y="5687820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colulmn no bullets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b="1" i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1"/>
          <p:cNvSpPr/>
          <p:nvPr/>
        </p:nvSpPr>
        <p:spPr>
          <a:xfrm rot="-7500000">
            <a:off x="-655596" y="6070333"/>
            <a:ext cx="1563514" cy="743675"/>
          </a:xfrm>
          <a:custGeom>
            <a:avLst/>
            <a:gdLst/>
            <a:ahLst/>
            <a:cxnLst/>
            <a:rect l="l" t="t" r="r" b="b"/>
            <a:pathLst>
              <a:path w="2024933" h="963146" extrusionOk="0">
                <a:moveTo>
                  <a:pt x="667231" y="0"/>
                </a:moveTo>
                <a:lnTo>
                  <a:pt x="2024933" y="963146"/>
                </a:lnTo>
                <a:lnTo>
                  <a:pt x="0" y="963146"/>
                </a:lnTo>
                <a:lnTo>
                  <a:pt x="6672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  <a:defRPr sz="28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756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207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038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870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8702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20"/>
              <a:buFont typeface="Noto Sans Symbols"/>
              <a:buChar char="◼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p.gov/i94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94.cbp.dhs.gov/home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eastbay.edu/cie/files/docs/pdfs/f-1-handbook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eastbay.edu/cie/f-1-students/maintaining-status/enrollment-requirement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eastbay.edu/cie/" TargetMode="External"/><Relationship Id="rId7" Type="http://schemas.openxmlformats.org/officeDocument/2006/relationships/hyperlink" Target="https://horizon.csueastbay.ed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csueastbay.edu/aps/the-bay-advisor/" TargetMode="External"/><Relationship Id="rId5" Type="http://schemas.openxmlformats.org/officeDocument/2006/relationships/hyperlink" Target="https://www.csueastbay.edu/cie/f-1-students/new-students/insurance.html" TargetMode="External"/><Relationship Id="rId4" Type="http://schemas.openxmlformats.org/officeDocument/2006/relationships/hyperlink" Target="https://www.csueastbay.edu/registrar/important-dates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eastbay.edu/cie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484201" y="4517375"/>
            <a:ext cx="85386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Fall 2025 International Orientation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A0180-C794-DD99-787E-F424EC63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Immigration Check-In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D5F57-415D-DC91-E162-FEB8ABAD1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anchor="t">
            <a:normAutofit/>
          </a:bodyPr>
          <a:lstStyle/>
          <a:p>
            <a:pPr marL="123444" indent="0">
              <a:buNone/>
            </a:pPr>
            <a:r>
              <a:rPr lang="en-US" sz="2200" b="1" dirty="0"/>
              <a:t>Why do I need to Check-In?</a:t>
            </a:r>
          </a:p>
          <a:p>
            <a:r>
              <a:rPr lang="en-US" dirty="0"/>
              <a:t>In order to maintain your F-1 status, students are required to check-in to the school to report your arrival and enrollment.</a:t>
            </a:r>
          </a:p>
          <a:p>
            <a:endParaRPr lang="en-US" dirty="0"/>
          </a:p>
          <a:p>
            <a:r>
              <a:rPr lang="en-US" dirty="0"/>
              <a:t>The Department of Homeland Security (DHS) uses the Student and Exchange Visitor Information System (SEVIS) to monitor and track students</a:t>
            </a:r>
          </a:p>
        </p:txBody>
      </p:sp>
    </p:spTree>
    <p:extLst>
      <p:ext uri="{BB962C8B-B14F-4D97-AF65-F5344CB8AC3E}">
        <p14:creationId xmlns:p14="http://schemas.microsoft.com/office/powerpoint/2010/main" val="280288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62CAD-703B-705F-7B94-83C677606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E5DE-ACD5-F9CA-ECDE-BF0164F5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Immigration Check-In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237AC-24F7-7941-3CE8-82EF3F6CA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lIns="91440" anchor="t">
            <a:normAutofit/>
          </a:bodyPr>
          <a:lstStyle/>
          <a:p>
            <a:pPr marL="123444" indent="0">
              <a:buNone/>
            </a:pPr>
            <a:r>
              <a:rPr lang="en-US" sz="2200" b="1" dirty="0"/>
              <a:t>Who Needs to Check-In?</a:t>
            </a:r>
          </a:p>
          <a:p>
            <a:r>
              <a:rPr lang="en-US" dirty="0"/>
              <a:t>Initial Students</a:t>
            </a:r>
          </a:p>
          <a:p>
            <a:r>
              <a:rPr lang="en-US" dirty="0"/>
              <a:t>Transfer Students</a:t>
            </a:r>
          </a:p>
          <a:p>
            <a:r>
              <a:rPr lang="en-US" dirty="0"/>
              <a:t>Change of Educational Level </a:t>
            </a:r>
          </a:p>
          <a:p>
            <a:r>
              <a:rPr lang="en-US" dirty="0"/>
              <a:t>Change of Status</a:t>
            </a:r>
          </a:p>
        </p:txBody>
      </p:sp>
    </p:spTree>
    <p:extLst>
      <p:ext uri="{BB962C8B-B14F-4D97-AF65-F5344CB8AC3E}">
        <p14:creationId xmlns:p14="http://schemas.microsoft.com/office/powerpoint/2010/main" val="185014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99CE9-112D-F58A-7BE8-8F6FA5E5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FE95-910D-2CF4-52BA-1705A756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Immigration Check-In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03082-904F-AB3E-FA0E-63AED8109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180496"/>
            <a:ext cx="11029615" cy="3975348"/>
          </a:xfrm>
        </p:spPr>
        <p:txBody>
          <a:bodyPr wrap="square" lIns="91440" anchor="t">
            <a:normAutofit fontScale="70000" lnSpcReduction="20000"/>
          </a:bodyPr>
          <a:lstStyle/>
          <a:p>
            <a:pPr marL="123444" indent="0">
              <a:buNone/>
            </a:pPr>
            <a:r>
              <a:rPr lang="en-US" sz="2600" b="1" dirty="0"/>
              <a:t>How do I complete the Check-In process?</a:t>
            </a:r>
          </a:p>
          <a:p>
            <a:endParaRPr lang="en-US" dirty="0"/>
          </a:p>
          <a:p>
            <a:r>
              <a:rPr lang="en-US" sz="2100" dirty="0"/>
              <a:t>Submit the Check-In process documents</a:t>
            </a:r>
          </a:p>
          <a:p>
            <a:endParaRPr lang="en-US" sz="2100" dirty="0"/>
          </a:p>
          <a:p>
            <a:r>
              <a:rPr lang="en-US" sz="2100" dirty="0"/>
              <a:t>Enroll full time</a:t>
            </a:r>
          </a:p>
          <a:p>
            <a:endParaRPr lang="en-US" sz="2100" dirty="0"/>
          </a:p>
          <a:p>
            <a:pPr lvl="1"/>
            <a:r>
              <a:rPr lang="en-US" sz="2100" dirty="0"/>
              <a:t>Undergraduate Students - undergraduate students are required to enroll in a minimum of 12 units per semester. This includes students who are pursuing a 2nd Bachelor's degree.</a:t>
            </a:r>
          </a:p>
          <a:p>
            <a:endParaRPr lang="en-US" sz="2100" dirty="0"/>
          </a:p>
          <a:p>
            <a:pPr lvl="1"/>
            <a:r>
              <a:rPr lang="en-US" sz="2100" dirty="0"/>
              <a:t>Graduate Students and Post-Baccalaureate - graduate students are required to enroll in a minimum of 8 units per semester.</a:t>
            </a:r>
          </a:p>
        </p:txBody>
      </p:sp>
    </p:spTree>
    <p:extLst>
      <p:ext uri="{BB962C8B-B14F-4D97-AF65-F5344CB8AC3E}">
        <p14:creationId xmlns:p14="http://schemas.microsoft.com/office/powerpoint/2010/main" val="286123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247B9-CA60-DA53-7ED5-296CB9920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16EB-C924-0B07-1547-2EB3E59D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Immigration Check-In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B6731-3E7D-0B8A-8D40-F7DB558CF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180496"/>
            <a:ext cx="11029615" cy="4323046"/>
          </a:xfrm>
        </p:spPr>
        <p:txBody>
          <a:bodyPr wrap="square" lIns="91440" anchor="t">
            <a:normAutofit fontScale="25000" lnSpcReduction="20000"/>
          </a:bodyPr>
          <a:lstStyle/>
          <a:p>
            <a:pPr marL="123444" indent="0">
              <a:buNone/>
            </a:pPr>
            <a:r>
              <a:rPr lang="en-US" sz="8800" b="1" dirty="0"/>
              <a:t>Check-In Process Documents</a:t>
            </a:r>
            <a:endParaRPr lang="en-US" sz="8800" dirty="0"/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endParaRPr lang="en-US" sz="5500" dirty="0"/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For new international students who will be inside the USA for Fall 2025, you must complete the virtual "check-in" procedure after your arrival by submitting the following documents via an online form that was sent to your HORIZON email. </a:t>
            </a:r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New Student Information Form - this must include a valid USA address and US phone number. Do NOT submit your check-in documents until you can fully complete this form.</a:t>
            </a:r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Passport - copy of your bio page in your passport</a:t>
            </a:r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F1 visa - copy of the official visa in your passport</a:t>
            </a:r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I-94 (</a:t>
            </a:r>
            <a:r>
              <a:rPr lang="en-US" sz="7200" dirty="0"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www.cbp.gov/i94</a:t>
            </a:r>
            <a:r>
              <a:rPr lang="en-US" sz="7200" dirty="0">
                <a:highlight>
                  <a:srgbClr val="FFFFFF"/>
                </a:highlight>
              </a:rPr>
              <a:t>)</a:t>
            </a:r>
          </a:p>
          <a:p>
            <a:pPr marL="800100" lvl="1" indent="-250317">
              <a:lnSpc>
                <a:spcPct val="140000"/>
              </a:lnSpc>
              <a:spcBef>
                <a:spcPts val="270"/>
              </a:spcBef>
            </a:pPr>
            <a:r>
              <a:rPr lang="en-US" sz="7000" dirty="0">
                <a:highlight>
                  <a:srgbClr val="FFFFFF"/>
                </a:highlight>
              </a:rPr>
              <a:t>I-94 Record page 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09409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8D6C-D827-0627-3289-3E693630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Check-In</a:t>
            </a:r>
          </a:p>
        </p:txBody>
      </p:sp>
      <p:pic>
        <p:nvPicPr>
          <p:cNvPr id="5" name="Google Shape;121;p18">
            <a:extLst>
              <a:ext uri="{FF2B5EF4-FFF2-40B4-BE49-F238E27FC236}">
                <a16:creationId xmlns:a16="http://schemas.microsoft.com/office/drawing/2014/main" id="{2B94F428-81EA-ADEF-26A3-C6E3A34064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3606" y="1793943"/>
            <a:ext cx="3779302" cy="4655904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122;p18">
            <a:extLst>
              <a:ext uri="{FF2B5EF4-FFF2-40B4-BE49-F238E27FC236}">
                <a16:creationId xmlns:a16="http://schemas.microsoft.com/office/drawing/2014/main" id="{8004390B-820E-E13B-53C5-339DCB75AA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5711" y="575353"/>
            <a:ext cx="3779302" cy="595044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1804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F6-0131-A0ED-5D01-020896E4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Immigration Check-In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AFC0F-B518-A661-A856-64D188A5DA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67525" y="2084388"/>
            <a:ext cx="5324475" cy="435292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en-US" b="0" i="0" u="none" strike="noStrike" cap="none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https://i94.cbp.dhs.gov/home</a:t>
            </a:r>
            <a:endParaRPr lang="en-US" b="0" i="0" u="none" strike="noStrike" cap="none">
              <a:solidFill>
                <a:schemeClr val="accent1"/>
              </a:solidFill>
            </a:endParaRPr>
          </a:p>
        </p:txBody>
      </p:sp>
      <p:pic>
        <p:nvPicPr>
          <p:cNvPr id="5" name="Google Shape;128;p19">
            <a:extLst>
              <a:ext uri="{FF2B5EF4-FFF2-40B4-BE49-F238E27FC236}">
                <a16:creationId xmlns:a16="http://schemas.microsoft.com/office/drawing/2014/main" id="{B85E5D8A-9CEC-2971-270D-7228672EA8D8}"/>
              </a:ext>
            </a:extLst>
          </p:cNvPr>
          <p:cNvPicPr preferRelativeResize="0"/>
          <p:nvPr/>
        </p:nvPicPr>
        <p:blipFill rotWithShape="1">
          <a:blip r:embed="rId3"/>
          <a:srcRect t="12908" r="2" b="13519"/>
          <a:stretch>
            <a:fillRect/>
          </a:stretch>
        </p:blipFill>
        <p:spPr>
          <a:xfrm>
            <a:off x="581192" y="2085178"/>
            <a:ext cx="5324308" cy="4352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2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7267D-AEED-BEF3-ECAF-8D6CAAD95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BE53-71C9-EB9B-8BDC-E31DFA40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How do you know if you have a status?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985D5-01F3-B044-3317-4F5DD5AF3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3" y="2180496"/>
            <a:ext cx="4733758" cy="4323046"/>
          </a:xfrm>
        </p:spPr>
        <p:txBody>
          <a:bodyPr wrap="square" lIns="91440" anchor="t">
            <a:normAutofit fontScale="25000" lnSpcReduction="20000"/>
          </a:bodyPr>
          <a:lstStyle/>
          <a:p>
            <a:pPr marL="123444" indent="0">
              <a:buNone/>
            </a:pPr>
            <a:r>
              <a:rPr lang="en-US" sz="8800" b="1" dirty="0"/>
              <a:t>You Gain Status by:</a:t>
            </a:r>
            <a:endParaRPr lang="en-US" sz="5500" dirty="0"/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Upon legal entry to the U.S.</a:t>
            </a:r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6800" dirty="0">
                <a:highlight>
                  <a:srgbClr val="FFFFFF"/>
                </a:highlight>
              </a:rPr>
              <a:t>Upon approval by USCIS Service Center</a:t>
            </a:r>
          </a:p>
          <a:p>
            <a:pPr marL="123444" indent="0">
              <a:buNone/>
            </a:pPr>
            <a:r>
              <a:rPr lang="en-US" sz="8800" b="1" dirty="0"/>
              <a:t>Proof of Status</a:t>
            </a:r>
            <a:endParaRPr lang="en-US" sz="5500" dirty="0"/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Listed on your I-94 (Departure/Arrival) Record</a:t>
            </a:r>
          </a:p>
          <a:p>
            <a:pPr marL="123444" indent="0">
              <a:buNone/>
            </a:pPr>
            <a:r>
              <a:rPr lang="en-US" sz="8800" b="1" dirty="0">
                <a:highlight>
                  <a:srgbClr val="FFFFFF"/>
                </a:highlight>
              </a:rPr>
              <a:t>Entry Stamp</a:t>
            </a:r>
            <a:endParaRPr lang="en-US" sz="5500" dirty="0">
              <a:highlight>
                <a:srgbClr val="FFFFFF"/>
              </a:highlight>
            </a:endParaRPr>
          </a:p>
          <a:p>
            <a:pPr marL="342900" indent="-250317">
              <a:lnSpc>
                <a:spcPct val="140000"/>
              </a:lnSpc>
              <a:spcBef>
                <a:spcPts val="270"/>
              </a:spcBef>
            </a:pPr>
            <a:r>
              <a:rPr lang="en-US" sz="7200" dirty="0">
                <a:highlight>
                  <a:srgbClr val="FFFFFF"/>
                </a:highlight>
              </a:rPr>
              <a:t>You may or may not receive an entry stamp in your Passport</a:t>
            </a:r>
          </a:p>
        </p:txBody>
      </p:sp>
      <p:pic>
        <p:nvPicPr>
          <p:cNvPr id="4" name="Google Shape;136;p20">
            <a:extLst>
              <a:ext uri="{FF2B5EF4-FFF2-40B4-BE49-F238E27FC236}">
                <a16:creationId xmlns:a16="http://schemas.microsoft.com/office/drawing/2014/main" id="{12A56B7E-4C02-321C-514A-85A7D1BEFC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7528" y="4670461"/>
            <a:ext cx="4114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7;p20">
            <a:extLst>
              <a:ext uri="{FF2B5EF4-FFF2-40B4-BE49-F238E27FC236}">
                <a16:creationId xmlns:a16="http://schemas.microsoft.com/office/drawing/2014/main" id="{3B7F0A2B-8B3E-4B0B-B10D-79933262A6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7919" y="1837613"/>
            <a:ext cx="4344409" cy="2518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78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0B822-30CB-0B12-2C05-750B4E99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21792-4CDA-5FB7-9DBC-F87D14A6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Immigration Check-In</a:t>
            </a:r>
            <a:endParaRPr lang="en-US" b="1" i="0" u="none" strike="noStrike" cap="none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EEF0AA-C46B-DA0A-EAA8-B174B710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2250892"/>
            <a:ext cx="5625193" cy="536005"/>
          </a:xfrm>
        </p:spPr>
        <p:txBody>
          <a:bodyPr/>
          <a:lstStyle/>
          <a:p>
            <a:r>
              <a:rPr lang="en-US" dirty="0"/>
              <a:t>What happens if I don’t Check -In?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33641-C4F4-0C5E-2C48-E6A217CCC60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b="0" i="0" u="none" strike="noStrike" cap="none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I-20 won’t be registered</a:t>
            </a:r>
          </a:p>
          <a:p>
            <a:r>
              <a:rPr lang="en-US" b="0" i="0" u="none" strike="noStrike" cap="none" dirty="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Lead to Termination of SEVIS Record and falling “Out of Status”</a:t>
            </a:r>
            <a:endParaRPr lang="en-US" b="0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14DB1B1-80C5-F2BF-6A47-52028414FE3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After completing Check –In?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31AA76-9091-4DBC-5CE8-34EA0378D48F}"/>
              </a:ext>
            </a:extLst>
          </p:cNvPr>
          <p:cNvSpPr txBox="1">
            <a:spLocks/>
          </p:cNvSpPr>
          <p:nvPr/>
        </p:nvSpPr>
        <p:spPr>
          <a:xfrm>
            <a:off x="6523733" y="2926052"/>
            <a:ext cx="5087075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3756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3756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3756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3756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3756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375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3756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US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SEVIS record is Registered</a:t>
            </a:r>
          </a:p>
          <a:p>
            <a:r>
              <a:rPr lang="en-US" b="0" i="0" u="none" strike="noStrike" cap="none" dirty="0">
                <a:latin typeface="Montserrat"/>
                <a:ea typeface="Montserrat"/>
                <a:cs typeface="Montserrat"/>
                <a:sym typeface="Montserrat"/>
              </a:rPr>
              <a:t>Continued Attendance I-20 is issued</a:t>
            </a:r>
          </a:p>
        </p:txBody>
      </p:sp>
    </p:spTree>
    <p:extLst>
      <p:ext uri="{BB962C8B-B14F-4D97-AF65-F5344CB8AC3E}">
        <p14:creationId xmlns:p14="http://schemas.microsoft.com/office/powerpoint/2010/main" val="383341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F274374-E11F-761B-5903-392565A2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>
            <a:extLst>
              <a:ext uri="{FF2B5EF4-FFF2-40B4-BE49-F238E27FC236}">
                <a16:creationId xmlns:a16="http://schemas.microsoft.com/office/drawing/2014/main" id="{151AA01F-2CF5-26D3-B18B-E4465ABAD80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F-1 Immigration Do’s and Don’ts</a:t>
            </a:r>
          </a:p>
        </p:txBody>
      </p:sp>
      <p:sp>
        <p:nvSpPr>
          <p:cNvPr id="174" name="Google Shape;174;p4">
            <a:extLst>
              <a:ext uri="{FF2B5EF4-FFF2-40B4-BE49-F238E27FC236}">
                <a16:creationId xmlns:a16="http://schemas.microsoft.com/office/drawing/2014/main" id="{D20F697D-E677-A2E4-4073-2EEAA382F3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Lily ShuFen Hsiao &amp; Jamie He, International Student Advisors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656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6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2C3E0878-3DC5-B27D-F93A-817FA3882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C1DDDA1D-0F0D-15C3-2885-E6EC7CC27785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Will Be Covered Today?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365735FB-D51B-1273-0841-758A0AD159FC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3444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Maintaining Your Academic &amp; Immigration Status</a:t>
            </a:r>
          </a:p>
          <a:p>
            <a:pPr marL="457200" lvl="2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Why is it important? 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to maintain it? 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Responsibilities 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to do and avoid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Student Handbook</a:t>
            </a: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9042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 ExtraBold"/>
              <a:buNone/>
            </a:pPr>
            <a:r>
              <a:rPr lang="en-US" dirty="0"/>
              <a:t>Agenda</a:t>
            </a:r>
            <a:endParaRPr lang="en-US"/>
          </a:p>
        </p:txBody>
      </p:sp>
      <p:graphicFrame>
        <p:nvGraphicFramePr>
          <p:cNvPr id="163" name="Google Shape;161;p6">
            <a:extLst>
              <a:ext uri="{FF2B5EF4-FFF2-40B4-BE49-F238E27FC236}">
                <a16:creationId xmlns:a16="http://schemas.microsoft.com/office/drawing/2014/main" id="{B2D044C2-244F-3290-A8A1-9DAEC5E20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681991"/>
              </p:ext>
            </p:extLst>
          </p:nvPr>
        </p:nvGraphicFramePr>
        <p:xfrm>
          <a:off x="581192" y="2085178"/>
          <a:ext cx="11029616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E8DD4861-03C7-50B8-14EF-AB25147A1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D0E5BDE1-6802-3E60-15F1-D6C3C32A9CCE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Why </a:t>
            </a:r>
            <a:r>
              <a:rPr lang="en-US" sz="28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is “Maintaining Status” important?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4C2B9EC5-3095-CDA1-3BDE-A127AA59D3BC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Academic and Immigration statues are both important as they allow you to remain legally in the U.S. and make progress towards your degree</a:t>
            </a:r>
          </a:p>
        </p:txBody>
      </p:sp>
    </p:spTree>
    <p:extLst>
      <p:ext uri="{BB962C8B-B14F-4D97-AF65-F5344CB8AC3E}">
        <p14:creationId xmlns:p14="http://schemas.microsoft.com/office/powerpoint/2010/main" val="1002660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0FE132B-E2E8-1699-289C-03F1F56D4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CB4870C3-18D2-06BC-FFB6-32D76123E6C2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Why </a:t>
            </a:r>
            <a:r>
              <a:rPr lang="en-US" sz="28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is “Maintaining Status” important?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FDFFF7E5-2E93-98F7-0508-34FBAE02B84B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Employment:</a:t>
            </a:r>
          </a:p>
          <a:p>
            <a:pPr marL="409194" lvl="1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On/Off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Campus Employment: CPT/OPT</a:t>
            </a:r>
          </a:p>
          <a:p>
            <a:pPr marL="409194" lvl="1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 Extension for 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eligible degrees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Travel and Re-entry to the U.S.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Future Immigration Eligibility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Transfer</a:t>
            </a:r>
          </a:p>
          <a:p>
            <a:pPr marL="466344" lvl="2" indent="-34290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Switching schools or attending classes concurrently at a SEVP Certified Institute</a:t>
            </a:r>
          </a:p>
        </p:txBody>
      </p:sp>
    </p:spTree>
    <p:extLst>
      <p:ext uri="{BB962C8B-B14F-4D97-AF65-F5344CB8AC3E}">
        <p14:creationId xmlns:p14="http://schemas.microsoft.com/office/powerpoint/2010/main" val="254410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56F02BEC-37B7-4506-46E2-AB0D8961B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A4D75B1C-1F82-38FE-3685-49668019BEFD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The “DO’s” of Maintaining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4C71F3AF-F9DE-DDB5-C360-72629BC3C578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a full-time workload in the Fall and Spring semesters* 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Summer is considered your annual vacation, unless it’s your last term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a Good GPA to avoid Academic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Probation &amp; Academic Disqualification (DQ)</a:t>
            </a:r>
          </a:p>
          <a:p>
            <a:pPr marL="123444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Attend your classes that require attendance and do your assignments 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Obtain authorization from CIE if you wish to withdraw from a class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34724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70993E18-5609-E6AD-3F29-0065332A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B1FCF34E-42D1-EC5D-A5F7-48DD1358521F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Staying in Status: Common </a:t>
            </a:r>
            <a:r>
              <a:rPr lang="en-US" sz="28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istakes (Don’ts)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F49405A-23C4-7E31-334F-7AB1138CF40C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Avoid plagiarism or cheating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Limit online courses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Unauthorized Off Campus Employment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Exceeding allowed work hours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4349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74581A47-ACD8-D773-B266-ECC87143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9C052BE-0855-747F-2CAC-839720B9B094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Consequences of Failing to Maintain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3CE3EE8-ECED-2DE6-7EE1-9A231874139A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Termination of SEVIS Record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SEVIS record may be Terminated, making you ”Out of Status” </a:t>
            </a: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53977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12BC44C-FB42-85F6-94E6-23A153B70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6151714E-5A72-F35C-8D6F-5D68A4C16B07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Academic Standing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5CB9D63B-586C-D31D-CB18-05D9213AC0B9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Enrolling and maintaining a full-time courseload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Minimum ____ units per semester for Graduate students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Minimum ____ units per semester for Undergraduate students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be full-time in the </a:t>
            </a: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fall</a:t>
            </a:r>
            <a:r>
              <a:rPr lang="en-US" sz="18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spring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semesters</a:t>
            </a:r>
          </a:p>
          <a:p>
            <a:pPr marL="123444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Good Academic Standing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or higher GPA for Graduate students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or higher GPA for Undergraduate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1368871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AF1CA20-6665-4635-E500-5D52B73C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1C3A189-8368-A19C-AF83-C04EAAE513D4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Academic Standing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5DDE49A-A373-4583-84F3-0346E8F17904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Enrolling and maintaining a full-time courseload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Minimum </a:t>
            </a: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8 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units per semester for Graduate students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Minimum </a:t>
            </a: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12 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units per semester for Undergraduate students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be full-time in the </a:t>
            </a: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fall</a:t>
            </a:r>
            <a:r>
              <a:rPr lang="en-US" sz="18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spring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semesters</a:t>
            </a:r>
          </a:p>
          <a:p>
            <a:pPr marL="123444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Good Academic Standing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3.0 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higher GPA for Graduate students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2.0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higher GPA for Undergraduate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1056700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58BC058F-4B09-7751-153B-6714C897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90038FBF-26C2-7B0D-67C5-CC773DCC2893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Academic Standing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2B02404B-89C4-E092-4D63-921FD49BC702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Class Modalities: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Person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Online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Hybrid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Enrollment Requirements</a:t>
            </a: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Online Course Limits: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course or 3 units can count toward full-time enrollment per semester</a:t>
            </a:r>
            <a:endParaRPr lang="en-US" sz="1800" i="0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09615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Full Course of Study - Graduates	</a:t>
            </a:r>
          </a:p>
        </p:txBody>
      </p:sp>
      <p:sp>
        <p:nvSpPr>
          <p:cNvPr id="165" name="Google Shape;165;p24"/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Graduate Students: at least 8 units/semester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Online Course Limits: </a:t>
            </a:r>
          </a:p>
          <a:p>
            <a:pPr marL="409194" lvl="1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1 online class can be counted towards full time enrollment per semester </a:t>
            </a:r>
          </a:p>
          <a:p>
            <a:pPr marL="409194" lvl="3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classes at 3 units each (9 units) - 2 in person classes and 1 online class, this is considered full time</a:t>
            </a:r>
          </a:p>
          <a:p>
            <a:pPr marL="409194" lvl="3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classes at 3 units each (9 units) - 1 in person class and 2 online classes, this is NOT considered full time</a:t>
            </a:r>
          </a:p>
          <a:p>
            <a:pPr marL="409194" lvl="3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classes at 3 units each (12 units) - 2 in person classes and 2 online classes, this is considered full time</a:t>
            </a:r>
          </a:p>
          <a:p>
            <a:pPr marL="409194" lvl="2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Summer is considered your vacation unless your last term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Full Course of Study - Undergraduates	</a:t>
            </a:r>
          </a:p>
        </p:txBody>
      </p:sp>
      <p:sp>
        <p:nvSpPr>
          <p:cNvPr id="171" name="Google Shape;171;p25"/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Undergraduate students: at least 12 units/semester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Online Course Limits: </a:t>
            </a:r>
          </a:p>
          <a:p>
            <a:pPr marL="409194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1 online class can be counted towards full time enrollment per semester </a:t>
            </a:r>
          </a:p>
          <a:p>
            <a:pPr marL="409194" lvl="3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classes at 3 units each (12 units) - 3 in person classes and 1 online class, this is considered full time</a:t>
            </a:r>
          </a:p>
          <a:p>
            <a:pPr marL="409194" lvl="3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 classes at 3 units each (12 units) - 2 in person classes and 2 online classes, this is NOT considered full time</a:t>
            </a:r>
          </a:p>
          <a:p>
            <a:pPr marL="409194" lvl="3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 classes at 3 units each (15 units) - 3 in person classes and 2 online classes- this is considered full time</a:t>
            </a:r>
          </a:p>
          <a:p>
            <a:pPr marL="409194" lvl="2" indent="-2857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Summer is considered your vacation unless it is your last term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11c9ccac4_0_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Staff Introductions</a:t>
            </a:r>
            <a:endParaRPr dirty="0"/>
          </a:p>
        </p:txBody>
      </p:sp>
      <p:sp>
        <p:nvSpPr>
          <p:cNvPr id="168" name="Google Shape;168;g2f11c9ccac4_0_2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International Programs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6D43FB02-8477-AFF1-AA27-040FCA34F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9B0C596C-570C-151E-DDBD-4588E3B27431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Pop Quiz!!!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25">
            <a:extLst>
              <a:ext uri="{FF2B5EF4-FFF2-40B4-BE49-F238E27FC236}">
                <a16:creationId xmlns:a16="http://schemas.microsoft.com/office/drawing/2014/main" id="{AEDC4B46-98CD-9F63-DC9F-63EEF1104B4B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F-1 Visa Benefits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______________			2.  __________________</a:t>
            </a:r>
          </a:p>
          <a:p>
            <a:pPr marL="457200" indent="-333756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______________			4.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26823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7F0363D7-E1B4-6D29-08C2-9C8372CCD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4EC79A9D-08F0-999E-08D3-F8D8DA01CA27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Pop Quiz!!!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25">
            <a:extLst>
              <a:ext uri="{FF2B5EF4-FFF2-40B4-BE49-F238E27FC236}">
                <a16:creationId xmlns:a16="http://schemas.microsoft.com/office/drawing/2014/main" id="{8EBAE73B-FACB-828A-92F6-7A5906578DB2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F-1 Visa Benefits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Work	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2.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Travel and Re-entry	</a:t>
            </a: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Transfer	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4.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Future Immigration Eligibility</a:t>
            </a:r>
          </a:p>
        </p:txBody>
      </p:sp>
    </p:spTree>
    <p:extLst>
      <p:ext uri="{BB962C8B-B14F-4D97-AF65-F5344CB8AC3E}">
        <p14:creationId xmlns:p14="http://schemas.microsoft.com/office/powerpoint/2010/main" val="2277330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1AA9CB1-B25D-5087-A30C-267C21355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43ACB535-4324-2EC5-5822-5CB8EB28D6BA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Academic Standing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B426B79E-4868-DA08-383A-5A819366C570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full-time Courseload: ______</a:t>
            </a:r>
          </a:p>
          <a:p>
            <a:pPr marL="123444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Good GPA: _____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online courses can you take each semester: _____</a:t>
            </a:r>
          </a:p>
        </p:txBody>
      </p:sp>
    </p:spTree>
    <p:extLst>
      <p:ext uri="{BB962C8B-B14F-4D97-AF65-F5344CB8AC3E}">
        <p14:creationId xmlns:p14="http://schemas.microsoft.com/office/powerpoint/2010/main" val="2854185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D5CB97CD-67BF-9904-AB9D-F87CDE3FA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140E64F8-E948-2876-875B-7A2A75EFFEFB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Pop Quiz!!!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25">
            <a:extLst>
              <a:ext uri="{FF2B5EF4-FFF2-40B4-BE49-F238E27FC236}">
                <a16:creationId xmlns:a16="http://schemas.microsoft.com/office/drawing/2014/main" id="{C36BF1E4-A355-7F5F-67FC-96398E1FEA99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2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Don’ts?</a:t>
            </a:r>
            <a:endParaRPr lang="en-US" sz="22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2.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4.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69371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6C5AAF57-4B6F-72F9-6488-7EFA72CFE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536FF362-DF05-5013-0413-558F7457DADE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1C5DC007-FF4C-FC5E-EA2F-A9B5BB2AF398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your Immigration Status/Documents: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Valid I-20: Program End Date Must Not Expire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Valid Passport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Valid I-94: Must State ”F-1” and ”D/S” 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Valid Visa: </a:t>
            </a:r>
            <a:r>
              <a:rPr lang="en-US" sz="18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Optional once you enter the U.S.</a:t>
            </a: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32513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00E3CF4E-1ECA-DC42-02E9-506727A9E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64B0516D-4B28-C245-462B-21A752EC64EF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AA79E657-AF09-8393-01D6-6381AE143722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Valid I-20 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Pay Attention to your I-20 Program End Date </a:t>
            </a:r>
          </a:p>
          <a:p>
            <a:pPr marL="409194" lvl="8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Carry a physical copy with you</a:t>
            </a:r>
          </a:p>
          <a:p>
            <a:pPr marL="409194" lvl="8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Electronic copies are ok, too, but you must physically sign your I-20</a:t>
            </a:r>
          </a:p>
        </p:txBody>
      </p:sp>
    </p:spTree>
    <p:extLst>
      <p:ext uri="{BB962C8B-B14F-4D97-AF65-F5344CB8AC3E}">
        <p14:creationId xmlns:p14="http://schemas.microsoft.com/office/powerpoint/2010/main" val="479492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D900A9CA-10C8-F2AC-3EFD-F96153D5B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F6AD2C2A-0455-B520-6293-E22FA54EF265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I-20 Document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71F7662-8660-5E46-F264-D269904B9290}"/>
              </a:ext>
            </a:extLst>
          </p:cNvPr>
          <p:cNvSpPr txBox="1"/>
          <p:nvPr/>
        </p:nvSpPr>
        <p:spPr>
          <a:xfrm>
            <a:off x="581192" y="2180496"/>
            <a:ext cx="4986487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I-20 is the Certificate of Eligibility for F-1 Students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I-20 expiration date is listed as the Program End Date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Check Personal, Program, and Financial Information for accuracy</a:t>
            </a:r>
          </a:p>
        </p:txBody>
      </p:sp>
      <p:pic>
        <p:nvPicPr>
          <p:cNvPr id="2" name="Google Shape;233;p34">
            <a:extLst>
              <a:ext uri="{FF2B5EF4-FFF2-40B4-BE49-F238E27FC236}">
                <a16:creationId xmlns:a16="http://schemas.microsoft.com/office/drawing/2014/main" id="{5B8BCAD0-BD2C-3B2C-3D61-C0A440C927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6545" y="762000"/>
            <a:ext cx="4757589" cy="5226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837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B82704C-95B5-AC8F-1F9F-D8DE911E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76B39A22-FC59-F48F-7086-1829842C6F3C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D74F939D-48D2-20CA-521B-46ECB9856E0F}"/>
              </a:ext>
            </a:extLst>
          </p:cNvPr>
          <p:cNvSpPr txBox="1"/>
          <p:nvPr/>
        </p:nvSpPr>
        <p:spPr>
          <a:xfrm>
            <a:off x="581193" y="2180496"/>
            <a:ext cx="5860248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Valid Passport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an expiration date at least 6 months in the future</a:t>
            </a:r>
          </a:p>
          <a:p>
            <a:pPr marL="409194" lvl="8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Check with your Embassy/Consulate Office to renew your Passport while in the U.S.</a:t>
            </a:r>
          </a:p>
        </p:txBody>
      </p:sp>
      <p:pic>
        <p:nvPicPr>
          <p:cNvPr id="2" name="Google Shape;244;p35">
            <a:extLst>
              <a:ext uri="{FF2B5EF4-FFF2-40B4-BE49-F238E27FC236}">
                <a16:creationId xmlns:a16="http://schemas.microsoft.com/office/drawing/2014/main" id="{B93D31E9-F53E-856B-FF2A-4958A9A7DD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3774" y="2180496"/>
            <a:ext cx="4125266" cy="332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412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0DF95382-767C-D2D3-1147-6EA55B04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A0E1508D-D917-D7A2-8727-B2156FDFD6DB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1CD368E3-608C-5245-373D-EAC4BC5D718A}"/>
              </a:ext>
            </a:extLst>
          </p:cNvPr>
          <p:cNvSpPr txBox="1"/>
          <p:nvPr/>
        </p:nvSpPr>
        <p:spPr>
          <a:xfrm>
            <a:off x="581193" y="2180496"/>
            <a:ext cx="5860248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F-1, or other, Visa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F-1 visa </a:t>
            </a:r>
            <a:r>
              <a:rPr lang="en-US" sz="1800" b="1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</a:t>
            </a:r>
            <a:r>
              <a:rPr lang="en-US" sz="18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expire while you are in the U.S.</a:t>
            </a:r>
          </a:p>
          <a:p>
            <a:pPr marL="409194" lvl="8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Visas are only issued outside of the U.S.</a:t>
            </a:r>
          </a:p>
          <a:p>
            <a:pPr marL="409194" lvl="8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253;p36">
            <a:extLst>
              <a:ext uri="{FF2B5EF4-FFF2-40B4-BE49-F238E27FC236}">
                <a16:creationId xmlns:a16="http://schemas.microsoft.com/office/drawing/2014/main" id="{EBD133D3-1BB3-8D69-BA9E-CEE5CEDC65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2033"/>
          <a:stretch/>
        </p:blipFill>
        <p:spPr>
          <a:xfrm>
            <a:off x="6441441" y="2034636"/>
            <a:ext cx="5169366" cy="336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399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1E35C61-97E0-4F93-8A66-D1EC8D4D1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E47F9F5-564B-A96E-396A-40E18AC0DD39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FF5970F3-B2AA-DC4D-BB15-D9B63FD37037}"/>
              </a:ext>
            </a:extLst>
          </p:cNvPr>
          <p:cNvSpPr txBox="1"/>
          <p:nvPr/>
        </p:nvSpPr>
        <p:spPr>
          <a:xfrm>
            <a:off x="581192" y="2180496"/>
            <a:ext cx="8694887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Status Documents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Status: A valid I-94 must state “F-1” 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D/S: Duration of Status means that you are allowed to stay in the U.S. as long as you are “maintaining status”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Obtain at: www.cbp.gov/i94</a:t>
            </a:r>
          </a:p>
          <a:p>
            <a:pPr marL="409194" lvl="8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5703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8A0720-E17B-CCC4-DDCB-4C006C15D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668215"/>
            <a:ext cx="8527637" cy="2760785"/>
          </a:xfrm>
        </p:spPr>
        <p:txBody>
          <a:bodyPr>
            <a:normAutofit/>
          </a:bodyPr>
          <a:lstStyle/>
          <a:p>
            <a:r>
              <a:rPr lang="en-US" i="1" dirty="0"/>
              <a:t>Thomas Torres-Gil</a:t>
            </a:r>
            <a:r>
              <a:rPr lang="en-US" dirty="0"/>
              <a:t>, Director of International Programs</a:t>
            </a:r>
          </a:p>
          <a:p>
            <a:r>
              <a:rPr lang="en-US" i="1" dirty="0"/>
              <a:t>Karen Jackson</a:t>
            </a:r>
            <a:r>
              <a:rPr lang="en-US" dirty="0"/>
              <a:t>, International Admissions Representative</a:t>
            </a:r>
          </a:p>
          <a:p>
            <a:r>
              <a:rPr lang="en-US" i="1" dirty="0"/>
              <a:t>Sara Hatter</a:t>
            </a:r>
            <a:r>
              <a:rPr lang="en-US" dirty="0"/>
              <a:t>, International Admissions Counselor</a:t>
            </a:r>
          </a:p>
          <a:p>
            <a:r>
              <a:rPr lang="en-US" i="1" dirty="0"/>
              <a:t>Curie Kim</a:t>
            </a:r>
            <a:r>
              <a:rPr lang="en-US" dirty="0"/>
              <a:t>, International Admissions Counselor</a:t>
            </a:r>
          </a:p>
          <a:p>
            <a:r>
              <a:rPr lang="en-US" i="1" dirty="0"/>
              <a:t>Brian Cheng</a:t>
            </a:r>
            <a:r>
              <a:rPr lang="en-US" dirty="0"/>
              <a:t>, SEVIS Records Coordinator, DSO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0BC34-C5E4-C2C3-E902-E2C951E9A9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36" t="16286" r="4459" b="10618"/>
          <a:stretch>
            <a:fillRect/>
          </a:stretch>
        </p:blipFill>
        <p:spPr>
          <a:xfrm>
            <a:off x="9525144" y="4459649"/>
            <a:ext cx="2146300" cy="2126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00AA8-827F-0558-328B-69099FA2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739"/>
          <a:stretch>
            <a:fillRect/>
          </a:stretch>
        </p:blipFill>
        <p:spPr>
          <a:xfrm>
            <a:off x="181424" y="4459648"/>
            <a:ext cx="1902938" cy="2126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01B70-6682-D655-5640-31FD4CF7A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732" y="4459649"/>
            <a:ext cx="2349500" cy="224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32553C-360D-EB00-5208-174FC9196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50" y="4459649"/>
            <a:ext cx="2126276" cy="2126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9ECAAD-D24F-55FF-14B4-55AA1E193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744" y="4807925"/>
            <a:ext cx="19304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7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607EB3CD-54CD-52B0-AFFA-6971DE15D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1A759237-1D4B-50BF-C111-D1511A5F4862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Pop Quiz!!!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25">
            <a:extLst>
              <a:ext uri="{FF2B5EF4-FFF2-40B4-BE49-F238E27FC236}">
                <a16:creationId xmlns:a16="http://schemas.microsoft.com/office/drawing/2014/main" id="{B673B31C-7930-23E4-2DFF-6719396DB09C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a valid status of the following documents: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2.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4.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471842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B7B907EC-CF11-39BA-EE87-EA828E408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33AAA292-228C-8255-CA58-60C81B703DEA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Pop Quiz!!!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25">
            <a:extLst>
              <a:ext uri="{FF2B5EF4-FFF2-40B4-BE49-F238E27FC236}">
                <a16:creationId xmlns:a16="http://schemas.microsoft.com/office/drawing/2014/main" id="{2E09414F-4072-40AB-76AE-FDD9095D8436}"/>
              </a:ext>
            </a:extLst>
          </p:cNvPr>
          <p:cNvSpPr txBox="1"/>
          <p:nvPr/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Maintain a valid status of the following documents: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I-20, unexpired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2.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 Passport		</a:t>
            </a: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endParaRPr lang="en-US" sz="1500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3444" algn="ctr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F-1 Visa by Entry	</a:t>
            </a:r>
            <a:r>
              <a:rPr lang="en-US" sz="15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4. </a:t>
            </a:r>
            <a:r>
              <a:rPr lang="en-US" sz="1500" u="sng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I-94, D/S for F-1	</a:t>
            </a:r>
          </a:p>
        </p:txBody>
      </p:sp>
    </p:spTree>
    <p:extLst>
      <p:ext uri="{BB962C8B-B14F-4D97-AF65-F5344CB8AC3E}">
        <p14:creationId xmlns:p14="http://schemas.microsoft.com/office/powerpoint/2010/main" val="4066010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F66849F1-32BC-6897-6E19-3CEDB930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10EC474E-D413-D1D9-1654-8BD3188D2E92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F654A132-2E69-8230-A692-7665B9FD1B25}"/>
              </a:ext>
            </a:extLst>
          </p:cNvPr>
          <p:cNvSpPr txBox="1"/>
          <p:nvPr/>
        </p:nvSpPr>
        <p:spPr>
          <a:xfrm>
            <a:off x="581192" y="2180497"/>
            <a:ext cx="8694887" cy="124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Other than those 4 required documents, what else do you need to do in order to maintain your F-1 status?</a:t>
            </a:r>
          </a:p>
        </p:txBody>
      </p:sp>
    </p:spTree>
    <p:extLst>
      <p:ext uri="{BB962C8B-B14F-4D97-AF65-F5344CB8AC3E}">
        <p14:creationId xmlns:p14="http://schemas.microsoft.com/office/powerpoint/2010/main" val="26711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F8EBE50-0D0D-C363-1BC7-33B65ECF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3D68C7B1-CBDE-370B-9450-90B1019F3B3F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to Maintain your F-1 Status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82F1937B-67BE-2E24-C0A1-1516C39857BF}"/>
              </a:ext>
            </a:extLst>
          </p:cNvPr>
          <p:cNvSpPr txBox="1"/>
          <p:nvPr/>
        </p:nvSpPr>
        <p:spPr>
          <a:xfrm>
            <a:off x="581192" y="2180496"/>
            <a:ext cx="10269688" cy="413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Update your Contact Information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Rules state that this must be done within 10 days of the change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Update your information in MyCSUEB portal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information?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U.S. Physical and Mailing Address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Foreign Address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Phone Number and Email Address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P.O. Box is not acceptable for living address (physical) but ok for mailing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319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B904A7B-D9BE-C2A6-9AC7-24EFC288C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FA5A758A-AA66-AA5E-3A6D-E0E1F80DC543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Employment – On Campus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0ABD4B78-1426-83FA-333D-C902F85ACD81}"/>
              </a:ext>
            </a:extLst>
          </p:cNvPr>
          <p:cNvSpPr txBox="1"/>
          <p:nvPr/>
        </p:nvSpPr>
        <p:spPr>
          <a:xfrm>
            <a:off x="581192" y="2180496"/>
            <a:ext cx="10269688" cy="413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F-1 students maintaining status can begin working on campus up to 30 days before their program start date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Hours: 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 hours per week while school is in session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 hours per week during breaks (spring/summer/winter)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Campus Employment ends once you complete your degree program and no later than the Program End date on your I-20</a:t>
            </a:r>
          </a:p>
        </p:txBody>
      </p:sp>
      <p:pic>
        <p:nvPicPr>
          <p:cNvPr id="2" name="Google Shape;306;p44" descr="Image result for employment">
            <a:extLst>
              <a:ext uri="{FF2B5EF4-FFF2-40B4-BE49-F238E27FC236}">
                <a16:creationId xmlns:a16="http://schemas.microsoft.com/office/drawing/2014/main" id="{C9FF1F5C-F52B-6CFD-5927-3E155DF5D7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840" y="4969356"/>
            <a:ext cx="3105150" cy="147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657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4F6590D7-4E85-BF57-44CD-87EEBBAA9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C3724482-9934-B772-D70C-B4FAB8204C41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Employment – Off Campus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515D1868-5FA1-8520-E93E-1B598123B407}"/>
              </a:ext>
            </a:extLst>
          </p:cNvPr>
          <p:cNvSpPr txBox="1"/>
          <p:nvPr/>
        </p:nvSpPr>
        <p:spPr>
          <a:xfrm>
            <a:off x="581192" y="2180496"/>
            <a:ext cx="10269688" cy="413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Types of Off Campus Employment: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Curricular Practical Training (CPT) – </a:t>
            </a:r>
            <a:r>
              <a:rPr lang="en-US" sz="18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internship based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Optional Practical Training (OPT/STEM) – </a:t>
            </a:r>
            <a:r>
              <a:rPr lang="en-US" sz="18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 and post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Economic Hardship – </a:t>
            </a:r>
            <a:r>
              <a:rPr lang="en-US" sz="1800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due to unforeseen circumstance</a:t>
            </a: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Off Campus Employment Guidance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receive approval </a:t>
            </a:r>
            <a:r>
              <a:rPr lang="en-US" sz="1800" b="1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beginning employment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CPT/OPT must be related to field of study (major)</a:t>
            </a:r>
          </a:p>
        </p:txBody>
      </p:sp>
      <p:pic>
        <p:nvPicPr>
          <p:cNvPr id="3" name="Google Shape;313;p45" descr="Image result for employment">
            <a:extLst>
              <a:ext uri="{FF2B5EF4-FFF2-40B4-BE49-F238E27FC236}">
                <a16:creationId xmlns:a16="http://schemas.microsoft.com/office/drawing/2014/main" id="{DEEAB215-B265-61B8-A9A8-47CD4BA38E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688" y="3954329"/>
            <a:ext cx="2278313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459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E284FC1C-A805-2E16-8E0C-0E5F62405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0BB069E6-8166-F922-5A7A-1ED75D69A56E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Employment – Curricular Practical Training (CPT)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C174D704-518C-588D-996C-19EC2D70D6BD}"/>
              </a:ext>
            </a:extLst>
          </p:cNvPr>
          <p:cNvSpPr txBox="1"/>
          <p:nvPr/>
        </p:nvSpPr>
        <p:spPr>
          <a:xfrm>
            <a:off x="581192" y="2180496"/>
            <a:ext cx="10269688" cy="413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have been in valid F-1 status for at least one academic year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be in good academic standing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Employment must be “an integral part of the established curriculum”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you </a:t>
            </a:r>
            <a:r>
              <a:rPr lang="en-US" sz="1800" b="1" i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do:</a:t>
            </a: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Receive approval from your academic department and internship office</a:t>
            </a:r>
            <a:endParaRPr lang="en-US" sz="1800" i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Submit CIE forms and receive an I-20 with CPT endorsement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Begin employment after receiving CPT I-20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Contact CIE immediately if considering dropping course or changing employer</a:t>
            </a:r>
          </a:p>
        </p:txBody>
      </p:sp>
      <p:pic>
        <p:nvPicPr>
          <p:cNvPr id="2" name="Google Shape;318;p46" descr="Image result for internships">
            <a:extLst>
              <a:ext uri="{FF2B5EF4-FFF2-40B4-BE49-F238E27FC236}">
                <a16:creationId xmlns:a16="http://schemas.microsoft.com/office/drawing/2014/main" id="{3F1F7E66-0181-04F6-066F-A86F675950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46502">
            <a:off x="9753322" y="2798218"/>
            <a:ext cx="2195115" cy="1261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16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6D45D86-AFF3-1E8F-8CC0-4E68A9AF6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F946A2E0-DFDB-C65C-E8C1-3141928C59D6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Employment – Optional Practical Training (OPT)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99700EA2-3B2D-5868-47EF-84B58CE7C923}"/>
              </a:ext>
            </a:extLst>
          </p:cNvPr>
          <p:cNvSpPr txBox="1"/>
          <p:nvPr/>
        </p:nvSpPr>
        <p:spPr>
          <a:xfrm>
            <a:off x="581192" y="2180496"/>
            <a:ext cx="10269688" cy="413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have been in valid F-1 status for at least one academic year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be in good academic standing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Eligible for 12 months of full-time employment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 Completion OPT: before your program ends (part-time)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 very common since it takes away from your 12 month clock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Post-Completion OPT: after your program ends (full-time)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STEM eligible students can apply for the STEM Extension (24 months)</a:t>
            </a:r>
            <a:endParaRPr lang="en-US" sz="18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345;p50">
            <a:extLst>
              <a:ext uri="{FF2B5EF4-FFF2-40B4-BE49-F238E27FC236}">
                <a16:creationId xmlns:a16="http://schemas.microsoft.com/office/drawing/2014/main" id="{80A420CE-4B6F-6739-B744-EEDD94D46C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783" y="5000626"/>
            <a:ext cx="2105025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365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85DB931-2014-B5ED-2153-9ABDA215F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E2897741-5D8B-B06D-807E-C7633C71A585}"/>
              </a:ext>
            </a:extLst>
          </p:cNvPr>
          <p:cNvSpPr txBox="1"/>
          <p:nvPr/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Grace Period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600F2A3B-A42F-DDBD-DD37-1AE345B55087}"/>
              </a:ext>
            </a:extLst>
          </p:cNvPr>
          <p:cNvSpPr txBox="1"/>
          <p:nvPr/>
        </p:nvSpPr>
        <p:spPr>
          <a:xfrm>
            <a:off x="581192" y="2180496"/>
            <a:ext cx="10269688" cy="413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60 Day Grace Period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F-1 students have a 60 day grace period after after completion of a course of study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F-1 students can: apply for Post-Completion OPT, depart the country, or transfer to a different school in the U.S.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 Day Grace Period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 F-1 student authorized by a DSO to withdraw from classes will be allowed 15 days to depart the U.S.</a:t>
            </a:r>
          </a:p>
          <a:p>
            <a:pPr marL="457200" indent="-333756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 Grace Period</a:t>
            </a:r>
          </a:p>
          <a:p>
            <a:pPr marL="409194" indent="-285750">
              <a:lnSpc>
                <a:spcPct val="15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Students who violate F-1 rules and regulations are not entitled to a grace period</a:t>
            </a:r>
          </a:p>
        </p:txBody>
      </p:sp>
    </p:spTree>
    <p:extLst>
      <p:ext uri="{BB962C8B-B14F-4D97-AF65-F5344CB8AC3E}">
        <p14:creationId xmlns:p14="http://schemas.microsoft.com/office/powerpoint/2010/main" val="197028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9C02A74-9BB8-EF47-7D4F-E3690FB00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1D24F2B4-4DA5-E0CB-D8F6-95192FA59D32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Other Important Information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B913A05D-0B13-E16A-5446-24ECAD7ED1E2}"/>
              </a:ext>
            </a:extLst>
          </p:cNvPr>
          <p:cNvSpPr txBox="1"/>
          <p:nvPr/>
        </p:nvSpPr>
        <p:spPr>
          <a:xfrm>
            <a:off x="581193" y="2228003"/>
            <a:ext cx="9307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CIE Website - </a:t>
            </a: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https://www.csueastbay.edu/cie/</a:t>
            </a:r>
            <a:endParaRPr lang="en-US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Important Dates - </a:t>
            </a: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https://www.csueastbay.edu/registrar/important-dates/index.html</a:t>
            </a:r>
            <a:endParaRPr lang="en-US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4894" indent="-1714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Best source for deadlines and important dates. </a:t>
            </a:r>
          </a:p>
          <a:p>
            <a:pPr marL="294894" indent="-1714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7-week sessions schedule 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Health Insurance - </a:t>
            </a: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https://www.csueastbay.edu/cie/f-1-students/new-students/insurance.html</a:t>
            </a:r>
            <a:endParaRPr lang="en-US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4894" indent="-1714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Best contact is </a:t>
            </a:r>
            <a:r>
              <a:rPr lang="en-US" b="0" i="0" u="none" strike="noStrike" cap="none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csuebhealthinsurance@csueastbay.edu</a:t>
            </a:r>
            <a:endParaRPr lang="en-US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Bay Advisor - </a:t>
            </a: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https://www.csueastbay.edu/aps/the-bay-advisor/</a:t>
            </a:r>
            <a:endParaRPr lang="en-US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Horizon Email - </a:t>
            </a: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https://horizon.csueastbay.edu/</a:t>
            </a:r>
            <a:endParaRPr lang="en-US" b="0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94894" indent="-17145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Arial" panose="020B0604020202020204" pitchFamily="34" charset="0"/>
              <a:buChar char="•"/>
            </a:pPr>
            <a:r>
              <a:rPr lang="en-US" b="0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Please include your Net ID</a:t>
            </a:r>
          </a:p>
        </p:txBody>
      </p:sp>
    </p:spTree>
    <p:extLst>
      <p:ext uri="{BB962C8B-B14F-4D97-AF65-F5344CB8AC3E}">
        <p14:creationId xmlns:p14="http://schemas.microsoft.com/office/powerpoint/2010/main" val="378731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448C0-2B0B-3C37-E003-21B004EC7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9A7903-B3B8-BAF2-BAAC-EA64333B6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668215"/>
            <a:ext cx="8527637" cy="3217985"/>
          </a:xfrm>
        </p:spPr>
        <p:txBody>
          <a:bodyPr>
            <a:normAutofit/>
          </a:bodyPr>
          <a:lstStyle/>
          <a:p>
            <a:r>
              <a:rPr lang="en-US" i="1" dirty="0"/>
              <a:t>Lily ShuFen Hsiao</a:t>
            </a:r>
            <a:r>
              <a:rPr lang="en-US" dirty="0"/>
              <a:t>, International Student Advisor, DSO</a:t>
            </a:r>
          </a:p>
          <a:p>
            <a:r>
              <a:rPr lang="en-US" i="1" dirty="0"/>
              <a:t>Jamie He</a:t>
            </a:r>
            <a:r>
              <a:rPr lang="en-US" dirty="0"/>
              <a:t>, International Student Advisor, DSO</a:t>
            </a:r>
          </a:p>
          <a:p>
            <a:r>
              <a:rPr lang="en-US" i="1" dirty="0"/>
              <a:t>Yuri Nagasawa</a:t>
            </a:r>
            <a:r>
              <a:rPr lang="en-US" dirty="0"/>
              <a:t>, Senior Program Coordinator, Global Academy, DSO</a:t>
            </a:r>
          </a:p>
          <a:p>
            <a:r>
              <a:rPr lang="en-US" i="1" dirty="0"/>
              <a:t>Kelly Moran</a:t>
            </a:r>
            <a:r>
              <a:rPr lang="en-US" dirty="0"/>
              <a:t>, Senior Program Coordinator, Exchange, RO</a:t>
            </a:r>
          </a:p>
          <a:p>
            <a:r>
              <a:rPr lang="en-US" i="1" dirty="0"/>
              <a:t>Laura Perry</a:t>
            </a:r>
            <a:r>
              <a:rPr lang="en-US" dirty="0"/>
              <a:t>, International Partnerships Coordinator</a:t>
            </a:r>
          </a:p>
          <a:p>
            <a:r>
              <a:rPr lang="en-US" i="1" dirty="0"/>
              <a:t>Kelly Pan</a:t>
            </a:r>
            <a:r>
              <a:rPr lang="en-US" dirty="0"/>
              <a:t>, International Recruitment &amp; Marketing Manager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31C9A-97C3-618A-0D75-5EFFA187B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6" r="986"/>
          <a:stretch>
            <a:fillRect/>
          </a:stretch>
        </p:blipFill>
        <p:spPr>
          <a:xfrm>
            <a:off x="198307" y="4615106"/>
            <a:ext cx="2034791" cy="2016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F86B9F-C518-2B2E-B765-9BB68F5F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98" y="4615106"/>
            <a:ext cx="2020277" cy="1848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96370-C6C1-2722-7F74-BDBCFD801F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31" r="7159"/>
          <a:stretch>
            <a:fillRect/>
          </a:stretch>
        </p:blipFill>
        <p:spPr>
          <a:xfrm>
            <a:off x="5996240" y="4615106"/>
            <a:ext cx="2059764" cy="2016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E23797-6D69-4B5A-974E-CEE11F165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861" y="4504592"/>
            <a:ext cx="1703379" cy="2126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C13E9-B59D-8674-5752-D931A0874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2417" y="4504591"/>
            <a:ext cx="1862419" cy="2126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CFB496-612F-ABD0-44C1-320A14E3BA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164" y="4615106"/>
            <a:ext cx="1891073" cy="18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34D0C92-A372-024F-F3E0-BE6E78735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8189F93A-1723-C251-25FE-1CEDF4C50AA5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i="0" u="none" strike="noStrike" cap="none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Have We Covered?</a:t>
            </a:r>
          </a:p>
        </p:txBody>
      </p:sp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E91E1614-3A80-0988-6D10-256BD044C88F}"/>
              </a:ext>
            </a:extLst>
          </p:cNvPr>
          <p:cNvSpPr txBox="1"/>
          <p:nvPr/>
        </p:nvSpPr>
        <p:spPr>
          <a:xfrm>
            <a:off x="581193" y="2228003"/>
            <a:ext cx="9307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to maintain your academic status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to maintain your immigration status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important legal documents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Types of Employment</a:t>
            </a:r>
          </a:p>
          <a:p>
            <a:pPr marL="457200" indent="-333756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  <a:buFont typeface="Noto Sans Symbols"/>
              <a:buChar char="◼"/>
            </a:pP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947451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B7F8745-3486-4166-1FDA-B1A5A4EC4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>
            <a:extLst>
              <a:ext uri="{FF2B5EF4-FFF2-40B4-BE49-F238E27FC236}">
                <a16:creationId xmlns:a16="http://schemas.microsoft.com/office/drawing/2014/main" id="{A943AF74-F599-EFEF-A56D-307B83F01D76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ts val="2800"/>
            </a:pPr>
            <a:r>
              <a:rPr lang="en-US" sz="2800" b="1" dirty="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 Wish You a Great Semester Ahead!</a:t>
            </a:r>
            <a:endParaRPr lang="en-US" sz="2800" b="1" i="0" u="none" strike="noStrike" cap="none" dirty="0">
              <a:solidFill>
                <a:schemeClr val="accen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2" name="Google Shape;351;p51">
            <a:extLst>
              <a:ext uri="{FF2B5EF4-FFF2-40B4-BE49-F238E27FC236}">
                <a16:creationId xmlns:a16="http://schemas.microsoft.com/office/drawing/2014/main" id="{0E7568FC-E8B9-156E-CC87-4F11C41803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5440" y="1829750"/>
            <a:ext cx="6654800" cy="466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666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531C-4E88-40A0-989C-D9DDA75A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304675"/>
            <a:ext cx="10905065" cy="6626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Intercultural Presentation</a:t>
            </a:r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A7BC0319-DEC8-954E-9486-EF1CAD3F2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5759" y="494988"/>
            <a:ext cx="4720479" cy="4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6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graphicFrame>
        <p:nvGraphicFramePr>
          <p:cNvPr id="22" name="Content Placeholder 2" descr="SmartArt timeline">
            <a:extLst>
              <a:ext uri="{FF2B5EF4-FFF2-40B4-BE49-F238E27FC236}">
                <a16:creationId xmlns:a16="http://schemas.microsoft.com/office/drawing/2014/main" id="{6BF0F168-BD28-497A-AC13-24AB8C638291}"/>
              </a:ext>
            </a:extLst>
          </p:cNvPr>
          <p:cNvGraphicFramePr/>
          <p:nvPr/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841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C9C05-826E-4D2D-A4B1-FCE21B5C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r>
              <a:rPr lang="en-US" b="0" i="0" u="none" strike="noStrike" kern="1200" cap="none" spc="150" baseline="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Draw A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EBA6C-5761-43AE-BEB8-63E62C7FAFF8}"/>
              </a:ext>
            </a:extLst>
          </p:cNvPr>
          <p:cNvSpPr txBox="1"/>
          <p:nvPr/>
        </p:nvSpPr>
        <p:spPr>
          <a:xfrm>
            <a:off x="833191" y="4010334"/>
            <a:ext cx="10515600" cy="2105986"/>
          </a:xfrm>
          <a:prstGeom prst="rect">
            <a:avLst/>
          </a:prstGeom>
          <a:noFill/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b="0" i="0" u="none" strike="noStrike" cap="none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Draw a Tree</a:t>
            </a:r>
          </a:p>
          <a:p>
            <a:pPr algn="ctr" defTabSz="45720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b="0" i="0" u="none" strike="noStrike" cap="none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By yourself</a:t>
            </a:r>
          </a:p>
          <a:p>
            <a:pPr algn="ctr" defTabSz="45720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b="0" i="0" u="none" strike="noStrike" cap="none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Any kind </a:t>
            </a:r>
          </a:p>
          <a:p>
            <a:pPr algn="ctr" defTabSz="45720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b="0" i="0" u="none" strike="noStrike" cap="none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First thing that comes to mind</a:t>
            </a:r>
          </a:p>
          <a:p>
            <a:pPr algn="ctr" defTabSz="457200">
              <a:lnSpc>
                <a:spcPct val="140000"/>
              </a:lnSpc>
              <a:spcBef>
                <a:spcPts val="360"/>
              </a:spcBef>
              <a:buClr>
                <a:schemeClr val="accent1"/>
              </a:buClr>
              <a:buSzPts val="1656"/>
            </a:pPr>
            <a:r>
              <a:rPr lang="en-US" sz="1500" b="0" i="0" u="none" strike="noStrike" cap="none" dirty="0">
                <a:solidFill>
                  <a:schemeClr val="tx2"/>
                </a:solidFill>
                <a:latin typeface="Montserrat"/>
                <a:ea typeface="Montserrat"/>
                <a:cs typeface="Montserrat"/>
                <a:sym typeface="Montserrat"/>
              </a:rPr>
              <a:t>1 minute </a:t>
            </a:r>
          </a:p>
        </p:txBody>
      </p:sp>
    </p:spTree>
    <p:extLst>
      <p:ext uri="{BB962C8B-B14F-4D97-AF65-F5344CB8AC3E}">
        <p14:creationId xmlns:p14="http://schemas.microsoft.com/office/powerpoint/2010/main" val="1952041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DC4D-64EF-4764-8E40-5DAD3E88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Avenir Next LT Pro" panose="020B0504020202020204" pitchFamily="34" charset="0"/>
              </a:rPr>
              <a:t>Tree = Culture?</a:t>
            </a:r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ED1B9-8C9F-446E-B83D-F262C8903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dirty="0">
                <a:latin typeface="Avenir Next LT Pro"/>
              </a:rPr>
              <a:t>Look at your tree. Share with a neighbor the details of your picture. </a:t>
            </a:r>
            <a:endParaRPr lang="en-US" dirty="0">
              <a:latin typeface="Avenir Next LT Pro"/>
              <a:ea typeface="+mn-lt"/>
              <a:cs typeface="+mn-lt"/>
            </a:endParaRPr>
          </a:p>
          <a:p>
            <a:pPr marL="342900" indent="-34290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dirty="0">
                <a:latin typeface="Avenir Next LT Pro"/>
              </a:rPr>
              <a:t>Do all the trees look different?</a:t>
            </a:r>
            <a:endParaRPr lang="en-US" dirty="0">
              <a:latin typeface="Avenir Next LT Pro"/>
              <a:ea typeface="+mn-lt"/>
              <a:cs typeface="+mn-lt"/>
            </a:endParaRPr>
          </a:p>
          <a:p>
            <a:pPr marL="342900" indent="-34290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dirty="0">
                <a:latin typeface="Avenir Next LT Pro"/>
              </a:rPr>
              <a:t>Did you include roots? </a:t>
            </a:r>
            <a:endParaRPr lang="en-US" dirty="0">
              <a:latin typeface="Avenir Next LT Pro"/>
              <a:ea typeface="+mn-lt"/>
              <a:cs typeface="+mn-lt"/>
            </a:endParaRPr>
          </a:p>
          <a:p>
            <a:pPr marL="342900" indent="-34290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dirty="0">
                <a:latin typeface="Avenir Next LT Pro"/>
              </a:rPr>
              <a:t>If you did not, how come? Was it because you usually don't see the roots?</a:t>
            </a:r>
            <a:endParaRPr lang="en-US" dirty="0">
              <a:latin typeface="Avenir Next LT Pro"/>
              <a:ea typeface="+mn-lt"/>
              <a:cs typeface="+mn-lt"/>
            </a:endParaRPr>
          </a:p>
          <a:p>
            <a:pPr>
              <a:buChar char=""/>
            </a:pPr>
            <a:endParaRPr lang="en-US" dirty="0">
              <a:latin typeface="Avenir Next LT Pro" panose="020B0504020202020204" pitchFamily="34" charset="0"/>
              <a:ea typeface="+mn-lt"/>
              <a:cs typeface="+mn-lt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F046F2F4-D6E4-4452-896B-DC92EC78FC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027" r="14039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0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 with medium confidence">
            <a:extLst>
              <a:ext uri="{FF2B5EF4-FFF2-40B4-BE49-F238E27FC236}">
                <a16:creationId xmlns:a16="http://schemas.microsoft.com/office/drawing/2014/main" id="{97282213-AE81-41AB-ACE7-305F27DB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03" t="-210" r="405" b="7104"/>
          <a:stretch/>
        </p:blipFill>
        <p:spPr>
          <a:xfrm>
            <a:off x="3109131" y="68263"/>
            <a:ext cx="597373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4086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B4C95-7B6D-E01A-0F7E-9AA1EAA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04410772-459D-6723-D374-C6844182B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7" r="37350" b="-1"/>
          <a:stretch/>
        </p:blipFill>
        <p:spPr>
          <a:xfrm>
            <a:off x="6095999" y="10"/>
            <a:ext cx="6096001" cy="6857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86E1F-9D86-5159-34BD-AE61A649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67" y="1371366"/>
            <a:ext cx="3374265" cy="93876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Defining Culture</a:t>
            </a:r>
            <a:b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venir Next LT Pro" panose="020B0504020202020204" pitchFamily="34" charset="0"/>
              </a:rPr>
              <a:t>Examples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8BCCC906-07A7-054F-3AEF-9A8B1D25C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305380"/>
              </p:ext>
            </p:extLst>
          </p:nvPr>
        </p:nvGraphicFramePr>
        <p:xfrm>
          <a:off x="1123467" y="2493012"/>
          <a:ext cx="3374266" cy="277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33">
                  <a:extLst>
                    <a:ext uri="{9D8B030D-6E8A-4147-A177-3AD203B41FA5}">
                      <a16:colId xmlns:a16="http://schemas.microsoft.com/office/drawing/2014/main" val="567464463"/>
                    </a:ext>
                  </a:extLst>
                </a:gridCol>
                <a:gridCol w="1687133">
                  <a:extLst>
                    <a:ext uri="{9D8B030D-6E8A-4147-A177-3AD203B41FA5}">
                      <a16:colId xmlns:a16="http://schemas.microsoft.com/office/drawing/2014/main" val="3101844715"/>
                    </a:ext>
                  </a:extLst>
                </a:gridCol>
              </a:tblGrid>
              <a:tr h="55513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Next LT Pro" panose="020B0504020202020204" pitchFamily="34" charset="0"/>
                        </a:rPr>
                        <a:t>Visible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venir Next LT Pro" panose="020B0504020202020204" pitchFamily="34" charset="0"/>
                        </a:rPr>
                        <a:t>Invisible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959333"/>
                  </a:ext>
                </a:extLst>
              </a:tr>
              <a:tr h="555135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Avenir Next LT Pro" panose="020B0504020202020204" pitchFamily="34" charset="0"/>
                        </a:rPr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venir Next LT Pro" panose="020B0504020202020204" pitchFamily="34" charset="0"/>
                        </a:rPr>
                        <a:t>Religion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736070"/>
                  </a:ext>
                </a:extLst>
              </a:tr>
              <a:tr h="555135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Avenir Next LT Pro" panose="020B0504020202020204" pitchFamily="34" charset="0"/>
                        </a:rPr>
                        <a:t>Clothes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Avenir Next LT Pro" panose="020B0504020202020204" pitchFamily="34" charset="0"/>
                        </a:rPr>
                        <a:t>Values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848753"/>
                  </a:ext>
                </a:extLst>
              </a:tr>
              <a:tr h="555135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Avenir Next LT Pro" panose="020B0504020202020204" pitchFamily="34" charset="0"/>
                        </a:rPr>
                        <a:t>Language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Avenir Next LT Pro" panose="020B0504020202020204" pitchFamily="34" charset="0"/>
                        </a:rPr>
                        <a:t>Work Ethic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730559"/>
                  </a:ext>
                </a:extLst>
              </a:tr>
              <a:tr h="555135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Avenir Next LT Pro" panose="020B0504020202020204" pitchFamily="34" charset="0"/>
                        </a:rPr>
                        <a:t>Symbols/Rituals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venir Next LT Pro" panose="020B0504020202020204" pitchFamily="34" charset="0"/>
                        </a:rPr>
                        <a:t>Relationships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3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880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rawing of a bird&#10;&#10;Description automatically generated with medium confidence">
            <a:extLst>
              <a:ext uri="{FF2B5EF4-FFF2-40B4-BE49-F238E27FC236}">
                <a16:creationId xmlns:a16="http://schemas.microsoft.com/office/drawing/2014/main" id="{BF4F4345-9A96-402F-AD92-7CB2724B78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625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957854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AF10-E8C8-41BB-481F-3CEDE5A68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electronics, display, picture frame&#10;&#10;Description automatically generated">
            <a:extLst>
              <a:ext uri="{FF2B5EF4-FFF2-40B4-BE49-F238E27FC236}">
                <a16:creationId xmlns:a16="http://schemas.microsoft.com/office/drawing/2014/main" id="{1D8E0000-ADDA-04E2-0049-9A68E4B3E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3" r="9601"/>
          <a:stretch/>
        </p:blipFill>
        <p:spPr>
          <a:xfrm>
            <a:off x="3728720" y="312568"/>
            <a:ext cx="4244913" cy="62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084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International Student Organization</a:t>
            </a:r>
            <a:endParaRPr dirty="0"/>
          </a:p>
        </p:txBody>
      </p:sp>
      <p:sp>
        <p:nvSpPr>
          <p:cNvPr id="174" name="Google Shape;174;p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Student Life and Involvement Center (SLIC)</a:t>
            </a:r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D93F5-9156-4C9A-8536-1F1003BB8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28" b="63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031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9A1BA7-936A-4D3F-BA0D-483B8E4AE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67" y="643467"/>
            <a:ext cx="5923665" cy="5571066"/>
          </a:xfrm>
          <a:prstGeom prst="rect">
            <a:avLst/>
          </a:prstGeom>
          <a:noFill/>
          <a:extLst>
            <a:ext uri="{909E8E84-426E-40dd-AFC4-6F175D3DCCD1}">
              <a14:hiddenFill xmlns="" xmlns:lc="http://schemas.openxmlformats.org/drawingml/2006/lockedCanvas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lc="http://schemas.openxmlformats.org/drawingml/2006/lockedCanvas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277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5D8D-967F-4D17-926A-18083938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938022"/>
            <a:ext cx="664790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Dialogue - Activity</a:t>
            </a:r>
          </a:p>
        </p:txBody>
      </p:sp>
      <p:pic>
        <p:nvPicPr>
          <p:cNvPr id="6" name="Content Placeholder 5" descr="Meeting with solid fill">
            <a:extLst>
              <a:ext uri="{FF2B5EF4-FFF2-40B4-BE49-F238E27FC236}">
                <a16:creationId xmlns:a16="http://schemas.microsoft.com/office/drawing/2014/main" id="{648F38F8-7D75-4519-B205-71A29A5A3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6761" y="2049354"/>
            <a:ext cx="3053422" cy="305342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8F0D105-242B-AF16-18E2-D0D4D55FD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513" y="2536031"/>
            <a:ext cx="6415087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500" dirty="0">
                <a:latin typeface="Avenir Next LT Pro"/>
              </a:rPr>
              <a:t>Form Groups of 3 or 4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r>
              <a:rPr lang="en-US" sz="1500" dirty="0">
                <a:latin typeface="Avenir Next LT Pro"/>
                <a:ea typeface="+mn-lt"/>
                <a:cs typeface="+mn-lt"/>
              </a:rPr>
              <a:t>Discuss these topics: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Font typeface="Arial,Sans-Serif" panose="05020102010507070707" pitchFamily="18" charset="2"/>
              <a:buChar char="•"/>
            </a:pPr>
            <a:endParaRPr lang="en-US" sz="1500" dirty="0">
              <a:latin typeface="Avenir Next LT Pro"/>
              <a:ea typeface="+mn-lt"/>
              <a:cs typeface="+mn-lt"/>
            </a:endParaRPr>
          </a:p>
          <a:p>
            <a:pPr marL="0" indent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</a:pPr>
            <a:r>
              <a:rPr lang="en-US" sz="1500" b="1" dirty="0">
                <a:latin typeface="Avenir Next LT Pro" panose="020B0504020202020204" pitchFamily="34" charset="0"/>
                <a:ea typeface="+mn-lt"/>
                <a:cs typeface="+mn-lt"/>
              </a:rPr>
              <a:t>U.S.: </a:t>
            </a:r>
            <a:r>
              <a:rPr lang="en-US" sz="1500" dirty="0">
                <a:latin typeface="Avenir Next LT Pro" panose="020B0504020202020204" pitchFamily="34" charset="0"/>
                <a:ea typeface="+mn-lt"/>
                <a:cs typeface="+mn-lt"/>
              </a:rPr>
              <a:t> Share something about U.S. culture that is different from your own. What do you think about that?</a:t>
            </a:r>
          </a:p>
          <a:p>
            <a:pPr marL="0" indent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</a:pPr>
            <a:endParaRPr lang="en-US" sz="1500" b="1" dirty="0">
              <a:latin typeface="Avenir Next LT Pro" panose="020B0504020202020204" pitchFamily="34" charset="0"/>
              <a:ea typeface="+mn-lt"/>
              <a:cs typeface="+mn-lt"/>
            </a:endParaRPr>
          </a:p>
          <a:p>
            <a:pPr marL="0" indent="0" algn="l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</a:pPr>
            <a:r>
              <a:rPr lang="en-US" sz="1500" b="1" dirty="0">
                <a:latin typeface="Avenir Next LT Pro" panose="020B0504020202020204" pitchFamily="34" charset="0"/>
                <a:ea typeface="+mn-lt"/>
                <a:cs typeface="+mn-lt"/>
              </a:rPr>
              <a:t>Global: </a:t>
            </a:r>
            <a:r>
              <a:rPr lang="en-US" sz="1500" dirty="0">
                <a:latin typeface="Avenir Next LT Pro" panose="020B0504020202020204" pitchFamily="34" charset="0"/>
                <a:ea typeface="+mn-lt"/>
                <a:cs typeface="+mn-lt"/>
              </a:rPr>
              <a:t>Share something about your home country that you feel is unique. </a:t>
            </a:r>
            <a:endParaRPr lang="en-US" sz="1500" b="1" dirty="0">
              <a:latin typeface="Avenir Next LT Pro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0217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DE92-0E59-4064-8CA9-985A0D4F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Culture &amp; Culture Shock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0104D19-7B6C-4098-A39B-170127F46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2" r="1" b="1"/>
          <a:stretch/>
        </p:blipFill>
        <p:spPr>
          <a:xfrm>
            <a:off x="4788257" y="936141"/>
            <a:ext cx="6439450" cy="496830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C296C08-B178-9067-A026-9AAB516539D6}"/>
              </a:ext>
            </a:extLst>
          </p:cNvPr>
          <p:cNvSpPr txBox="1">
            <a:spLocks/>
          </p:cNvSpPr>
          <p:nvPr/>
        </p:nvSpPr>
        <p:spPr>
          <a:xfrm>
            <a:off x="601255" y="2483909"/>
            <a:ext cx="3955505" cy="34679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None/>
              <a:defRPr sz="1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2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828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dirty="0">
                <a:latin typeface="Avenir Next LT Pro"/>
              </a:rPr>
              <a:t>Your brain develops highways or roads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dirty="0">
                <a:latin typeface="Avenir Next LT Pro"/>
              </a:rPr>
              <a:t>Culture is: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i="1" dirty="0">
                <a:latin typeface="Avenir Next LT Pro"/>
              </a:rPr>
              <a:t>Behavior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i="1" dirty="0">
                <a:latin typeface="Avenir Next LT Pro"/>
              </a:rPr>
              <a:t>Problem solving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i="1" dirty="0">
                <a:latin typeface="Avenir Next LT Pro"/>
              </a:rPr>
              <a:t>Socializing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i="1" dirty="0">
                <a:latin typeface="Avenir Next LT Pro"/>
              </a:rPr>
              <a:t>Relationships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dirty="0">
                <a:latin typeface="Avenir Next LT Pro"/>
              </a:rPr>
              <a:t>New Cultures can play tricks on you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dirty="0">
                <a:latin typeface="Avenir Next LT Pro"/>
              </a:rPr>
              <a:t>Adjusting takes time</a:t>
            </a:r>
          </a:p>
          <a:p>
            <a:pPr marL="342900" indent="-342900" algn="l">
              <a:lnSpc>
                <a:spcPct val="111000"/>
              </a:lnSpc>
              <a:spcBef>
                <a:spcPts val="930"/>
              </a:spcBef>
              <a:buFont typeface="Arial,Sans-Serif" panose="05020102010507070707" pitchFamily="18" charset="2"/>
              <a:buChar char="•"/>
            </a:pPr>
            <a:r>
              <a:rPr lang="en-US" sz="1500" dirty="0">
                <a:latin typeface="Avenir Next LT Pro"/>
              </a:rPr>
              <a:t>Your experience may vary</a:t>
            </a:r>
          </a:p>
        </p:txBody>
      </p:sp>
    </p:spTree>
    <p:extLst>
      <p:ext uri="{BB962C8B-B14F-4D97-AF65-F5344CB8AC3E}">
        <p14:creationId xmlns:p14="http://schemas.microsoft.com/office/powerpoint/2010/main" val="206594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B7E9A83-76DF-A024-BFDD-AEB8E57B4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>
            <a:extLst>
              <a:ext uri="{FF2B5EF4-FFF2-40B4-BE49-F238E27FC236}">
                <a16:creationId xmlns:a16="http://schemas.microsoft.com/office/drawing/2014/main" id="{89877742-3348-D582-9DCE-FDE5BB539AE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Group Breakouts</a:t>
            </a:r>
            <a:endParaRPr dirty="0"/>
          </a:p>
        </p:txBody>
      </p:sp>
      <p:sp>
        <p:nvSpPr>
          <p:cNvPr id="174" name="Google Shape;174;p4">
            <a:extLst>
              <a:ext uri="{FF2B5EF4-FFF2-40B4-BE49-F238E27FC236}">
                <a16:creationId xmlns:a16="http://schemas.microsoft.com/office/drawing/2014/main" id="{4B9F64F1-2F59-D7D1-0307-DF82479D68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0092" y="3605746"/>
            <a:ext cx="8051819" cy="7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Global Academy &amp; J-1 Exchange | Undergraduate | Graduate</a:t>
            </a:r>
          </a:p>
        </p:txBody>
      </p:sp>
    </p:spTree>
    <p:extLst>
      <p:ext uri="{BB962C8B-B14F-4D97-AF65-F5344CB8AC3E}">
        <p14:creationId xmlns:p14="http://schemas.microsoft.com/office/powerpoint/2010/main" val="1308538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7EA4F70-8D1F-6016-E472-1AF7B26A5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>
            <a:extLst>
              <a:ext uri="{FF2B5EF4-FFF2-40B4-BE49-F238E27FC236}">
                <a16:creationId xmlns:a16="http://schemas.microsoft.com/office/drawing/2014/main" id="{4D97BAC3-EF6E-BECD-3784-E1F82E8D885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Dr. Cathy Sandeen</a:t>
            </a:r>
            <a:endParaRPr dirty="0"/>
          </a:p>
        </p:txBody>
      </p:sp>
      <p:sp>
        <p:nvSpPr>
          <p:cNvPr id="174" name="Google Shape;174;p4">
            <a:extLst>
              <a:ext uri="{FF2B5EF4-FFF2-40B4-BE49-F238E27FC236}">
                <a16:creationId xmlns:a16="http://schemas.microsoft.com/office/drawing/2014/main" id="{E280371D-3219-0B3E-8DC0-D98F3FDA3A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0092" y="3605746"/>
            <a:ext cx="8051819" cy="7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President, Cal State East Bay</a:t>
            </a:r>
          </a:p>
        </p:txBody>
      </p:sp>
    </p:spTree>
    <p:extLst>
      <p:ext uri="{BB962C8B-B14F-4D97-AF65-F5344CB8AC3E}">
        <p14:creationId xmlns:p14="http://schemas.microsoft.com/office/powerpoint/2010/main" val="41067045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07A0A43-00D0-F2DB-1275-44FF1DBA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>
            <a:extLst>
              <a:ext uri="{FF2B5EF4-FFF2-40B4-BE49-F238E27FC236}">
                <a16:creationId xmlns:a16="http://schemas.microsoft.com/office/drawing/2014/main" id="{76305D49-1290-0236-50BF-4510CBC97E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Balvinder Kumar</a:t>
            </a:r>
            <a:endParaRPr dirty="0"/>
          </a:p>
        </p:txBody>
      </p:sp>
      <p:sp>
        <p:nvSpPr>
          <p:cNvPr id="174" name="Google Shape;174;p4">
            <a:extLst>
              <a:ext uri="{FF2B5EF4-FFF2-40B4-BE49-F238E27FC236}">
                <a16:creationId xmlns:a16="http://schemas.microsoft.com/office/drawing/2014/main" id="{6A5D6BDC-04FD-2552-510A-6ED40BEDB5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0092" y="3605746"/>
            <a:ext cx="8051819" cy="7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Interim Associate Vice President of Continuing Education</a:t>
            </a:r>
          </a:p>
        </p:txBody>
      </p:sp>
    </p:spTree>
    <p:extLst>
      <p:ext uri="{BB962C8B-B14F-4D97-AF65-F5344CB8AC3E}">
        <p14:creationId xmlns:p14="http://schemas.microsoft.com/office/powerpoint/2010/main" val="8267297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 ExtraBold"/>
              <a:buNone/>
            </a:pPr>
            <a:r>
              <a:rPr lang="en-US" dirty="0"/>
              <a:t>Center for International Education</a:t>
            </a:r>
            <a:endParaRPr dirty="0"/>
          </a:p>
        </p:txBody>
      </p:sp>
      <p:sp>
        <p:nvSpPr>
          <p:cNvPr id="193" name="Google Shape;193;p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>
                <a:hlinkClick r:id="rId3"/>
              </a:rPr>
              <a:t>https://www.csueastbay.edu/cie/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D9BEEB2-AB93-B571-D842-0BD0E6D45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>
            <a:extLst>
              <a:ext uri="{FF2B5EF4-FFF2-40B4-BE49-F238E27FC236}">
                <a16:creationId xmlns:a16="http://schemas.microsoft.com/office/drawing/2014/main" id="{3F6D8D41-5A79-D73F-6126-6DBF199F4A0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International Student Health Insurance</a:t>
            </a:r>
            <a:endParaRPr dirty="0"/>
          </a:p>
        </p:txBody>
      </p:sp>
      <p:sp>
        <p:nvSpPr>
          <p:cNvPr id="174" name="Google Shape;174;p4">
            <a:extLst>
              <a:ext uri="{FF2B5EF4-FFF2-40B4-BE49-F238E27FC236}">
                <a16:creationId xmlns:a16="http://schemas.microsoft.com/office/drawing/2014/main" id="{46930A36-D335-0461-2801-3FCB6A288D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0092" y="3605746"/>
            <a:ext cx="8051819" cy="7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Alliant Insurance Services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Stephanie Crea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05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4544DD02-EE12-F262-1D0B-BF77B606E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>
            <a:extLst>
              <a:ext uri="{FF2B5EF4-FFF2-40B4-BE49-F238E27FC236}">
                <a16:creationId xmlns:a16="http://schemas.microsoft.com/office/drawing/2014/main" id="{3A318B19-583F-C54B-E437-7C196B8F539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Civil Rights Office</a:t>
            </a:r>
            <a:endParaRPr dirty="0"/>
          </a:p>
        </p:txBody>
      </p:sp>
      <p:sp>
        <p:nvSpPr>
          <p:cNvPr id="174" name="Google Shape;174;p4">
            <a:extLst>
              <a:ext uri="{FF2B5EF4-FFF2-40B4-BE49-F238E27FC236}">
                <a16:creationId xmlns:a16="http://schemas.microsoft.com/office/drawing/2014/main" id="{C3798F7C-2D09-B6CA-50F9-6C7B38A4C1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0092" y="3605746"/>
            <a:ext cx="8051819" cy="79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JoLani Hironaka | Terri LaBeaux | Mike Chang</a:t>
            </a:r>
          </a:p>
        </p:txBody>
      </p:sp>
    </p:spTree>
    <p:extLst>
      <p:ext uri="{BB962C8B-B14F-4D97-AF65-F5344CB8AC3E}">
        <p14:creationId xmlns:p14="http://schemas.microsoft.com/office/powerpoint/2010/main" val="255207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>
          <a:extLst>
            <a:ext uri="{FF2B5EF4-FFF2-40B4-BE49-F238E27FC236}">
              <a16:creationId xmlns:a16="http://schemas.microsoft.com/office/drawing/2014/main" id="{5A4656D8-6221-FAA5-7B13-30C84EB93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11c9ccac4_0_27">
            <a:extLst>
              <a:ext uri="{FF2B5EF4-FFF2-40B4-BE49-F238E27FC236}">
                <a16:creationId xmlns:a16="http://schemas.microsoft.com/office/drawing/2014/main" id="{29660595-746B-9FEB-8079-94C53AEA62D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</a:pPr>
            <a:r>
              <a:rPr lang="en-US" dirty="0"/>
              <a:t>F-1 Student Check-In</a:t>
            </a:r>
            <a:endParaRPr dirty="0"/>
          </a:p>
        </p:txBody>
      </p:sp>
      <p:sp>
        <p:nvSpPr>
          <p:cNvPr id="168" name="Google Shape;168;g2f11c9ccac4_0_27">
            <a:extLst>
              <a:ext uri="{FF2B5EF4-FFF2-40B4-BE49-F238E27FC236}">
                <a16:creationId xmlns:a16="http://schemas.microsoft.com/office/drawing/2014/main" id="{E2A8DB3C-DA70-50ED-FA33-3E169FC43D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dirty="0"/>
              <a:t>Brian Cheng, SEVIS Records Coordinator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200935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al State East Bay">
      <a:dk1>
        <a:srgbClr val="000000"/>
      </a:dk1>
      <a:lt1>
        <a:srgbClr val="FFFFFF"/>
      </a:lt1>
      <a:dk2>
        <a:srgbClr val="505046"/>
      </a:dk2>
      <a:lt2>
        <a:srgbClr val="D1D1D1"/>
      </a:lt2>
      <a:accent1>
        <a:srgbClr val="D50032"/>
      </a:accent1>
      <a:accent2>
        <a:srgbClr val="FDC259"/>
      </a:accent2>
      <a:accent3>
        <a:srgbClr val="00A0AD"/>
      </a:accent3>
      <a:accent4>
        <a:srgbClr val="767576"/>
      </a:accent4>
      <a:accent5>
        <a:srgbClr val="792369"/>
      </a:accent5>
      <a:accent6>
        <a:srgbClr val="F6901E"/>
      </a:accent6>
      <a:hlink>
        <a:srgbClr val="792369"/>
      </a:hlink>
      <a:folHlink>
        <a:srgbClr val="7675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2579</Words>
  <Application>Microsoft Macintosh PowerPoint</Application>
  <PresentationFormat>Widescreen</PresentationFormat>
  <Paragraphs>381</Paragraphs>
  <Slides>67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Roboto Serif</vt:lpstr>
      <vt:lpstr>Roboto Serif Medium</vt:lpstr>
      <vt:lpstr>Gill Sans</vt:lpstr>
      <vt:lpstr>Montserrat</vt:lpstr>
      <vt:lpstr>Arial,Sans-Serif</vt:lpstr>
      <vt:lpstr>Avenir Next LT Pro</vt:lpstr>
      <vt:lpstr>Montserrat ExtraBold</vt:lpstr>
      <vt:lpstr>Noto Sans Symbols</vt:lpstr>
      <vt:lpstr>Arial</vt:lpstr>
      <vt:lpstr>Dividend</vt:lpstr>
      <vt:lpstr>Fall 2025 International Orientation</vt:lpstr>
      <vt:lpstr>Agenda</vt:lpstr>
      <vt:lpstr>Staff Introductions</vt:lpstr>
      <vt:lpstr>PowerPoint Presentation</vt:lpstr>
      <vt:lpstr>PowerPoint Presentation</vt:lpstr>
      <vt:lpstr>International Student Organization</vt:lpstr>
      <vt:lpstr>International Student Health Insurance</vt:lpstr>
      <vt:lpstr>Civil Rights Office</vt:lpstr>
      <vt:lpstr>F-1 Student Check-In</vt:lpstr>
      <vt:lpstr>Immigration Check-In</vt:lpstr>
      <vt:lpstr>Immigration Check-In</vt:lpstr>
      <vt:lpstr>Immigration Check-In</vt:lpstr>
      <vt:lpstr>Immigration Check-In</vt:lpstr>
      <vt:lpstr>Immigration Check-In</vt:lpstr>
      <vt:lpstr>Immigration Check-In</vt:lpstr>
      <vt:lpstr>How do you know if you have a status?</vt:lpstr>
      <vt:lpstr>Immigration Check-In</vt:lpstr>
      <vt:lpstr>F-1 Immigration Do’s and Don’ts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Intercultural Presentation</vt:lpstr>
      <vt:lpstr>Agenda</vt:lpstr>
      <vt:lpstr>Draw A Tree</vt:lpstr>
      <vt:lpstr>Tree = Culture?</vt:lpstr>
      <vt:lpstr>PowerPoint Presentation</vt:lpstr>
      <vt:lpstr>Defining Culture Examples</vt:lpstr>
      <vt:lpstr>PowerPoint Presentation</vt:lpstr>
      <vt:lpstr>PowerPoint Presentation</vt:lpstr>
      <vt:lpstr>PowerPoint Presentation</vt:lpstr>
      <vt:lpstr>PowerPoint Presentation</vt:lpstr>
      <vt:lpstr>Dialogue - Activity</vt:lpstr>
      <vt:lpstr>Culture &amp; Culture Shock</vt:lpstr>
      <vt:lpstr>Group Breakouts</vt:lpstr>
      <vt:lpstr>Dr. Cathy Sandeen</vt:lpstr>
      <vt:lpstr>Balvinder Kumar</vt:lpstr>
      <vt:lpstr>Center for International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Lydia Kuekes</dc:creator>
  <cp:lastModifiedBy>Thomas Torres-Gil</cp:lastModifiedBy>
  <cp:revision>19</cp:revision>
  <dcterms:created xsi:type="dcterms:W3CDTF">2024-07-08T15:22:46Z</dcterms:created>
  <dcterms:modified xsi:type="dcterms:W3CDTF">2025-08-15T04:10:42Z</dcterms:modified>
</cp:coreProperties>
</file>