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Roboto Serif"/>
      <p:regular r:id="rId16"/>
      <p:bold r:id="rId17"/>
      <p:italic r:id="rId18"/>
      <p:boldItalic r:id="rId19"/>
    </p:embeddedFont>
    <p:embeddedFont>
      <p:font typeface="Montserrat"/>
      <p:regular r:id="rId20"/>
      <p:bold r:id="rId21"/>
      <p:italic r:id="rId22"/>
      <p:boldItalic r:id="rId23"/>
    </p:embeddedFont>
    <p:embeddedFont>
      <p:font typeface="Montserrat Medium"/>
      <p:regular r:id="rId24"/>
      <p:bold r:id="rId25"/>
      <p:italic r:id="rId26"/>
      <p:boldItalic r:id="rId27"/>
    </p:embeddedFont>
    <p:embeddedFont>
      <p:font typeface="Montserrat ExtraBold"/>
      <p:bold r:id="rId28"/>
      <p:boldItalic r:id="rId29"/>
    </p:embeddedFont>
    <p:embeddedFont>
      <p:font typeface="Gill Sans"/>
      <p:regular r:id="rId30"/>
      <p:bold r:id="rId31"/>
    </p:embeddedFont>
    <p:embeddedFont>
      <p:font typeface="Roboto Serif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6" roundtripDataSignature="AMtx7mi+hJh08W13fgI4O5r3bnX5CxFh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199DFB-A3ED-494B-88DD-EE6034F263BE}">
  <a:tblStyle styleId="{8F199DFB-A3ED-494B-88DD-EE6034F263B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Medium-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MontserratExtraBold-bold.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Extra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illSans-bold.fntdata"/><Relationship Id="rId30" Type="http://schemas.openxmlformats.org/officeDocument/2006/relationships/font" Target="fonts/GillSans-regular.fntdata"/><Relationship Id="rId11" Type="http://schemas.openxmlformats.org/officeDocument/2006/relationships/slide" Target="slides/slide6.xml"/><Relationship Id="rId33" Type="http://schemas.openxmlformats.org/officeDocument/2006/relationships/font" Target="fonts/RobotoSerifMedium-bold.fntdata"/><Relationship Id="rId10" Type="http://schemas.openxmlformats.org/officeDocument/2006/relationships/slide" Target="slides/slide5.xml"/><Relationship Id="rId32" Type="http://schemas.openxmlformats.org/officeDocument/2006/relationships/font" Target="fonts/RobotoSerifMedium-regular.fntdata"/><Relationship Id="rId13" Type="http://schemas.openxmlformats.org/officeDocument/2006/relationships/slide" Target="slides/slide8.xml"/><Relationship Id="rId35" Type="http://schemas.openxmlformats.org/officeDocument/2006/relationships/font" Target="fonts/RobotoSerifMedium-boldItalic.fntdata"/><Relationship Id="rId12" Type="http://schemas.openxmlformats.org/officeDocument/2006/relationships/slide" Target="slides/slide7.xml"/><Relationship Id="rId34" Type="http://schemas.openxmlformats.org/officeDocument/2006/relationships/font" Target="fonts/RobotoSerifMedium-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font" Target="fonts/RobotoSerif-bold.fntdata"/><Relationship Id="rId16" Type="http://schemas.openxmlformats.org/officeDocument/2006/relationships/font" Target="fonts/RobotoSerif-regular.fntdata"/><Relationship Id="rId19" Type="http://schemas.openxmlformats.org/officeDocument/2006/relationships/font" Target="fonts/RobotoSerif-boldItalic.fntdata"/><Relationship Id="rId18" Type="http://schemas.openxmlformats.org/officeDocument/2006/relationships/font" Target="fonts/RobotoSerif-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NOTE: to change background photo, edit the master style slide. </a:t>
            </a:r>
            <a:endParaRPr/>
          </a:p>
          <a:p>
            <a:pPr indent="0" lvl="0" marL="0" rtl="0" algn="l">
              <a:lnSpc>
                <a:spcPct val="100000"/>
              </a:lnSpc>
              <a:spcBef>
                <a:spcPts val="0"/>
              </a:spcBef>
              <a:spcAft>
                <a:spcPts val="0"/>
              </a:spcAft>
              <a:buSzPts val="1400"/>
              <a:buNone/>
            </a:pPr>
            <a:r>
              <a:t/>
            </a:r>
            <a:endParaRPr/>
          </a:p>
        </p:txBody>
      </p:sp>
      <p:sp>
        <p:nvSpPr>
          <p:cNvPr id="134" name="Google Shape;13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4a141ba41c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4a141ba41c_1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34a141ba41c_1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4a141ba41c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g34a141ba41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4afebea4ef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34afebea4ef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4afebea4ef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g34afebea4ef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4afebea4ef_0_2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34afebea4ef_0_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4afebea4ef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34afebea4ef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4afebea4ef_0_3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34afebea4ef_0_3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afebea4ef_0_5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34afebea4ef_0_5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11"/>
          <p:cNvPicPr preferRelativeResize="0"/>
          <p:nvPr/>
        </p:nvPicPr>
        <p:blipFill rotWithShape="1">
          <a:blip r:embed="rId2">
            <a:alphaModFix/>
          </a:blip>
          <a:srcRect b="12500" l="0" r="0" t="12500"/>
          <a:stretch/>
        </p:blipFill>
        <p:spPr>
          <a:xfrm>
            <a:off x="0" y="0"/>
            <a:ext cx="12192000" cy="6858000"/>
          </a:xfrm>
          <a:prstGeom prst="rect">
            <a:avLst/>
          </a:prstGeom>
          <a:noFill/>
          <a:ln>
            <a:noFill/>
          </a:ln>
        </p:spPr>
      </p:pic>
      <p:sp>
        <p:nvSpPr>
          <p:cNvPr id="17" name="Google Shape;17;p11"/>
          <p:cNvSpPr/>
          <p:nvPr/>
        </p:nvSpPr>
        <p:spPr>
          <a:xfrm>
            <a:off x="0" y="3590365"/>
            <a:ext cx="12192000" cy="3267636"/>
          </a:xfrm>
          <a:prstGeom prst="rect">
            <a:avLst/>
          </a:prstGeom>
          <a:gradFill>
            <a:gsLst>
              <a:gs pos="0">
                <a:srgbClr val="000000">
                  <a:alpha val="0"/>
                </a:srgbClr>
              </a:gs>
              <a:gs pos="100000">
                <a:srgbClr val="000000">
                  <a:alpha val="6000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8" name="Google Shape;18;p11"/>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pic>
        <p:nvPicPr>
          <p:cNvPr id="19" name="Google Shape;19;p11"/>
          <p:cNvPicPr preferRelativeResize="0"/>
          <p:nvPr/>
        </p:nvPicPr>
        <p:blipFill rotWithShape="1">
          <a:blip r:embed="rId3">
            <a:alphaModFix/>
          </a:blip>
          <a:srcRect b="0" l="0" r="0" t="0"/>
          <a:stretch/>
        </p:blipFill>
        <p:spPr>
          <a:xfrm>
            <a:off x="9127174" y="251478"/>
            <a:ext cx="2868743" cy="2471096"/>
          </a:xfrm>
          <a:prstGeom prst="rect">
            <a:avLst/>
          </a:prstGeom>
          <a:noFill/>
          <a:ln>
            <a:noFill/>
          </a:ln>
        </p:spPr>
      </p:pic>
      <p:sp>
        <p:nvSpPr>
          <p:cNvPr id="20" name="Google Shape;20;p11"/>
          <p:cNvSpPr txBox="1"/>
          <p:nvPr>
            <p:ph idx="1" type="subTitle"/>
          </p:nvPr>
        </p:nvSpPr>
        <p:spPr>
          <a:xfrm>
            <a:off x="581194" y="5733673"/>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21" name="Google Shape;21;p11"/>
          <p:cNvSpPr txBox="1"/>
          <p:nvPr>
            <p:ph type="ctrTitle"/>
          </p:nvPr>
        </p:nvSpPr>
        <p:spPr>
          <a:xfrm>
            <a:off x="581191" y="4258660"/>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Comparison" type="twoTxTwoObj">
  <p:cSld name="TWO_OBJECTS_WITH_TEXT">
    <p:spTree>
      <p:nvGrpSpPr>
        <p:cNvPr id="77" name="Shape 77"/>
        <p:cNvGrpSpPr/>
        <p:nvPr/>
      </p:nvGrpSpPr>
      <p:grpSpPr>
        <a:xfrm>
          <a:off x="0" y="0"/>
          <a:ext cx="0" cy="0"/>
          <a:chOff x="0" y="0"/>
          <a:chExt cx="0" cy="0"/>
        </a:xfrm>
      </p:grpSpPr>
      <p:sp>
        <p:nvSpPr>
          <p:cNvPr id="78" name="Google Shape;78;p23"/>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 type="body"/>
          </p:nvPr>
        </p:nvSpPr>
        <p:spPr>
          <a:xfrm>
            <a:off x="581193" y="2250892"/>
            <a:ext cx="5087075" cy="536005"/>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80" name="Google Shape;80;p23"/>
          <p:cNvSpPr txBox="1"/>
          <p:nvPr>
            <p:ph idx="2" type="body"/>
          </p:nvPr>
        </p:nvSpPr>
        <p:spPr>
          <a:xfrm>
            <a:off x="581192"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1" name="Google Shape;81;p23"/>
          <p:cNvSpPr txBox="1"/>
          <p:nvPr>
            <p:ph idx="3"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82" name="Google Shape;82;p23"/>
          <p:cNvSpPr txBox="1"/>
          <p:nvPr>
            <p:ph idx="4"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83" name="Google Shape;83;p23"/>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3"/>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3"/>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23"/>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 Comparison">
  <p:cSld name="2_Content - Comparison">
    <p:spTree>
      <p:nvGrpSpPr>
        <p:cNvPr id="87" name="Shape 87"/>
        <p:cNvGrpSpPr/>
        <p:nvPr/>
      </p:nvGrpSpPr>
      <p:grpSpPr>
        <a:xfrm>
          <a:off x="0" y="0"/>
          <a:ext cx="0" cy="0"/>
          <a:chOff x="0" y="0"/>
          <a:chExt cx="0" cy="0"/>
        </a:xfrm>
      </p:grpSpPr>
      <p:sp>
        <p:nvSpPr>
          <p:cNvPr id="88" name="Google Shape;88;p24"/>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4"/>
          <p:cNvSpPr txBox="1"/>
          <p:nvPr>
            <p:ph idx="1"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0" name="Google Shape;90;p24"/>
          <p:cNvSpPr txBox="1"/>
          <p:nvPr>
            <p:ph idx="2"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91" name="Google Shape;91;p24"/>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4"/>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4"/>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24"/>
          <p:cNvSpPr/>
          <p:nvPr>
            <p:ph idx="3" type="pic"/>
          </p:nvPr>
        </p:nvSpPr>
        <p:spPr>
          <a:xfrm>
            <a:off x="581193" y="2250891"/>
            <a:ext cx="5514808" cy="3610159"/>
          </a:xfrm>
          <a:prstGeom prst="rect">
            <a:avLst/>
          </a:prstGeom>
          <a:noFill/>
          <a:ln>
            <a:noFill/>
          </a:ln>
        </p:spPr>
      </p:sp>
      <p:sp>
        <p:nvSpPr>
          <p:cNvPr id="95" name="Google Shape;95;p24"/>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 Comparison">
  <p:cSld name="1_Content - Comparison">
    <p:spTree>
      <p:nvGrpSpPr>
        <p:cNvPr id="96" name="Shape 96"/>
        <p:cNvGrpSpPr/>
        <p:nvPr/>
      </p:nvGrpSpPr>
      <p:grpSpPr>
        <a:xfrm>
          <a:off x="0" y="0"/>
          <a:ext cx="0" cy="0"/>
          <a:chOff x="0" y="0"/>
          <a:chExt cx="0" cy="0"/>
        </a:xfrm>
      </p:grpSpPr>
      <p:sp>
        <p:nvSpPr>
          <p:cNvPr id="97" name="Google Shape;97;p25"/>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5"/>
          <p:cNvSpPr txBox="1"/>
          <p:nvPr>
            <p:ph idx="1" type="body"/>
          </p:nvPr>
        </p:nvSpPr>
        <p:spPr>
          <a:xfrm>
            <a:off x="6523735" y="2250892"/>
            <a:ext cx="5087073" cy="553373"/>
          </a:xfrm>
          <a:prstGeom prst="rect">
            <a:avLst/>
          </a:prstGeom>
          <a:noFill/>
          <a:ln>
            <a:noFill/>
          </a:ln>
        </p:spPr>
        <p:txBody>
          <a:bodyPr anchorCtr="0" anchor="b" bIns="45700" lIns="91425" spcFirstLastPara="1" rIns="91425" wrap="square" tIns="45700">
            <a:noAutofit/>
          </a:bodyPr>
          <a:lstStyle>
            <a:lvl1pPr indent="-228600" lvl="0" marL="457200" algn="l">
              <a:lnSpc>
                <a:spcPct val="150000"/>
              </a:lnSpc>
              <a:spcBef>
                <a:spcPts val="440"/>
              </a:spcBef>
              <a:spcAft>
                <a:spcPts val="0"/>
              </a:spcAft>
              <a:buSzPts val="2024"/>
              <a:buNone/>
              <a:defRPr b="1" i="0" sz="2200">
                <a:solidFill>
                  <a:schemeClr val="dk2"/>
                </a:solidFill>
                <a:latin typeface="Montserrat"/>
                <a:ea typeface="Montserrat"/>
                <a:cs typeface="Montserrat"/>
                <a:sym typeface="Montserrat"/>
              </a:defRPr>
            </a:lvl1pPr>
            <a:lvl2pPr indent="-228600" lvl="1" marL="914400" algn="l">
              <a:lnSpc>
                <a:spcPct val="150000"/>
              </a:lnSpc>
              <a:spcBef>
                <a:spcPts val="600"/>
              </a:spcBef>
              <a:spcAft>
                <a:spcPts val="0"/>
              </a:spcAft>
              <a:buSzPts val="1840"/>
              <a:buNone/>
              <a:defRPr b="1" sz="2000"/>
            </a:lvl2pPr>
            <a:lvl3pPr indent="-228600" lvl="2" marL="1371600" algn="l">
              <a:lnSpc>
                <a:spcPct val="150000"/>
              </a:lnSpc>
              <a:spcBef>
                <a:spcPts val="600"/>
              </a:spcBef>
              <a:spcAft>
                <a:spcPts val="0"/>
              </a:spcAft>
              <a:buSzPts val="1656"/>
              <a:buNone/>
              <a:defRPr b="1" sz="1800"/>
            </a:lvl3pPr>
            <a:lvl4pPr indent="-228600" lvl="3" marL="1828800" algn="l">
              <a:lnSpc>
                <a:spcPct val="150000"/>
              </a:lnSpc>
              <a:spcBef>
                <a:spcPts val="600"/>
              </a:spcBef>
              <a:spcAft>
                <a:spcPts val="0"/>
              </a:spcAft>
              <a:buSzPts val="1472"/>
              <a:buNone/>
              <a:defRPr b="1" sz="1600"/>
            </a:lvl4pPr>
            <a:lvl5pPr indent="-228600" lvl="4" marL="2286000" algn="l">
              <a:lnSpc>
                <a:spcPct val="150000"/>
              </a:lnSpc>
              <a:spcBef>
                <a:spcPts val="600"/>
              </a:spcBef>
              <a:spcAft>
                <a:spcPts val="0"/>
              </a:spcAft>
              <a:buSzPts val="1472"/>
              <a:buNone/>
              <a:defRPr b="1" sz="1600"/>
            </a:lvl5pPr>
            <a:lvl6pPr indent="-228600" lvl="5" marL="2743200" algn="l">
              <a:lnSpc>
                <a:spcPct val="100000"/>
              </a:lnSpc>
              <a:spcBef>
                <a:spcPts val="600"/>
              </a:spcBef>
              <a:spcAft>
                <a:spcPts val="0"/>
              </a:spcAft>
              <a:buSzPts val="1472"/>
              <a:buNone/>
              <a:defRPr b="1" sz="1600"/>
            </a:lvl6pPr>
            <a:lvl7pPr indent="-228600" lvl="6" marL="3200400" algn="l">
              <a:lnSpc>
                <a:spcPct val="100000"/>
              </a:lnSpc>
              <a:spcBef>
                <a:spcPts val="600"/>
              </a:spcBef>
              <a:spcAft>
                <a:spcPts val="0"/>
              </a:spcAft>
              <a:buSzPts val="1472"/>
              <a:buNone/>
              <a:defRPr b="1" sz="1600"/>
            </a:lvl7pPr>
            <a:lvl8pPr indent="-228600" lvl="7" marL="3657600" algn="l">
              <a:lnSpc>
                <a:spcPct val="100000"/>
              </a:lnSpc>
              <a:spcBef>
                <a:spcPts val="600"/>
              </a:spcBef>
              <a:spcAft>
                <a:spcPts val="0"/>
              </a:spcAft>
              <a:buSzPts val="1472"/>
              <a:buNone/>
              <a:defRPr b="1" sz="1600"/>
            </a:lvl8pPr>
            <a:lvl9pPr indent="-228600" lvl="8" marL="4114800" algn="l">
              <a:lnSpc>
                <a:spcPct val="100000"/>
              </a:lnSpc>
              <a:spcBef>
                <a:spcPts val="600"/>
              </a:spcBef>
              <a:spcAft>
                <a:spcPts val="600"/>
              </a:spcAft>
              <a:buSzPts val="1472"/>
              <a:buNone/>
              <a:defRPr b="1" sz="1600"/>
            </a:lvl9pPr>
          </a:lstStyle>
          <a:p/>
        </p:txBody>
      </p:sp>
      <p:sp>
        <p:nvSpPr>
          <p:cNvPr id="99" name="Google Shape;99;p25"/>
          <p:cNvSpPr txBox="1"/>
          <p:nvPr>
            <p:ph idx="2" type="body"/>
          </p:nvPr>
        </p:nvSpPr>
        <p:spPr>
          <a:xfrm>
            <a:off x="6523733" y="2926052"/>
            <a:ext cx="5087075" cy="2934999"/>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100" name="Google Shape;100;p25"/>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5"/>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5"/>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25"/>
          <p:cNvSpPr/>
          <p:nvPr>
            <p:ph idx="3" type="pic"/>
          </p:nvPr>
        </p:nvSpPr>
        <p:spPr>
          <a:xfrm>
            <a:off x="581193" y="2250891"/>
            <a:ext cx="5514808" cy="3610159"/>
          </a:xfrm>
          <a:prstGeom prst="rect">
            <a:avLst/>
          </a:prstGeom>
          <a:noFill/>
          <a:ln>
            <a:noFill/>
          </a:ln>
        </p:spPr>
      </p:sp>
      <p:sp>
        <p:nvSpPr>
          <p:cNvPr id="104" name="Google Shape;104;p25"/>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5" name="Shape 105"/>
        <p:cNvGrpSpPr/>
        <p:nvPr/>
      </p:nvGrpSpPr>
      <p:grpSpPr>
        <a:xfrm>
          <a:off x="0" y="0"/>
          <a:ext cx="0" cy="0"/>
          <a:chOff x="0" y="0"/>
          <a:chExt cx="0" cy="0"/>
        </a:xfrm>
      </p:grpSpPr>
      <p:sp>
        <p:nvSpPr>
          <p:cNvPr id="106" name="Google Shape;106;p26"/>
          <p:cNvSpPr txBox="1"/>
          <p:nvPr>
            <p:ph type="title"/>
          </p:nvPr>
        </p:nvSpPr>
        <p:spPr>
          <a:xfrm>
            <a:off x="575894"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6"/>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10" name="Google Shape;110;p26"/>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27"/>
          <p:cNvSpPr txBox="1"/>
          <p:nvPr>
            <p:ph type="title"/>
          </p:nvPr>
        </p:nvSpPr>
        <p:spPr>
          <a:xfrm>
            <a:off x="581192" y="5262296"/>
            <a:ext cx="4909445" cy="689514"/>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2000"/>
              <a:buFont typeface="Montserrat ExtraBold"/>
              <a:buNone/>
              <a:defRPr b="1" i="0" sz="2000">
                <a:solidFill>
                  <a:schemeClr val="dk2"/>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7"/>
          <p:cNvSpPr txBox="1"/>
          <p:nvPr>
            <p:ph idx="1" type="body"/>
          </p:nvPr>
        </p:nvSpPr>
        <p:spPr>
          <a:xfrm>
            <a:off x="581192" y="601200"/>
            <a:ext cx="11029618" cy="4204800"/>
          </a:xfrm>
          <a:prstGeom prst="rect">
            <a:avLst/>
          </a:prstGeom>
          <a:noFill/>
          <a:ln>
            <a:noFill/>
          </a:ln>
        </p:spPr>
        <p:txBody>
          <a:bodyPr anchorCtr="0" anchor="t" bIns="45700" lIns="91425" spcFirstLastPara="1" rIns="91425" wrap="square" tIns="45700">
            <a:normAutofit/>
          </a:bodyPr>
          <a:lstStyle>
            <a:lvl1pPr indent="-345440" lvl="0" marL="457200" algn="l">
              <a:lnSpc>
                <a:spcPct val="150000"/>
              </a:lnSpc>
              <a:spcBef>
                <a:spcPts val="400"/>
              </a:spcBef>
              <a:spcAft>
                <a:spcPts val="0"/>
              </a:spcAft>
              <a:buSzPts val="1840"/>
              <a:buChar char="◼"/>
              <a:defRPr sz="2000">
                <a:solidFill>
                  <a:schemeClr val="dk2"/>
                </a:solidFill>
              </a:defRPr>
            </a:lvl1pPr>
            <a:lvl2pPr indent="-333756" lvl="1" marL="914400" algn="l">
              <a:lnSpc>
                <a:spcPct val="150000"/>
              </a:lnSpc>
              <a:spcBef>
                <a:spcPts val="600"/>
              </a:spcBef>
              <a:spcAft>
                <a:spcPts val="0"/>
              </a:spcAft>
              <a:buSzPts val="1656"/>
              <a:buChar char="◼"/>
              <a:defRPr sz="1800">
                <a:solidFill>
                  <a:schemeClr val="dk2"/>
                </a:solidFill>
              </a:defRPr>
            </a:lvl2pPr>
            <a:lvl3pPr indent="-322072" lvl="2" marL="1371600" algn="l">
              <a:lnSpc>
                <a:spcPct val="150000"/>
              </a:lnSpc>
              <a:spcBef>
                <a:spcPts val="600"/>
              </a:spcBef>
              <a:spcAft>
                <a:spcPts val="0"/>
              </a:spcAft>
              <a:buSzPts val="1472"/>
              <a:buChar char="◼"/>
              <a:defRPr sz="1600">
                <a:solidFill>
                  <a:schemeClr val="dk2"/>
                </a:solidFill>
              </a:defRPr>
            </a:lvl3pPr>
            <a:lvl4pPr indent="-310388" lvl="3" marL="1828800" algn="l">
              <a:lnSpc>
                <a:spcPct val="150000"/>
              </a:lnSpc>
              <a:spcBef>
                <a:spcPts val="600"/>
              </a:spcBef>
              <a:spcAft>
                <a:spcPts val="0"/>
              </a:spcAft>
              <a:buSzPts val="1288"/>
              <a:buChar char="◼"/>
              <a:defRPr sz="1400">
                <a:solidFill>
                  <a:schemeClr val="dk2"/>
                </a:solidFill>
              </a:defRPr>
            </a:lvl4pPr>
            <a:lvl5pPr indent="-310388" lvl="4" marL="2286000" algn="l">
              <a:lnSpc>
                <a:spcPct val="150000"/>
              </a:lnSpc>
              <a:spcBef>
                <a:spcPts val="600"/>
              </a:spcBef>
              <a:spcAft>
                <a:spcPts val="0"/>
              </a:spcAft>
              <a:buSzPts val="1288"/>
              <a:buChar char="◼"/>
              <a:defRPr sz="1400">
                <a:solidFill>
                  <a:schemeClr val="dk2"/>
                </a:solidFill>
              </a:defRPr>
            </a:lvl5pPr>
            <a:lvl6pPr indent="-310388" lvl="5" marL="2743200" algn="l">
              <a:lnSpc>
                <a:spcPct val="100000"/>
              </a:lnSpc>
              <a:spcBef>
                <a:spcPts val="600"/>
              </a:spcBef>
              <a:spcAft>
                <a:spcPts val="0"/>
              </a:spcAft>
              <a:buSzPts val="1288"/>
              <a:buChar char="◼"/>
              <a:defRPr sz="1400">
                <a:solidFill>
                  <a:schemeClr val="dk2"/>
                </a:solidFill>
              </a:defRPr>
            </a:lvl6pPr>
            <a:lvl7pPr indent="-310388" lvl="6" marL="3200400" algn="l">
              <a:lnSpc>
                <a:spcPct val="100000"/>
              </a:lnSpc>
              <a:spcBef>
                <a:spcPts val="600"/>
              </a:spcBef>
              <a:spcAft>
                <a:spcPts val="0"/>
              </a:spcAft>
              <a:buSzPts val="1288"/>
              <a:buChar char="◼"/>
              <a:defRPr sz="1400">
                <a:solidFill>
                  <a:schemeClr val="dk2"/>
                </a:solidFill>
              </a:defRPr>
            </a:lvl7pPr>
            <a:lvl8pPr indent="-310388" lvl="7" marL="3657600" algn="l">
              <a:lnSpc>
                <a:spcPct val="100000"/>
              </a:lnSpc>
              <a:spcBef>
                <a:spcPts val="600"/>
              </a:spcBef>
              <a:spcAft>
                <a:spcPts val="0"/>
              </a:spcAft>
              <a:buSzPts val="1288"/>
              <a:buChar char="◼"/>
              <a:defRPr sz="1400">
                <a:solidFill>
                  <a:schemeClr val="dk2"/>
                </a:solidFill>
              </a:defRPr>
            </a:lvl8pPr>
            <a:lvl9pPr indent="-310388" lvl="8" marL="4114800" algn="l">
              <a:lnSpc>
                <a:spcPct val="100000"/>
              </a:lnSpc>
              <a:spcBef>
                <a:spcPts val="600"/>
              </a:spcBef>
              <a:spcAft>
                <a:spcPts val="600"/>
              </a:spcAft>
              <a:buSzPts val="1288"/>
              <a:buChar char="◼"/>
              <a:defRPr sz="1400">
                <a:solidFill>
                  <a:schemeClr val="dk2"/>
                </a:solidFill>
              </a:defRPr>
            </a:lvl9pPr>
          </a:lstStyle>
          <a:p/>
        </p:txBody>
      </p:sp>
      <p:sp>
        <p:nvSpPr>
          <p:cNvPr id="114" name="Google Shape;114;p27"/>
          <p:cNvSpPr txBox="1"/>
          <p:nvPr>
            <p:ph idx="2" type="body"/>
          </p:nvPr>
        </p:nvSpPr>
        <p:spPr>
          <a:xfrm>
            <a:off x="5740823" y="5262296"/>
            <a:ext cx="5869987" cy="689515"/>
          </a:xfrm>
          <a:prstGeom prst="rect">
            <a:avLst/>
          </a:prstGeom>
          <a:noFill/>
          <a:ln>
            <a:noFill/>
          </a:ln>
        </p:spPr>
        <p:txBody>
          <a:bodyPr anchorCtr="0" anchor="ctr" bIns="45700" lIns="91425" spcFirstLastPara="1" rIns="91425" wrap="square" tIns="45700">
            <a:normAutofit/>
          </a:bodyPr>
          <a:lstStyle>
            <a:lvl1pPr indent="-228600" lvl="0" marL="457200" algn="r">
              <a:lnSpc>
                <a:spcPct val="150000"/>
              </a:lnSpc>
              <a:spcBef>
                <a:spcPts val="240"/>
              </a:spcBef>
              <a:spcAft>
                <a:spcPts val="0"/>
              </a:spcAft>
              <a:buSzPts val="1104"/>
              <a:buNone/>
              <a:defRPr b="0" i="0" sz="1200">
                <a:solidFill>
                  <a:schemeClr val="dk2"/>
                </a:solidFill>
                <a:latin typeface="Roboto Serif Medium"/>
                <a:ea typeface="Roboto Serif Medium"/>
                <a:cs typeface="Roboto Serif Medium"/>
                <a:sym typeface="Roboto Serif Medium"/>
              </a:defRPr>
            </a:lvl1pPr>
            <a:lvl2pPr indent="-228600" lvl="1" marL="914400" algn="l">
              <a:lnSpc>
                <a:spcPct val="150000"/>
              </a:lnSpc>
              <a:spcBef>
                <a:spcPts val="600"/>
              </a:spcBef>
              <a:spcAft>
                <a:spcPts val="0"/>
              </a:spcAft>
              <a:buSzPts val="1012"/>
              <a:buNone/>
              <a:defRPr sz="11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15" name="Google Shape;115;p27"/>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7"/>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7"/>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27"/>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9" name="Shape 119"/>
        <p:cNvGrpSpPr/>
        <p:nvPr/>
      </p:nvGrpSpPr>
      <p:grpSpPr>
        <a:xfrm>
          <a:off x="0" y="0"/>
          <a:ext cx="0" cy="0"/>
          <a:chOff x="0" y="0"/>
          <a:chExt cx="0" cy="0"/>
        </a:xfrm>
      </p:grpSpPr>
      <p:sp>
        <p:nvSpPr>
          <p:cNvPr id="120" name="Google Shape;120;p28"/>
          <p:cNvSpPr txBox="1"/>
          <p:nvPr>
            <p:ph type="title"/>
          </p:nvPr>
        </p:nvSpPr>
        <p:spPr>
          <a:xfrm>
            <a:off x="581193" y="4693389"/>
            <a:ext cx="11029616"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2"/>
              </a:buClr>
              <a:buSzPts val="2400"/>
              <a:buFont typeface="Montserrat ExtraBold"/>
              <a:buNone/>
              <a:defRPr b="1" i="0" sz="2400">
                <a:solidFill>
                  <a:schemeClr val="dk2"/>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8"/>
          <p:cNvSpPr/>
          <p:nvPr>
            <p:ph idx="2" type="pic"/>
          </p:nvPr>
        </p:nvSpPr>
        <p:spPr>
          <a:xfrm>
            <a:off x="447817" y="599725"/>
            <a:ext cx="11290859" cy="3557252"/>
          </a:xfrm>
          <a:prstGeom prst="rect">
            <a:avLst/>
          </a:prstGeom>
          <a:noFill/>
          <a:ln>
            <a:noFill/>
          </a:ln>
        </p:spPr>
      </p:sp>
      <p:sp>
        <p:nvSpPr>
          <p:cNvPr id="122" name="Google Shape;122;p28"/>
          <p:cNvSpPr txBox="1"/>
          <p:nvPr>
            <p:ph idx="1" type="body"/>
          </p:nvPr>
        </p:nvSpPr>
        <p:spPr>
          <a:xfrm>
            <a:off x="581192" y="5260127"/>
            <a:ext cx="11029617" cy="598671"/>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280"/>
              </a:spcBef>
              <a:spcAft>
                <a:spcPts val="0"/>
              </a:spcAft>
              <a:buSzPts val="1288"/>
              <a:buNone/>
              <a:defRPr sz="1400"/>
            </a:lvl1pPr>
            <a:lvl2pPr indent="-228600" lvl="1" marL="914400" algn="l">
              <a:lnSpc>
                <a:spcPct val="150000"/>
              </a:lnSpc>
              <a:spcBef>
                <a:spcPts val="600"/>
              </a:spcBef>
              <a:spcAft>
                <a:spcPts val="0"/>
              </a:spcAft>
              <a:buSzPts val="1104"/>
              <a:buNone/>
              <a:defRPr sz="1200"/>
            </a:lvl2pPr>
            <a:lvl3pPr indent="-228600" lvl="2" marL="1371600" algn="l">
              <a:lnSpc>
                <a:spcPct val="150000"/>
              </a:lnSpc>
              <a:spcBef>
                <a:spcPts val="600"/>
              </a:spcBef>
              <a:spcAft>
                <a:spcPts val="0"/>
              </a:spcAft>
              <a:buSzPts val="920"/>
              <a:buNone/>
              <a:defRPr sz="1000"/>
            </a:lvl3pPr>
            <a:lvl4pPr indent="-228600" lvl="3" marL="1828800" algn="l">
              <a:lnSpc>
                <a:spcPct val="150000"/>
              </a:lnSpc>
              <a:spcBef>
                <a:spcPts val="600"/>
              </a:spcBef>
              <a:spcAft>
                <a:spcPts val="0"/>
              </a:spcAft>
              <a:buSzPts val="828"/>
              <a:buNone/>
              <a:defRPr sz="900"/>
            </a:lvl4pPr>
            <a:lvl5pPr indent="-228600" lvl="4" marL="2286000" algn="l">
              <a:lnSpc>
                <a:spcPct val="150000"/>
              </a:lnSpc>
              <a:spcBef>
                <a:spcPts val="600"/>
              </a:spcBef>
              <a:spcAft>
                <a:spcPts val="0"/>
              </a:spcAft>
              <a:buSzPts val="828"/>
              <a:buNone/>
              <a:defRPr sz="900"/>
            </a:lvl5pPr>
            <a:lvl6pPr indent="-228600" lvl="5" marL="2743200" algn="l">
              <a:lnSpc>
                <a:spcPct val="100000"/>
              </a:lnSpc>
              <a:spcBef>
                <a:spcPts val="600"/>
              </a:spcBef>
              <a:spcAft>
                <a:spcPts val="0"/>
              </a:spcAft>
              <a:buSzPts val="828"/>
              <a:buNone/>
              <a:defRPr sz="900"/>
            </a:lvl6pPr>
            <a:lvl7pPr indent="-228600" lvl="6" marL="3200400" algn="l">
              <a:lnSpc>
                <a:spcPct val="100000"/>
              </a:lnSpc>
              <a:spcBef>
                <a:spcPts val="600"/>
              </a:spcBef>
              <a:spcAft>
                <a:spcPts val="0"/>
              </a:spcAft>
              <a:buSzPts val="828"/>
              <a:buNone/>
              <a:defRPr sz="900"/>
            </a:lvl7pPr>
            <a:lvl8pPr indent="-228600" lvl="7" marL="3657600" algn="l">
              <a:lnSpc>
                <a:spcPct val="100000"/>
              </a:lnSpc>
              <a:spcBef>
                <a:spcPts val="600"/>
              </a:spcBef>
              <a:spcAft>
                <a:spcPts val="0"/>
              </a:spcAft>
              <a:buSzPts val="828"/>
              <a:buNone/>
              <a:defRPr sz="900"/>
            </a:lvl8pPr>
            <a:lvl9pPr indent="-228600" lvl="8" marL="4114800" algn="l">
              <a:lnSpc>
                <a:spcPct val="100000"/>
              </a:lnSpc>
              <a:spcBef>
                <a:spcPts val="600"/>
              </a:spcBef>
              <a:spcAft>
                <a:spcPts val="600"/>
              </a:spcAft>
              <a:buSzPts val="828"/>
              <a:buNone/>
              <a:defRPr sz="900"/>
            </a:lvl9pPr>
          </a:lstStyle>
          <a:p/>
        </p:txBody>
      </p:sp>
      <p:sp>
        <p:nvSpPr>
          <p:cNvPr id="123" name="Google Shape;123;p28"/>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8"/>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8"/>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p28"/>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27" name="Shape 127"/>
        <p:cNvGrpSpPr/>
        <p:nvPr/>
      </p:nvGrpSpPr>
      <p:grpSpPr>
        <a:xfrm>
          <a:off x="0" y="0"/>
          <a:ext cx="0" cy="0"/>
          <a:chOff x="0" y="0"/>
          <a:chExt cx="0" cy="0"/>
        </a:xfrm>
      </p:grpSpPr>
      <p:sp>
        <p:nvSpPr>
          <p:cNvPr id="128" name="Google Shape;128;p2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no bullets" type="obj">
  <p:cSld name="OBJECT">
    <p:spTree>
      <p:nvGrpSpPr>
        <p:cNvPr id="22" name="Shape 22"/>
        <p:cNvGrpSpPr/>
        <p:nvPr/>
      </p:nvGrpSpPr>
      <p:grpSpPr>
        <a:xfrm>
          <a:off x="0" y="0"/>
          <a:ext cx="0" cy="0"/>
          <a:chOff x="0" y="0"/>
          <a:chExt cx="0" cy="0"/>
        </a:xfrm>
      </p:grpSpPr>
      <p:sp>
        <p:nvSpPr>
          <p:cNvPr id="23" name="Google Shape;23;p16"/>
          <p:cNvSpPr txBox="1"/>
          <p:nvPr>
            <p:ph type="title"/>
          </p:nvPr>
        </p:nvSpPr>
        <p:spPr>
          <a:xfrm>
            <a:off x="581192" y="702156"/>
            <a:ext cx="11029616" cy="1013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 type="body"/>
          </p:nvPr>
        </p:nvSpPr>
        <p:spPr>
          <a:xfrm>
            <a:off x="581192" y="2180496"/>
            <a:ext cx="11029615" cy="3678303"/>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25" name="Google Shape;25;p16"/>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2" type="sldNum"/>
          </p:nvPr>
        </p:nvSpPr>
        <p:spPr>
          <a:xfrm>
            <a:off x="10558300" y="5956137"/>
            <a:ext cx="105250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16"/>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 with Photo">
  <p:cSld name="1_Section Divider with Photo">
    <p:spTree>
      <p:nvGrpSpPr>
        <p:cNvPr id="29" name="Shape 29"/>
        <p:cNvGrpSpPr/>
        <p:nvPr/>
      </p:nvGrpSpPr>
      <p:grpSpPr>
        <a:xfrm>
          <a:off x="0" y="0"/>
          <a:ext cx="0" cy="0"/>
          <a:chOff x="0" y="0"/>
          <a:chExt cx="0" cy="0"/>
        </a:xfrm>
      </p:grpSpPr>
      <p:pic>
        <p:nvPicPr>
          <p:cNvPr descr="A group of people walking on a sidewalk&#10;&#10;Description automatically generated" id="30" name="Google Shape;30;p13"/>
          <p:cNvPicPr preferRelativeResize="0"/>
          <p:nvPr/>
        </p:nvPicPr>
        <p:blipFill rotWithShape="1">
          <a:blip r:embed="rId2">
            <a:alphaModFix/>
          </a:blip>
          <a:srcRect b="15392" l="0" r="0" t="6385"/>
          <a:stretch/>
        </p:blipFill>
        <p:spPr>
          <a:xfrm>
            <a:off x="464565" y="502086"/>
            <a:ext cx="11262865" cy="5853827"/>
          </a:xfrm>
          <a:prstGeom prst="rect">
            <a:avLst/>
          </a:prstGeom>
          <a:noFill/>
          <a:ln>
            <a:noFill/>
          </a:ln>
        </p:spPr>
      </p:pic>
      <p:sp>
        <p:nvSpPr>
          <p:cNvPr id="31" name="Google Shape;31;p13"/>
          <p:cNvSpPr/>
          <p:nvPr/>
        </p:nvSpPr>
        <p:spPr>
          <a:xfrm>
            <a:off x="464567" y="502086"/>
            <a:ext cx="11262866" cy="5853827"/>
          </a:xfrm>
          <a:prstGeom prst="rect">
            <a:avLst/>
          </a:prstGeom>
          <a:gradFill>
            <a:gsLst>
              <a:gs pos="0">
                <a:srgbClr val="000000">
                  <a:alpha val="0"/>
                </a:srgbClr>
              </a:gs>
              <a:gs pos="68000">
                <a:srgbClr val="000000">
                  <a:alpha val="60000"/>
                </a:srgbClr>
              </a:gs>
              <a:gs pos="100000">
                <a:srgbClr val="000000">
                  <a:alpha val="60000"/>
                </a:srgbClr>
              </a:gs>
            </a:gsLst>
            <a:lin ang="54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3"/>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
        <p:nvSpPr>
          <p:cNvPr id="33" name="Google Shape;33;p13"/>
          <p:cNvSpPr txBox="1"/>
          <p:nvPr>
            <p:ph type="ctrTitle"/>
          </p:nvPr>
        </p:nvSpPr>
        <p:spPr>
          <a:xfrm>
            <a:off x="2070089" y="3140668"/>
            <a:ext cx="8051821" cy="1475013"/>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3"/>
          <p:cNvSpPr txBox="1"/>
          <p:nvPr>
            <p:ph idx="1" type="subTitle"/>
          </p:nvPr>
        </p:nvSpPr>
        <p:spPr>
          <a:xfrm>
            <a:off x="2070092" y="4615681"/>
            <a:ext cx="8051819"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35" name="Shape 35"/>
        <p:cNvGrpSpPr/>
        <p:nvPr/>
      </p:nvGrpSpPr>
      <p:grpSpPr>
        <a:xfrm>
          <a:off x="0" y="0"/>
          <a:ext cx="0" cy="0"/>
          <a:chOff x="0" y="0"/>
          <a:chExt cx="0" cy="0"/>
        </a:xfrm>
      </p:grpSpPr>
      <p:sp>
        <p:nvSpPr>
          <p:cNvPr id="36" name="Google Shape;36;p19"/>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9"/>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19"/>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
        <p:nvSpPr>
          <p:cNvPr id="40" name="Google Shape;40;p19"/>
          <p:cNvSpPr txBox="1"/>
          <p:nvPr>
            <p:ph type="ctrTitle"/>
          </p:nvPr>
        </p:nvSpPr>
        <p:spPr>
          <a:xfrm>
            <a:off x="581191" y="1891979"/>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Montserrat ExtraBold"/>
              <a:buNone/>
              <a:defRPr b="1" i="0" sz="3600" cap="none">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9"/>
          <p:cNvSpPr txBox="1"/>
          <p:nvPr>
            <p:ph idx="1" type="subTitle"/>
          </p:nvPr>
        </p:nvSpPr>
        <p:spPr>
          <a:xfrm>
            <a:off x="581194" y="3366992"/>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dk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pic>
        <p:nvPicPr>
          <p:cNvPr id="42" name="Google Shape;42;p19"/>
          <p:cNvPicPr preferRelativeResize="0"/>
          <p:nvPr/>
        </p:nvPicPr>
        <p:blipFill rotWithShape="1">
          <a:blip r:embed="rId2">
            <a:alphaModFix/>
          </a:blip>
          <a:srcRect b="0" l="0" r="0" t="0"/>
          <a:stretch/>
        </p:blipFill>
        <p:spPr>
          <a:xfrm>
            <a:off x="9135900" y="251478"/>
            <a:ext cx="2844799" cy="24504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eatured Call-Out Quote" type="title">
  <p:cSld name="TITLE">
    <p:spTree>
      <p:nvGrpSpPr>
        <p:cNvPr id="43" name="Shape 43"/>
        <p:cNvGrpSpPr/>
        <p:nvPr/>
      </p:nvGrpSpPr>
      <p:grpSpPr>
        <a:xfrm>
          <a:off x="0" y="0"/>
          <a:ext cx="0" cy="0"/>
          <a:chOff x="0" y="0"/>
          <a:chExt cx="0" cy="0"/>
        </a:xfrm>
      </p:grpSpPr>
      <p:sp>
        <p:nvSpPr>
          <p:cNvPr id="44" name="Google Shape;44;p18"/>
          <p:cNvSpPr/>
          <p:nvPr/>
        </p:nvSpPr>
        <p:spPr>
          <a:xfrm>
            <a:off x="464567" y="502086"/>
            <a:ext cx="11262866" cy="5853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8"/>
          <p:cNvSpPr txBox="1"/>
          <p:nvPr/>
        </p:nvSpPr>
        <p:spPr>
          <a:xfrm>
            <a:off x="634979" y="2075357"/>
            <a:ext cx="10993549" cy="1125505"/>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9600"/>
              <a:buFont typeface="Montserrat Medium"/>
              <a:buNone/>
            </a:pPr>
            <a:r>
              <a:rPr b="0" i="0" lang="en-US" sz="9600" u="none" cap="none" strike="noStrike">
                <a:solidFill>
                  <a:schemeClr val="accent2"/>
                </a:solidFill>
                <a:latin typeface="Montserrat Medium"/>
                <a:ea typeface="Montserrat Medium"/>
                <a:cs typeface="Montserrat Medium"/>
                <a:sym typeface="Montserrat Medium"/>
              </a:rPr>
              <a:t>“</a:t>
            </a:r>
            <a:endParaRPr b="0" i="0" sz="1400" u="none" cap="none" strike="noStrike">
              <a:solidFill>
                <a:srgbClr val="000000"/>
              </a:solidFill>
              <a:latin typeface="Arial"/>
              <a:ea typeface="Arial"/>
              <a:cs typeface="Arial"/>
              <a:sym typeface="Arial"/>
            </a:endParaRPr>
          </a:p>
        </p:txBody>
      </p:sp>
      <p:sp>
        <p:nvSpPr>
          <p:cNvPr id="46" name="Google Shape;46;p18"/>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Roboto Serif"/>
              <a:buNone/>
              <a:defRPr b="1" i="0" sz="3600" cap="none">
                <a:solidFill>
                  <a:schemeClr val="lt1"/>
                </a:solidFill>
                <a:latin typeface="Roboto Serif"/>
                <a:ea typeface="Roboto Serif"/>
                <a:cs typeface="Roboto Serif"/>
                <a:sym typeface="Roboto Serif"/>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8"/>
          <p:cNvSpPr txBox="1"/>
          <p:nvPr>
            <p:ph idx="1" type="subTitle"/>
          </p:nvPr>
        </p:nvSpPr>
        <p:spPr>
          <a:xfrm>
            <a:off x="581194" y="4445260"/>
            <a:ext cx="10993546"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20"/>
              </a:spcBef>
              <a:spcAft>
                <a:spcPts val="0"/>
              </a:spcAft>
              <a:buSzPts val="1472"/>
              <a:buNone/>
              <a:defRPr b="1" i="0" sz="1600" cap="none">
                <a:solidFill>
                  <a:schemeClr val="lt1"/>
                </a:solidFill>
                <a:latin typeface="Montserrat"/>
                <a:ea typeface="Montserrat"/>
                <a:cs typeface="Montserrat"/>
                <a:sym typeface="Montserrat"/>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48" name="Google Shape;48;p18"/>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9" name="Shape 49"/>
        <p:cNvGrpSpPr/>
        <p:nvPr/>
      </p:nvGrpSpPr>
      <p:grpSpPr>
        <a:xfrm>
          <a:off x="0" y="0"/>
          <a:ext cx="0" cy="0"/>
          <a:chOff x="0" y="0"/>
          <a:chExt cx="0" cy="0"/>
        </a:xfrm>
      </p:grpSpPr>
      <p:pic>
        <p:nvPicPr>
          <p:cNvPr descr="A building with a large sign&#10;&#10;Description automatically generated with medium confidence" id="50" name="Google Shape;50;p12"/>
          <p:cNvPicPr preferRelativeResize="0"/>
          <p:nvPr/>
        </p:nvPicPr>
        <p:blipFill rotWithShape="1">
          <a:blip r:embed="rId2">
            <a:alphaModFix/>
          </a:blip>
          <a:srcRect b="12500" l="0" r="0" t="12500"/>
          <a:stretch/>
        </p:blipFill>
        <p:spPr>
          <a:xfrm>
            <a:off x="0" y="0"/>
            <a:ext cx="12192000" cy="6858000"/>
          </a:xfrm>
          <a:prstGeom prst="rect">
            <a:avLst/>
          </a:prstGeom>
          <a:noFill/>
          <a:ln>
            <a:noFill/>
          </a:ln>
        </p:spPr>
      </p:pic>
      <p:sp>
        <p:nvSpPr>
          <p:cNvPr id="51" name="Google Shape;51;p12"/>
          <p:cNvSpPr/>
          <p:nvPr/>
        </p:nvSpPr>
        <p:spPr>
          <a:xfrm>
            <a:off x="0" y="0"/>
            <a:ext cx="12192000" cy="6858000"/>
          </a:xfrm>
          <a:prstGeom prst="rect">
            <a:avLst/>
          </a:prstGeom>
          <a:solidFill>
            <a:schemeClr val="accent1">
              <a:alpha val="9450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2"/>
          <p:cNvSpPr txBox="1"/>
          <p:nvPr>
            <p:ph type="ctrTitle"/>
          </p:nvPr>
        </p:nvSpPr>
        <p:spPr>
          <a:xfrm>
            <a:off x="581191" y="4258660"/>
            <a:ext cx="8051821"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3600"/>
              <a:buFont typeface="Montserrat ExtraBold"/>
              <a:buNone/>
              <a:defRPr b="1" i="0" sz="3600" cap="none">
                <a:solidFill>
                  <a:schemeClr val="l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 type="subTitle"/>
          </p:nvPr>
        </p:nvSpPr>
        <p:spPr>
          <a:xfrm>
            <a:off x="581194" y="5733673"/>
            <a:ext cx="8051819" cy="590321"/>
          </a:xfrm>
          <a:prstGeom prst="rect">
            <a:avLst/>
          </a:prstGeom>
          <a:noFill/>
          <a:ln>
            <a:noFill/>
          </a:ln>
        </p:spPr>
        <p:txBody>
          <a:bodyPr anchorCtr="0" anchor="t" bIns="45700" lIns="91425" spcFirstLastPara="1" rIns="91425" wrap="square" tIns="45700">
            <a:normAutofit/>
          </a:bodyPr>
          <a:lstStyle>
            <a:lvl1pPr lvl="0" algn="l">
              <a:lnSpc>
                <a:spcPct val="150000"/>
              </a:lnSpc>
              <a:spcBef>
                <a:spcPts val="360"/>
              </a:spcBef>
              <a:spcAft>
                <a:spcPts val="0"/>
              </a:spcAft>
              <a:buSzPts val="1656"/>
              <a:buNone/>
              <a:defRPr b="0" i="0" sz="1800" cap="none">
                <a:solidFill>
                  <a:schemeClr val="lt1"/>
                </a:solidFill>
                <a:latin typeface="Roboto Serif"/>
                <a:ea typeface="Roboto Serif"/>
                <a:cs typeface="Roboto Serif"/>
                <a:sym typeface="Roboto Serif"/>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54" name="Google Shape;54;p12"/>
          <p:cNvSpPr/>
          <p:nvPr/>
        </p:nvSpPr>
        <p:spPr>
          <a:xfrm rot="3300000">
            <a:off x="7487556" y="273928"/>
            <a:ext cx="7956013" cy="378422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pic>
        <p:nvPicPr>
          <p:cNvPr id="55" name="Google Shape;55;p12"/>
          <p:cNvPicPr preferRelativeResize="0"/>
          <p:nvPr/>
        </p:nvPicPr>
        <p:blipFill rotWithShape="1">
          <a:blip r:embed="rId3">
            <a:alphaModFix/>
          </a:blip>
          <a:srcRect b="0" l="0" r="0" t="0"/>
          <a:stretch/>
        </p:blipFill>
        <p:spPr>
          <a:xfrm>
            <a:off x="9127174" y="251478"/>
            <a:ext cx="2868743" cy="247109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eatured Call-Out">
  <p:cSld name="1_Featured Call-Out">
    <p:spTree>
      <p:nvGrpSpPr>
        <p:cNvPr id="56" name="Shape 56"/>
        <p:cNvGrpSpPr/>
        <p:nvPr/>
      </p:nvGrpSpPr>
      <p:grpSpPr>
        <a:xfrm>
          <a:off x="0" y="0"/>
          <a:ext cx="0" cy="0"/>
          <a:chOff x="0" y="0"/>
          <a:chExt cx="0" cy="0"/>
        </a:xfrm>
      </p:grpSpPr>
      <p:sp>
        <p:nvSpPr>
          <p:cNvPr id="57" name="Google Shape;57;p20"/>
          <p:cNvSpPr/>
          <p:nvPr/>
        </p:nvSpPr>
        <p:spPr>
          <a:xfrm>
            <a:off x="464567" y="502086"/>
            <a:ext cx="11262866" cy="5853827"/>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0"/>
          <p:cNvSpPr txBox="1"/>
          <p:nvPr>
            <p:ph type="ctrTitle"/>
          </p:nvPr>
        </p:nvSpPr>
        <p:spPr>
          <a:xfrm>
            <a:off x="581191" y="2148986"/>
            <a:ext cx="10993549" cy="2188697"/>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chemeClr val="lt1"/>
              </a:buClr>
              <a:buSzPts val="3600"/>
              <a:buFont typeface="Roboto Serif"/>
              <a:buNone/>
              <a:defRPr b="1" i="0" sz="3600" cap="none">
                <a:solidFill>
                  <a:schemeClr val="lt1"/>
                </a:solidFill>
                <a:latin typeface="Roboto Serif"/>
                <a:ea typeface="Roboto Serif"/>
                <a:cs typeface="Roboto Serif"/>
                <a:sym typeface="Roboto Serif"/>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0"/>
          <p:cNvSpPr txBox="1"/>
          <p:nvPr>
            <p:ph idx="1" type="subTitle"/>
          </p:nvPr>
        </p:nvSpPr>
        <p:spPr>
          <a:xfrm>
            <a:off x="581194" y="4445260"/>
            <a:ext cx="10993546" cy="590321"/>
          </a:xfrm>
          <a:prstGeom prst="rect">
            <a:avLst/>
          </a:prstGeom>
          <a:noFill/>
          <a:ln>
            <a:noFill/>
          </a:ln>
        </p:spPr>
        <p:txBody>
          <a:bodyPr anchorCtr="0" anchor="t" bIns="45700" lIns="91425" spcFirstLastPara="1" rIns="91425" wrap="square" tIns="45700">
            <a:normAutofit/>
          </a:bodyPr>
          <a:lstStyle>
            <a:lvl1pPr lvl="0" algn="ctr">
              <a:lnSpc>
                <a:spcPct val="150000"/>
              </a:lnSpc>
              <a:spcBef>
                <a:spcPts val="320"/>
              </a:spcBef>
              <a:spcAft>
                <a:spcPts val="0"/>
              </a:spcAft>
              <a:buSzPts val="1472"/>
              <a:buNone/>
              <a:defRPr b="1" i="0" sz="1600" cap="none">
                <a:solidFill>
                  <a:schemeClr val="lt1"/>
                </a:solidFill>
                <a:latin typeface="Montserrat"/>
                <a:ea typeface="Montserrat"/>
                <a:cs typeface="Montserrat"/>
                <a:sym typeface="Montserrat"/>
              </a:defRPr>
            </a:lvl1pPr>
            <a:lvl2pPr lvl="1" algn="ctr">
              <a:lnSpc>
                <a:spcPct val="150000"/>
              </a:lnSpc>
              <a:spcBef>
                <a:spcPts val="600"/>
              </a:spcBef>
              <a:spcAft>
                <a:spcPts val="0"/>
              </a:spcAft>
              <a:buSzPts val="1472"/>
              <a:buNone/>
              <a:defRPr>
                <a:solidFill>
                  <a:srgbClr val="888888"/>
                </a:solidFill>
              </a:defRPr>
            </a:lvl2pPr>
            <a:lvl3pPr lvl="2" algn="ctr">
              <a:lnSpc>
                <a:spcPct val="150000"/>
              </a:lnSpc>
              <a:spcBef>
                <a:spcPts val="600"/>
              </a:spcBef>
              <a:spcAft>
                <a:spcPts val="0"/>
              </a:spcAft>
              <a:buSzPts val="1288"/>
              <a:buNone/>
              <a:defRPr>
                <a:solidFill>
                  <a:srgbClr val="888888"/>
                </a:solidFill>
              </a:defRPr>
            </a:lvl3pPr>
            <a:lvl4pPr lvl="3" algn="ctr">
              <a:lnSpc>
                <a:spcPct val="150000"/>
              </a:lnSpc>
              <a:spcBef>
                <a:spcPts val="600"/>
              </a:spcBef>
              <a:spcAft>
                <a:spcPts val="0"/>
              </a:spcAft>
              <a:buSzPts val="1104"/>
              <a:buNone/>
              <a:defRPr>
                <a:solidFill>
                  <a:srgbClr val="888888"/>
                </a:solidFill>
              </a:defRPr>
            </a:lvl4pPr>
            <a:lvl5pPr lvl="4" algn="ctr">
              <a:lnSpc>
                <a:spcPct val="150000"/>
              </a:lnSpc>
              <a:spcBef>
                <a:spcPts val="600"/>
              </a:spcBef>
              <a:spcAft>
                <a:spcPts val="0"/>
              </a:spcAft>
              <a:buSzPts val="920"/>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p:txBody>
      </p:sp>
      <p:sp>
        <p:nvSpPr>
          <p:cNvPr id="60" name="Google Shape;60;p20"/>
          <p:cNvSpPr/>
          <p:nvPr/>
        </p:nvSpPr>
        <p:spPr>
          <a:xfrm rot="-7500000">
            <a:off x="-281435" y="5687820"/>
            <a:ext cx="1563514" cy="743675"/>
          </a:xfrm>
          <a:custGeom>
            <a:rect b="b" l="l" r="r" t="t"/>
            <a:pathLst>
              <a:path extrusionOk="0" h="963146" w="2024933">
                <a:moveTo>
                  <a:pt x="667231" y="0"/>
                </a:moveTo>
                <a:lnTo>
                  <a:pt x="2024933" y="963146"/>
                </a:lnTo>
                <a:lnTo>
                  <a:pt x="0" y="963146"/>
                </a:lnTo>
                <a:lnTo>
                  <a:pt x="66723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colulmn no bullets" type="twoObj">
  <p:cSld name="TWO_OBJECTS">
    <p:spTree>
      <p:nvGrpSpPr>
        <p:cNvPr id="61" name="Shape 61"/>
        <p:cNvGrpSpPr/>
        <p:nvPr/>
      </p:nvGrpSpPr>
      <p:grpSpPr>
        <a:xfrm>
          <a:off x="0" y="0"/>
          <a:ext cx="0" cy="0"/>
          <a:chOff x="0" y="0"/>
          <a:chExt cx="0" cy="0"/>
        </a:xfrm>
      </p:grpSpPr>
      <p:sp>
        <p:nvSpPr>
          <p:cNvPr id="62" name="Google Shape;62;p21"/>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 type="body"/>
          </p:nvPr>
        </p:nvSpPr>
        <p:spPr>
          <a:xfrm>
            <a:off x="581193" y="2228003"/>
            <a:ext cx="5422390" cy="363304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4" name="Google Shape;64;p21"/>
          <p:cNvSpPr txBox="1"/>
          <p:nvPr>
            <p:ph idx="2" type="body"/>
          </p:nvPr>
        </p:nvSpPr>
        <p:spPr>
          <a:xfrm>
            <a:off x="6188417" y="2228003"/>
            <a:ext cx="5422392" cy="363304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360"/>
              </a:spcBef>
              <a:spcAft>
                <a:spcPts val="0"/>
              </a:spcAft>
              <a:buSzPts val="1656"/>
              <a:buNone/>
              <a:defRPr/>
            </a:lvl1pPr>
            <a:lvl2pPr indent="-228600" lvl="1" marL="914400" algn="l">
              <a:lnSpc>
                <a:spcPct val="150000"/>
              </a:lnSpc>
              <a:spcBef>
                <a:spcPts val="600"/>
              </a:spcBef>
              <a:spcAft>
                <a:spcPts val="0"/>
              </a:spcAft>
              <a:buSzPts val="1472"/>
              <a:buNone/>
              <a:defRPr/>
            </a:lvl2pPr>
            <a:lvl3pPr indent="-228600" lvl="2" marL="1371600" algn="l">
              <a:lnSpc>
                <a:spcPct val="150000"/>
              </a:lnSpc>
              <a:spcBef>
                <a:spcPts val="600"/>
              </a:spcBef>
              <a:spcAft>
                <a:spcPts val="0"/>
              </a:spcAft>
              <a:buSzPts val="1288"/>
              <a:buNone/>
              <a:defRPr/>
            </a:lvl3pPr>
            <a:lvl4pPr indent="-228600" lvl="3" marL="1828800" algn="l">
              <a:lnSpc>
                <a:spcPct val="150000"/>
              </a:lnSpc>
              <a:spcBef>
                <a:spcPts val="600"/>
              </a:spcBef>
              <a:spcAft>
                <a:spcPts val="0"/>
              </a:spcAft>
              <a:buSzPts val="1104"/>
              <a:buNone/>
              <a:defRPr/>
            </a:lvl4pPr>
            <a:lvl5pPr indent="-228600" lvl="4" marL="2286000" algn="l">
              <a:lnSpc>
                <a:spcPct val="150000"/>
              </a:lnSpc>
              <a:spcBef>
                <a:spcPts val="600"/>
              </a:spcBef>
              <a:spcAft>
                <a:spcPts val="0"/>
              </a:spcAft>
              <a:buSzPts val="920"/>
              <a:buNone/>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65" name="Google Shape;65;p21"/>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1"/>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1"/>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21"/>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Column bullets">
  <p:cSld name="Title and Content 2 Column bullets">
    <p:spTree>
      <p:nvGrpSpPr>
        <p:cNvPr id="69" name="Shape 69"/>
        <p:cNvGrpSpPr/>
        <p:nvPr/>
      </p:nvGrpSpPr>
      <p:grpSpPr>
        <a:xfrm>
          <a:off x="0" y="0"/>
          <a:ext cx="0" cy="0"/>
          <a:chOff x="0" y="0"/>
          <a:chExt cx="0" cy="0"/>
        </a:xfrm>
      </p:grpSpPr>
      <p:sp>
        <p:nvSpPr>
          <p:cNvPr id="70" name="Google Shape;70;p22"/>
          <p:cNvSpPr txBox="1"/>
          <p:nvPr>
            <p:ph type="title"/>
          </p:nvPr>
        </p:nvSpPr>
        <p:spPr>
          <a:xfrm>
            <a:off x="581193" y="729658"/>
            <a:ext cx="11029616" cy="988332"/>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800"/>
              <a:buFont typeface="Montserrat ExtraBold"/>
              <a:buNone/>
              <a:defRPr b="1" i="0">
                <a:solidFill>
                  <a:schemeClr val="accent1"/>
                </a:solidFill>
                <a:latin typeface="Montserrat ExtraBold"/>
                <a:ea typeface="Montserrat ExtraBold"/>
                <a:cs typeface="Montserrat ExtraBold"/>
                <a:sym typeface="Montserrat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 type="body"/>
          </p:nvPr>
        </p:nvSpPr>
        <p:spPr>
          <a:xfrm>
            <a:off x="581193" y="2228003"/>
            <a:ext cx="5422390" cy="3633047"/>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2" name="Google Shape;72;p22"/>
          <p:cNvSpPr txBox="1"/>
          <p:nvPr>
            <p:ph idx="2" type="body"/>
          </p:nvPr>
        </p:nvSpPr>
        <p:spPr>
          <a:xfrm>
            <a:off x="6188417" y="2228003"/>
            <a:ext cx="5422392" cy="3633047"/>
          </a:xfrm>
          <a:prstGeom prst="rect">
            <a:avLst/>
          </a:prstGeom>
          <a:noFill/>
          <a:ln>
            <a:noFill/>
          </a:ln>
        </p:spPr>
        <p:txBody>
          <a:bodyPr anchorCtr="0" anchor="t" bIns="45700" lIns="91425" spcFirstLastPara="1" rIns="91425" wrap="square" tIns="45700">
            <a:normAutofit/>
          </a:bodyPr>
          <a:lstStyle>
            <a:lvl1pPr indent="-333756" lvl="0" marL="457200" algn="l">
              <a:lnSpc>
                <a:spcPct val="150000"/>
              </a:lnSpc>
              <a:spcBef>
                <a:spcPts val="360"/>
              </a:spcBef>
              <a:spcAft>
                <a:spcPts val="0"/>
              </a:spcAft>
              <a:buSzPts val="1656"/>
              <a:buChar char="◼"/>
              <a:defRPr/>
            </a:lvl1pPr>
            <a:lvl2pPr indent="-333756" lvl="1" marL="914400" algn="l">
              <a:lnSpc>
                <a:spcPct val="150000"/>
              </a:lnSpc>
              <a:spcBef>
                <a:spcPts val="600"/>
              </a:spcBef>
              <a:spcAft>
                <a:spcPts val="0"/>
              </a:spcAft>
              <a:buSzPts val="1656"/>
              <a:buChar char="◼"/>
              <a:defRPr/>
            </a:lvl2pPr>
            <a:lvl3pPr indent="-333756" lvl="2" marL="1371600" algn="l">
              <a:lnSpc>
                <a:spcPct val="150000"/>
              </a:lnSpc>
              <a:spcBef>
                <a:spcPts val="600"/>
              </a:spcBef>
              <a:spcAft>
                <a:spcPts val="0"/>
              </a:spcAft>
              <a:buSzPts val="1656"/>
              <a:buChar char="◼"/>
              <a:defRPr/>
            </a:lvl3pPr>
            <a:lvl4pPr indent="-333756" lvl="3" marL="1828800" algn="l">
              <a:lnSpc>
                <a:spcPct val="150000"/>
              </a:lnSpc>
              <a:spcBef>
                <a:spcPts val="600"/>
              </a:spcBef>
              <a:spcAft>
                <a:spcPts val="0"/>
              </a:spcAft>
              <a:buSzPts val="1656"/>
              <a:buChar char="◼"/>
              <a:defRPr/>
            </a:lvl4pPr>
            <a:lvl5pPr indent="-333756" lvl="4" marL="2286000" algn="l">
              <a:lnSpc>
                <a:spcPct val="150000"/>
              </a:lnSpc>
              <a:spcBef>
                <a:spcPts val="600"/>
              </a:spcBef>
              <a:spcAft>
                <a:spcPts val="0"/>
              </a:spcAft>
              <a:buSzPts val="1656"/>
              <a:buChar char="◼"/>
              <a:defRPr/>
            </a:lvl5pPr>
            <a:lvl6pPr indent="-333756" lvl="5" marL="2743200" algn="l">
              <a:lnSpc>
                <a:spcPct val="100000"/>
              </a:lnSpc>
              <a:spcBef>
                <a:spcPts val="600"/>
              </a:spcBef>
              <a:spcAft>
                <a:spcPts val="0"/>
              </a:spcAft>
              <a:buSzPts val="1656"/>
              <a:buChar char="◼"/>
              <a:defRPr/>
            </a:lvl6pPr>
            <a:lvl7pPr indent="-333756" lvl="6" marL="3200400" algn="l">
              <a:lnSpc>
                <a:spcPct val="100000"/>
              </a:lnSpc>
              <a:spcBef>
                <a:spcPts val="600"/>
              </a:spcBef>
              <a:spcAft>
                <a:spcPts val="0"/>
              </a:spcAft>
              <a:buSzPts val="1656"/>
              <a:buChar char="◼"/>
              <a:defRPr/>
            </a:lvl7pPr>
            <a:lvl8pPr indent="-333756" lvl="7" marL="3657600" algn="l">
              <a:lnSpc>
                <a:spcPct val="100000"/>
              </a:lnSpc>
              <a:spcBef>
                <a:spcPts val="600"/>
              </a:spcBef>
              <a:spcAft>
                <a:spcPts val="0"/>
              </a:spcAft>
              <a:buSzPts val="1656"/>
              <a:buChar char="◼"/>
              <a:defRPr/>
            </a:lvl8pPr>
            <a:lvl9pPr indent="-333756" lvl="8" marL="4114800" algn="l">
              <a:lnSpc>
                <a:spcPct val="100000"/>
              </a:lnSpc>
              <a:spcBef>
                <a:spcPts val="600"/>
              </a:spcBef>
              <a:spcAft>
                <a:spcPts val="600"/>
              </a:spcAft>
              <a:buSzPts val="1656"/>
              <a:buChar char="◼"/>
              <a:defRPr/>
            </a:lvl9pPr>
          </a:lstStyle>
          <a:p/>
        </p:txBody>
      </p:sp>
      <p:sp>
        <p:nvSpPr>
          <p:cNvPr id="73" name="Google Shape;73;p22"/>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2"/>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2"/>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
        <p:nvSpPr>
          <p:cNvPr id="76" name="Google Shape;76;p22"/>
          <p:cNvSpPr/>
          <p:nvPr/>
        </p:nvSpPr>
        <p:spPr>
          <a:xfrm rot="-7500000">
            <a:off x="-655596" y="6070333"/>
            <a:ext cx="1563514" cy="743675"/>
          </a:xfrm>
          <a:custGeom>
            <a:rect b="b" l="l" r="r" t="t"/>
            <a:pathLst>
              <a:path extrusionOk="0" h="963146" w="2024933">
                <a:moveTo>
                  <a:pt x="667231" y="0"/>
                </a:moveTo>
                <a:lnTo>
                  <a:pt x="2024933" y="963146"/>
                </a:lnTo>
                <a:lnTo>
                  <a:pt x="0" y="963146"/>
                </a:lnTo>
                <a:lnTo>
                  <a:pt x="667231"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chemeClr val="accent1"/>
              </a:buClr>
              <a:buSzPts val="2800"/>
              <a:buFont typeface="Montserrat ExtraBold"/>
              <a:buNone/>
              <a:defRPr b="1" i="0" sz="2800" u="none" cap="none" strike="noStrike">
                <a:solidFill>
                  <a:schemeClr val="accent1"/>
                </a:solidFill>
                <a:latin typeface="Montserrat ExtraBold"/>
                <a:ea typeface="Montserrat ExtraBold"/>
                <a:cs typeface="Montserrat ExtraBold"/>
                <a:sym typeface="Montserrat ExtraBol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1" name="Google Shape;11;p10"/>
          <p:cNvSpPr txBox="1"/>
          <p:nvPr>
            <p:ph idx="1" type="body"/>
          </p:nvPr>
        </p:nvSpPr>
        <p:spPr>
          <a:xfrm>
            <a:off x="581192" y="2336003"/>
            <a:ext cx="11029616" cy="3522794"/>
          </a:xfrm>
          <a:prstGeom prst="rect">
            <a:avLst/>
          </a:prstGeom>
          <a:noFill/>
          <a:ln>
            <a:noFill/>
          </a:ln>
        </p:spPr>
        <p:txBody>
          <a:bodyPr anchorCtr="0" anchor="t" bIns="45700" lIns="91425" spcFirstLastPara="1" rIns="91425" wrap="square" tIns="45700">
            <a:normAutofit/>
          </a:bodyPr>
          <a:lstStyle>
            <a:lvl1pPr indent="-333756" lvl="0" marL="457200" marR="0" rtl="0" algn="l">
              <a:lnSpc>
                <a:spcPct val="150000"/>
              </a:lnSpc>
              <a:spcBef>
                <a:spcPts val="360"/>
              </a:spcBef>
              <a:spcAft>
                <a:spcPts val="0"/>
              </a:spcAft>
              <a:buClr>
                <a:schemeClr val="accent1"/>
              </a:buClr>
              <a:buSzPts val="1656"/>
              <a:buFont typeface="Noto Sans Symbols"/>
              <a:buChar char="◼"/>
              <a:defRPr b="0" i="0" sz="1800" u="none" cap="none" strike="noStrike">
                <a:solidFill>
                  <a:schemeClr val="dk2"/>
                </a:solidFill>
                <a:latin typeface="Montserrat"/>
                <a:ea typeface="Montserrat"/>
                <a:cs typeface="Montserrat"/>
                <a:sym typeface="Montserrat"/>
              </a:defRPr>
            </a:lvl1pPr>
            <a:lvl2pPr indent="-322072" lvl="1" marL="914400" marR="0" rtl="0" algn="l">
              <a:lnSpc>
                <a:spcPct val="150000"/>
              </a:lnSpc>
              <a:spcBef>
                <a:spcPts val="600"/>
              </a:spcBef>
              <a:spcAft>
                <a:spcPts val="0"/>
              </a:spcAft>
              <a:buClr>
                <a:schemeClr val="accent1"/>
              </a:buClr>
              <a:buSzPts val="1472"/>
              <a:buFont typeface="Noto Sans Symbols"/>
              <a:buChar char="◼"/>
              <a:defRPr b="0" i="0" sz="1600" u="none" cap="none" strike="noStrike">
                <a:solidFill>
                  <a:schemeClr val="dk2"/>
                </a:solidFill>
                <a:latin typeface="Montserrat"/>
                <a:ea typeface="Montserrat"/>
                <a:cs typeface="Montserrat"/>
                <a:sym typeface="Montserrat"/>
              </a:defRPr>
            </a:lvl2pPr>
            <a:lvl3pPr indent="-310388" lvl="2" marL="1371600" marR="0" rtl="0" algn="l">
              <a:lnSpc>
                <a:spcPct val="150000"/>
              </a:lnSpc>
              <a:spcBef>
                <a:spcPts val="600"/>
              </a:spcBef>
              <a:spcAft>
                <a:spcPts val="0"/>
              </a:spcAft>
              <a:buClr>
                <a:schemeClr val="accent1"/>
              </a:buClr>
              <a:buSzPts val="1288"/>
              <a:buFont typeface="Noto Sans Symbols"/>
              <a:buChar char="◼"/>
              <a:defRPr b="0" i="0" sz="1400" u="none" cap="none" strike="noStrike">
                <a:solidFill>
                  <a:schemeClr val="dk2"/>
                </a:solidFill>
                <a:latin typeface="Montserrat"/>
                <a:ea typeface="Montserrat"/>
                <a:cs typeface="Montserrat"/>
                <a:sym typeface="Montserrat"/>
              </a:defRPr>
            </a:lvl3pPr>
            <a:lvl4pPr indent="-298703" lvl="3" marL="1828800" marR="0" rtl="0" algn="l">
              <a:lnSpc>
                <a:spcPct val="150000"/>
              </a:lnSpc>
              <a:spcBef>
                <a:spcPts val="600"/>
              </a:spcBef>
              <a:spcAft>
                <a:spcPts val="0"/>
              </a:spcAft>
              <a:buClr>
                <a:schemeClr val="accent1"/>
              </a:buClr>
              <a:buSzPts val="1104"/>
              <a:buFont typeface="Noto Sans Symbols"/>
              <a:buChar char="◼"/>
              <a:defRPr b="0" i="0" sz="1200" u="none" cap="none" strike="noStrike">
                <a:solidFill>
                  <a:schemeClr val="dk2"/>
                </a:solidFill>
                <a:latin typeface="Montserrat"/>
                <a:ea typeface="Montserrat"/>
                <a:cs typeface="Montserrat"/>
                <a:sym typeface="Montserrat"/>
              </a:defRPr>
            </a:lvl4pPr>
            <a:lvl5pPr indent="-287020" lvl="4" marL="2286000" marR="0" rtl="0" algn="l">
              <a:lnSpc>
                <a:spcPct val="150000"/>
              </a:lnSpc>
              <a:spcBef>
                <a:spcPts val="600"/>
              </a:spcBef>
              <a:spcAft>
                <a:spcPts val="0"/>
              </a:spcAft>
              <a:buClr>
                <a:schemeClr val="accent1"/>
              </a:buClr>
              <a:buSzPts val="920"/>
              <a:buFont typeface="Noto Sans Symbols"/>
              <a:buChar char="◼"/>
              <a:defRPr b="0" i="0" sz="1000" u="none" cap="none" strike="noStrike">
                <a:solidFill>
                  <a:schemeClr val="dk2"/>
                </a:solidFill>
                <a:latin typeface="Montserrat"/>
                <a:ea typeface="Montserrat"/>
                <a:cs typeface="Montserrat"/>
                <a:sym typeface="Montserrat"/>
              </a:defRPr>
            </a:lvl5pPr>
            <a:lvl6pPr indent="-298704" lvl="5" marL="27432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6pPr>
            <a:lvl7pPr indent="-298704" lvl="6" marL="32004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7pPr>
            <a:lvl8pPr indent="-298703" lvl="7" marL="3657600" marR="0" rtl="0" algn="l">
              <a:lnSpc>
                <a:spcPct val="100000"/>
              </a:lnSpc>
              <a:spcBef>
                <a:spcPts val="600"/>
              </a:spcBef>
              <a:spcAft>
                <a:spcPts val="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8pPr>
            <a:lvl9pPr indent="-298703" lvl="8" marL="4114800" marR="0" rtl="0" algn="l">
              <a:lnSpc>
                <a:spcPct val="100000"/>
              </a:lnSpc>
              <a:spcBef>
                <a:spcPts val="600"/>
              </a:spcBef>
              <a:spcAft>
                <a:spcPts val="600"/>
              </a:spcAft>
              <a:buClr>
                <a:schemeClr val="accent2"/>
              </a:buClr>
              <a:buSzPts val="1104"/>
              <a:buFont typeface="Noto Sans Symbols"/>
              <a:buChar char="◼"/>
              <a:defRPr b="0" i="0" sz="1200" u="none" cap="none" strike="noStrike">
                <a:solidFill>
                  <a:schemeClr val="dk2"/>
                </a:solidFill>
                <a:latin typeface="Gill Sans"/>
                <a:ea typeface="Gill Sans"/>
                <a:cs typeface="Gill Sans"/>
                <a:sym typeface="Gill Sans"/>
              </a:defRPr>
            </a:lvl9pPr>
          </a:lstStyle>
          <a:p/>
        </p:txBody>
      </p:sp>
      <p:sp>
        <p:nvSpPr>
          <p:cNvPr id="12" name="Google Shape;12;p10"/>
          <p:cNvSpPr txBox="1"/>
          <p:nvPr>
            <p:ph idx="10" type="dt"/>
          </p:nvPr>
        </p:nvSpPr>
        <p:spPr>
          <a:xfrm>
            <a:off x="7605951" y="5956137"/>
            <a:ext cx="284479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3" name="Google Shape;13;p10"/>
          <p:cNvSpPr txBox="1"/>
          <p:nvPr>
            <p:ph idx="11" type="ftr"/>
          </p:nvPr>
        </p:nvSpPr>
        <p:spPr>
          <a:xfrm>
            <a:off x="581192" y="5951811"/>
            <a:ext cx="691721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4" name="Google Shape;14;p10"/>
          <p:cNvSpPr txBox="1"/>
          <p:nvPr>
            <p:ph idx="12" type="sldNum"/>
          </p:nvPr>
        </p:nvSpPr>
        <p:spPr>
          <a:xfrm>
            <a:off x="10558300" y="5956137"/>
            <a:ext cx="105251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txBox="1"/>
          <p:nvPr>
            <p:ph type="ctrTitle"/>
          </p:nvPr>
        </p:nvSpPr>
        <p:spPr>
          <a:xfrm>
            <a:off x="484200" y="4517375"/>
            <a:ext cx="10745453"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Montserrat ExtraBold"/>
              <a:buNone/>
            </a:pPr>
            <a:r>
              <a:rPr lang="en-US"/>
              <a:t>AI Infused Assignments – Spring 2025</a:t>
            </a:r>
            <a:br>
              <a:rPr lang="en-US"/>
            </a:br>
            <a:r>
              <a:rPr lang="en-US"/>
              <a:t>Working Group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4a141ba41c_1_25"/>
          <p:cNvSpPr txBox="1"/>
          <p:nvPr>
            <p:ph type="ctrTitle"/>
          </p:nvPr>
        </p:nvSpPr>
        <p:spPr>
          <a:xfrm>
            <a:off x="236916" y="625079"/>
            <a:ext cx="8051700" cy="1475100"/>
          </a:xfrm>
          <a:prstGeom prst="rect">
            <a:avLst/>
          </a:prstGeom>
        </p:spPr>
        <p:txBody>
          <a:bodyPr anchorCtr="0" anchor="b" bIns="45700" lIns="91425" spcFirstLastPara="1" rIns="91425" wrap="square" tIns="45700">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CONCLUDING</a:t>
            </a:r>
            <a:r>
              <a:rPr lang="en-US"/>
              <a:t> THOUGHTS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2" name="Google Shape;192;g34a141ba41c_1_25"/>
          <p:cNvSpPr txBox="1"/>
          <p:nvPr>
            <p:ph idx="1" type="subTitle"/>
          </p:nvPr>
        </p:nvSpPr>
        <p:spPr>
          <a:xfrm>
            <a:off x="319550" y="1301371"/>
            <a:ext cx="8051700" cy="40170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Loose Student voices</a:t>
            </a:r>
            <a:endParaRPr/>
          </a:p>
          <a:p>
            <a:pPr indent="-342900" lvl="0" marL="457200" rtl="0" algn="l">
              <a:spcBef>
                <a:spcPts val="0"/>
              </a:spcBef>
              <a:spcAft>
                <a:spcPts val="0"/>
              </a:spcAft>
              <a:buSzPts val="1800"/>
              <a:buChar char="●"/>
            </a:pPr>
            <a:r>
              <a:rPr lang="en-US"/>
              <a:t>Stop thinking for </a:t>
            </a:r>
            <a:r>
              <a:rPr lang="en-US"/>
              <a:t>ourselves</a:t>
            </a:r>
            <a:endParaRPr/>
          </a:p>
          <a:p>
            <a:pPr indent="-342900" lvl="0" marL="457200" rtl="0" algn="l">
              <a:spcBef>
                <a:spcPts val="0"/>
              </a:spcBef>
              <a:spcAft>
                <a:spcPts val="0"/>
              </a:spcAft>
              <a:buSzPts val="1800"/>
              <a:buChar char="●"/>
            </a:pPr>
            <a:r>
              <a:rPr lang="en-US"/>
              <a:t>Defaulty to relying on AI</a:t>
            </a:r>
            <a:endParaRPr/>
          </a:p>
          <a:p>
            <a:pPr indent="-342900" lvl="0" marL="457200" rtl="0" algn="l">
              <a:spcBef>
                <a:spcPts val="0"/>
              </a:spcBef>
              <a:spcAft>
                <a:spcPts val="0"/>
              </a:spcAft>
              <a:buSzPts val="1800"/>
              <a:buChar char="●"/>
            </a:pPr>
            <a:r>
              <a:rPr lang="en-US"/>
              <a:t>Data Privacy</a:t>
            </a:r>
            <a:endParaRPr/>
          </a:p>
          <a:p>
            <a:pPr indent="-333756" lvl="0" marL="457200" rtl="0" algn="l">
              <a:spcBef>
                <a:spcPts val="0"/>
              </a:spcBef>
              <a:spcAft>
                <a:spcPts val="0"/>
              </a:spcAft>
              <a:buSzPts val="1656"/>
              <a:buChar char="●"/>
            </a:pPr>
            <a:r>
              <a:rPr lang="en-US"/>
              <a:t>Get them to think about using AI beyond their classrooms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9"/>
          <p:cNvSpPr txBox="1"/>
          <p:nvPr/>
        </p:nvSpPr>
        <p:spPr>
          <a:xfrm>
            <a:off x="231169" y="1946952"/>
            <a:ext cx="8481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aphicFrame>
        <p:nvGraphicFramePr>
          <p:cNvPr id="142" name="Google Shape;142;p9"/>
          <p:cNvGraphicFramePr/>
          <p:nvPr/>
        </p:nvGraphicFramePr>
        <p:xfrm>
          <a:off x="231175" y="689475"/>
          <a:ext cx="3000000" cy="3000000"/>
        </p:xfrm>
        <a:graphic>
          <a:graphicData uri="http://schemas.openxmlformats.org/drawingml/2006/table">
            <a:tbl>
              <a:tblPr>
                <a:noFill/>
                <a:tableStyleId>{8F199DFB-A3ED-494B-88DD-EE6034F263BE}</a:tableStyleId>
              </a:tblPr>
              <a:tblGrid>
                <a:gridCol w="3251775"/>
                <a:gridCol w="5940425"/>
              </a:tblGrid>
              <a:tr h="190500">
                <a:tc>
                  <a:txBody>
                    <a:bodyPr/>
                    <a:lstStyle/>
                    <a:p>
                      <a:pPr indent="0" lvl="0" marL="0" rtl="0" algn="l">
                        <a:lnSpc>
                          <a:spcPct val="115000"/>
                        </a:lnSpc>
                        <a:spcBef>
                          <a:spcPts val="0"/>
                        </a:spcBef>
                        <a:spcAft>
                          <a:spcPts val="0"/>
                        </a:spcAft>
                        <a:buNone/>
                      </a:pPr>
                      <a:r>
                        <a:rPr b="1" lang="en-US"/>
                        <a:t>Name</a:t>
                      </a:r>
                      <a:endParaRPr b="1"/>
                    </a:p>
                  </a:txBody>
                  <a:tcPr marT="91425" marB="91425" marR="91425" marL="91425"/>
                </a:tc>
                <a:tc>
                  <a:txBody>
                    <a:bodyPr/>
                    <a:lstStyle/>
                    <a:p>
                      <a:pPr indent="0" lvl="0" marL="0" rtl="0" algn="l">
                        <a:lnSpc>
                          <a:spcPct val="115000"/>
                        </a:lnSpc>
                        <a:spcBef>
                          <a:spcPts val="0"/>
                        </a:spcBef>
                        <a:spcAft>
                          <a:spcPts val="0"/>
                        </a:spcAft>
                        <a:buNone/>
                      </a:pPr>
                      <a:r>
                        <a:rPr b="1" lang="en-US"/>
                        <a:t>Department</a:t>
                      </a:r>
                      <a:endParaRPr b="1"/>
                    </a:p>
                  </a:txBody>
                  <a:tcPr marT="91425" marB="91425" marR="91425" marL="91425"/>
                </a:tc>
              </a:tr>
              <a:tr h="190500">
                <a:tc>
                  <a:txBody>
                    <a:bodyPr/>
                    <a:lstStyle/>
                    <a:p>
                      <a:pPr indent="0" lvl="0" marL="0" rtl="0" algn="l">
                        <a:spcBef>
                          <a:spcPts val="0"/>
                        </a:spcBef>
                        <a:spcAft>
                          <a:spcPts val="0"/>
                        </a:spcAft>
                        <a:buNone/>
                      </a:pPr>
                      <a:r>
                        <a:rPr lang="en-US"/>
                        <a:t>Ana Almeida</a:t>
                      </a:r>
                      <a:endParaRPr/>
                    </a:p>
                  </a:txBody>
                  <a:tcPr marT="91425" marB="91425" marR="91425" marL="91425"/>
                </a:tc>
                <a:tc>
                  <a:txBody>
                    <a:bodyPr/>
                    <a:lstStyle/>
                    <a:p>
                      <a:pPr indent="0" lvl="0" marL="0" rtl="0" algn="l">
                        <a:spcBef>
                          <a:spcPts val="0"/>
                        </a:spcBef>
                        <a:spcAft>
                          <a:spcPts val="0"/>
                        </a:spcAft>
                        <a:buNone/>
                      </a:pPr>
                      <a:r>
                        <a:rPr lang="en-US"/>
                        <a:t>Biological Sciences</a:t>
                      </a:r>
                      <a:endParaRPr/>
                    </a:p>
                  </a:txBody>
                  <a:tcPr marT="91425" marB="91425" marR="91425" marL="91425"/>
                </a:tc>
              </a:tr>
              <a:tr h="190500">
                <a:tc>
                  <a:txBody>
                    <a:bodyPr/>
                    <a:lstStyle/>
                    <a:p>
                      <a:pPr indent="0" lvl="0" marL="0" rtl="0" algn="l">
                        <a:spcBef>
                          <a:spcPts val="0"/>
                        </a:spcBef>
                        <a:spcAft>
                          <a:spcPts val="0"/>
                        </a:spcAft>
                        <a:buNone/>
                      </a:pPr>
                      <a:r>
                        <a:rPr lang="en-US"/>
                        <a:t>Andrew Yunker</a:t>
                      </a:r>
                      <a:endParaRPr/>
                    </a:p>
                  </a:txBody>
                  <a:tcPr marT="91425" marB="91425" marR="91425" marL="91425"/>
                </a:tc>
                <a:tc>
                  <a:txBody>
                    <a:bodyPr/>
                    <a:lstStyle/>
                    <a:p>
                      <a:pPr indent="0" lvl="0" marL="0" rtl="0" algn="l">
                        <a:spcBef>
                          <a:spcPts val="0"/>
                        </a:spcBef>
                        <a:spcAft>
                          <a:spcPts val="0"/>
                        </a:spcAft>
                        <a:buNone/>
                      </a:pPr>
                      <a:r>
                        <a:rPr lang="en-US"/>
                        <a:t>General Studies</a:t>
                      </a:r>
                      <a:endParaRPr/>
                    </a:p>
                  </a:txBody>
                  <a:tcPr marT="91425" marB="91425" marR="91425" marL="91425"/>
                </a:tc>
              </a:tr>
              <a:tr h="190500">
                <a:tc>
                  <a:txBody>
                    <a:bodyPr/>
                    <a:lstStyle/>
                    <a:p>
                      <a:pPr indent="0" lvl="0" marL="0" rtl="0" algn="l">
                        <a:spcBef>
                          <a:spcPts val="0"/>
                        </a:spcBef>
                        <a:spcAft>
                          <a:spcPts val="0"/>
                        </a:spcAft>
                        <a:buNone/>
                      </a:pPr>
                      <a:r>
                        <a:rPr lang="en-US"/>
                        <a:t>Ayona Chatterjee</a:t>
                      </a:r>
                      <a:endParaRPr/>
                    </a:p>
                  </a:txBody>
                  <a:tcPr marT="91425" marB="91425" marR="91425" marL="91425"/>
                </a:tc>
                <a:tc>
                  <a:txBody>
                    <a:bodyPr/>
                    <a:lstStyle/>
                    <a:p>
                      <a:pPr indent="0" lvl="0" marL="0" rtl="0" algn="l">
                        <a:spcBef>
                          <a:spcPts val="0"/>
                        </a:spcBef>
                        <a:spcAft>
                          <a:spcPts val="0"/>
                        </a:spcAft>
                        <a:buNone/>
                      </a:pPr>
                      <a:r>
                        <a:rPr lang="en-US"/>
                        <a:t>Statistics &amp; Data Science</a:t>
                      </a:r>
                      <a:endParaRPr/>
                    </a:p>
                  </a:txBody>
                  <a:tcPr marT="91425" marB="91425" marR="91425" marL="91425"/>
                </a:tc>
              </a:tr>
              <a:tr h="190500">
                <a:tc>
                  <a:txBody>
                    <a:bodyPr/>
                    <a:lstStyle/>
                    <a:p>
                      <a:pPr indent="0" lvl="0" marL="0" rtl="0" algn="l">
                        <a:spcBef>
                          <a:spcPts val="0"/>
                        </a:spcBef>
                        <a:spcAft>
                          <a:spcPts val="0"/>
                        </a:spcAft>
                        <a:buNone/>
                      </a:pPr>
                      <a:r>
                        <a:rPr lang="en-US"/>
                        <a:t>Ekin Alakent</a:t>
                      </a:r>
                      <a:endParaRPr/>
                    </a:p>
                  </a:txBody>
                  <a:tcPr marT="91425" marB="91425" marR="91425" marL="91425"/>
                </a:tc>
                <a:tc>
                  <a:txBody>
                    <a:bodyPr/>
                    <a:lstStyle/>
                    <a:p>
                      <a:pPr indent="0" lvl="0" marL="0" rtl="0" algn="l">
                        <a:spcBef>
                          <a:spcPts val="0"/>
                        </a:spcBef>
                        <a:spcAft>
                          <a:spcPts val="0"/>
                        </a:spcAft>
                        <a:buNone/>
                      </a:pPr>
                      <a:r>
                        <a:rPr lang="en-US"/>
                        <a:t>Management</a:t>
                      </a:r>
                      <a:endParaRPr/>
                    </a:p>
                  </a:txBody>
                  <a:tcPr marT="91425" marB="91425" marR="91425" marL="91425"/>
                </a:tc>
              </a:tr>
              <a:tr h="190500">
                <a:tc>
                  <a:txBody>
                    <a:bodyPr/>
                    <a:lstStyle/>
                    <a:p>
                      <a:pPr indent="0" lvl="0" marL="0" rtl="0" algn="l">
                        <a:spcBef>
                          <a:spcPts val="0"/>
                        </a:spcBef>
                        <a:spcAft>
                          <a:spcPts val="0"/>
                        </a:spcAft>
                        <a:buNone/>
                      </a:pPr>
                      <a:r>
                        <a:rPr lang="en-US"/>
                        <a:t>Gabriela Díaz-Dávalos</a:t>
                      </a:r>
                      <a:endParaRPr/>
                    </a:p>
                  </a:txBody>
                  <a:tcPr marT="91425" marB="91425" marR="91425" marL="91425"/>
                </a:tc>
                <a:tc>
                  <a:txBody>
                    <a:bodyPr/>
                    <a:lstStyle/>
                    <a:p>
                      <a:pPr indent="0" lvl="0" marL="0" rtl="0" algn="l">
                        <a:spcBef>
                          <a:spcPts val="0"/>
                        </a:spcBef>
                        <a:spcAft>
                          <a:spcPts val="0"/>
                        </a:spcAft>
                        <a:buNone/>
                      </a:pPr>
                      <a:r>
                        <a:rPr lang="en-US"/>
                        <a:t>Writing, Languages &amp; Literatures</a:t>
                      </a:r>
                      <a:endParaRPr/>
                    </a:p>
                  </a:txBody>
                  <a:tcPr marT="91425" marB="91425" marR="91425" marL="91425"/>
                </a:tc>
              </a:tr>
              <a:tr h="190500">
                <a:tc>
                  <a:txBody>
                    <a:bodyPr/>
                    <a:lstStyle/>
                    <a:p>
                      <a:pPr indent="0" lvl="0" marL="0" rtl="0" algn="l">
                        <a:spcBef>
                          <a:spcPts val="0"/>
                        </a:spcBef>
                        <a:spcAft>
                          <a:spcPts val="0"/>
                        </a:spcAft>
                        <a:buNone/>
                      </a:pPr>
                      <a:r>
                        <a:rPr lang="en-US"/>
                        <a:t>Ja Won Lee</a:t>
                      </a:r>
                      <a:endParaRPr/>
                    </a:p>
                  </a:txBody>
                  <a:tcPr marT="91425" marB="91425" marR="91425" marL="91425"/>
                </a:tc>
                <a:tc>
                  <a:txBody>
                    <a:bodyPr/>
                    <a:lstStyle/>
                    <a:p>
                      <a:pPr indent="0" lvl="0" marL="0" rtl="0" algn="l">
                        <a:spcBef>
                          <a:spcPts val="0"/>
                        </a:spcBef>
                        <a:spcAft>
                          <a:spcPts val="0"/>
                        </a:spcAft>
                        <a:buNone/>
                      </a:pPr>
                      <a:r>
                        <a:rPr lang="en-US"/>
                        <a:t>Art</a:t>
                      </a:r>
                      <a:endParaRPr/>
                    </a:p>
                  </a:txBody>
                  <a:tcPr marT="91425" marB="91425" marR="91425" marL="91425"/>
                </a:tc>
              </a:tr>
              <a:tr h="190500">
                <a:tc>
                  <a:txBody>
                    <a:bodyPr/>
                    <a:lstStyle/>
                    <a:p>
                      <a:pPr indent="0" lvl="0" marL="0" rtl="0" algn="l">
                        <a:spcBef>
                          <a:spcPts val="0"/>
                        </a:spcBef>
                        <a:spcAft>
                          <a:spcPts val="0"/>
                        </a:spcAft>
                        <a:buNone/>
                      </a:pPr>
                      <a:r>
                        <a:rPr lang="en-US"/>
                        <a:t>Lonny Avi Brooks</a:t>
                      </a:r>
                      <a:endParaRPr/>
                    </a:p>
                  </a:txBody>
                  <a:tcPr marT="91425" marB="91425" marR="91425" marL="91425"/>
                </a:tc>
                <a:tc>
                  <a:txBody>
                    <a:bodyPr/>
                    <a:lstStyle/>
                    <a:p>
                      <a:pPr indent="0" lvl="0" marL="0" rtl="0" algn="l">
                        <a:spcBef>
                          <a:spcPts val="0"/>
                        </a:spcBef>
                        <a:spcAft>
                          <a:spcPts val="0"/>
                        </a:spcAft>
                        <a:buNone/>
                      </a:pPr>
                      <a:r>
                        <a:rPr lang="en-US"/>
                        <a:t>Communication</a:t>
                      </a:r>
                      <a:endParaRPr/>
                    </a:p>
                  </a:txBody>
                  <a:tcPr marT="91425" marB="91425" marR="91425" marL="91425"/>
                </a:tc>
              </a:tr>
              <a:tr h="190500">
                <a:tc>
                  <a:txBody>
                    <a:bodyPr/>
                    <a:lstStyle/>
                    <a:p>
                      <a:pPr indent="0" lvl="0" marL="0" rtl="0" algn="l">
                        <a:spcBef>
                          <a:spcPts val="0"/>
                        </a:spcBef>
                        <a:spcAft>
                          <a:spcPts val="0"/>
                        </a:spcAft>
                        <a:buNone/>
                      </a:pPr>
                      <a:r>
                        <a:rPr lang="en-US"/>
                        <a:t>Lori Felton</a:t>
                      </a:r>
                      <a:endParaRPr/>
                    </a:p>
                  </a:txBody>
                  <a:tcPr marT="91425" marB="91425" marR="91425" marL="91425"/>
                </a:tc>
                <a:tc>
                  <a:txBody>
                    <a:bodyPr/>
                    <a:lstStyle/>
                    <a:p>
                      <a:pPr indent="0" lvl="0" marL="0" rtl="0" algn="l">
                        <a:spcBef>
                          <a:spcPts val="0"/>
                        </a:spcBef>
                        <a:spcAft>
                          <a:spcPts val="0"/>
                        </a:spcAft>
                        <a:buNone/>
                      </a:pPr>
                      <a:r>
                        <a:rPr lang="en-US"/>
                        <a:t>Human Development &amp; Women’s Studies</a:t>
                      </a:r>
                      <a:endParaRPr/>
                    </a:p>
                  </a:txBody>
                  <a:tcPr marT="91425" marB="91425" marR="91425" marL="91425"/>
                </a:tc>
              </a:tr>
              <a:tr h="190500">
                <a:tc>
                  <a:txBody>
                    <a:bodyPr/>
                    <a:lstStyle/>
                    <a:p>
                      <a:pPr indent="0" lvl="0" marL="0" rtl="0" algn="l">
                        <a:spcBef>
                          <a:spcPts val="0"/>
                        </a:spcBef>
                        <a:spcAft>
                          <a:spcPts val="0"/>
                        </a:spcAft>
                        <a:buNone/>
                      </a:pPr>
                      <a:r>
                        <a:rPr lang="en-US"/>
                        <a:t>Maria Ortuoste</a:t>
                      </a:r>
                      <a:endParaRPr/>
                    </a:p>
                  </a:txBody>
                  <a:tcPr marT="91425" marB="91425" marR="91425" marL="91425"/>
                </a:tc>
                <a:tc>
                  <a:txBody>
                    <a:bodyPr/>
                    <a:lstStyle/>
                    <a:p>
                      <a:pPr indent="0" lvl="0" marL="0" rtl="0" algn="l">
                        <a:spcBef>
                          <a:spcPts val="0"/>
                        </a:spcBef>
                        <a:spcAft>
                          <a:spcPts val="0"/>
                        </a:spcAft>
                        <a:buNone/>
                      </a:pPr>
                      <a:r>
                        <a:rPr lang="en-US"/>
                        <a:t>Political Science</a:t>
                      </a:r>
                      <a:endParaRPr/>
                    </a:p>
                  </a:txBody>
                  <a:tcPr marT="91425" marB="91425" marR="91425" marL="91425"/>
                </a:tc>
              </a:tr>
              <a:tr h="190500">
                <a:tc>
                  <a:txBody>
                    <a:bodyPr/>
                    <a:lstStyle/>
                    <a:p>
                      <a:pPr indent="0" lvl="0" marL="0" rtl="0" algn="l">
                        <a:spcBef>
                          <a:spcPts val="0"/>
                        </a:spcBef>
                        <a:spcAft>
                          <a:spcPts val="0"/>
                        </a:spcAft>
                        <a:buNone/>
                      </a:pPr>
                      <a:r>
                        <a:rPr lang="en-US"/>
                        <a:t>Mia Livaudais</a:t>
                      </a:r>
                      <a:endParaRPr/>
                    </a:p>
                  </a:txBody>
                  <a:tcPr marT="91425" marB="91425" marR="91425" marL="91425"/>
                </a:tc>
                <a:tc>
                  <a:txBody>
                    <a:bodyPr/>
                    <a:lstStyle/>
                    <a:p>
                      <a:pPr indent="0" lvl="0" marL="0" rtl="0" algn="l">
                        <a:spcBef>
                          <a:spcPts val="0"/>
                        </a:spcBef>
                        <a:spcAft>
                          <a:spcPts val="0"/>
                        </a:spcAft>
                        <a:buNone/>
                      </a:pPr>
                      <a:r>
                        <a:rPr lang="en-US"/>
                        <a:t>Public Health</a:t>
                      </a:r>
                      <a:endParaRPr/>
                    </a:p>
                  </a:txBody>
                  <a:tcPr marT="91425" marB="91425" marR="91425" marL="91425"/>
                </a:tc>
              </a:tr>
              <a:tr h="190500">
                <a:tc>
                  <a:txBody>
                    <a:bodyPr/>
                    <a:lstStyle/>
                    <a:p>
                      <a:pPr indent="0" lvl="0" marL="0" rtl="0" algn="l">
                        <a:spcBef>
                          <a:spcPts val="0"/>
                        </a:spcBef>
                        <a:spcAft>
                          <a:spcPts val="0"/>
                        </a:spcAft>
                        <a:buNone/>
                      </a:pPr>
                      <a:r>
                        <a:rPr lang="en-US"/>
                        <a:t>Michelle St George</a:t>
                      </a:r>
                      <a:endParaRPr/>
                    </a:p>
                  </a:txBody>
                  <a:tcPr marT="91425" marB="91425" marR="91425" marL="91425"/>
                </a:tc>
                <a:tc>
                  <a:txBody>
                    <a:bodyPr/>
                    <a:lstStyle/>
                    <a:p>
                      <a:pPr indent="0" lvl="0" marL="0" rtl="0" algn="l">
                        <a:spcBef>
                          <a:spcPts val="0"/>
                        </a:spcBef>
                        <a:spcAft>
                          <a:spcPts val="0"/>
                        </a:spcAft>
                        <a:buNone/>
                      </a:pPr>
                      <a:r>
                        <a:rPr lang="en-US"/>
                        <a:t>Writing, Languages &amp; Literatures</a:t>
                      </a:r>
                      <a:endParaRPr/>
                    </a:p>
                  </a:txBody>
                  <a:tcPr marT="91425" marB="91425" marR="91425" marL="91425"/>
                </a:tc>
              </a:tr>
              <a:tr h="190500">
                <a:tc>
                  <a:txBody>
                    <a:bodyPr/>
                    <a:lstStyle/>
                    <a:p>
                      <a:pPr indent="0" lvl="0" marL="0" rtl="0" algn="l">
                        <a:spcBef>
                          <a:spcPts val="0"/>
                        </a:spcBef>
                        <a:spcAft>
                          <a:spcPts val="0"/>
                        </a:spcAft>
                        <a:buNone/>
                      </a:pPr>
                      <a:r>
                        <a:rPr lang="en-US"/>
                        <a:t>Tian Zhou</a:t>
                      </a:r>
                      <a:endParaRPr/>
                    </a:p>
                  </a:txBody>
                  <a:tcPr marT="91425" marB="91425" marR="91425" marL="91425"/>
                </a:tc>
                <a:tc>
                  <a:txBody>
                    <a:bodyPr/>
                    <a:lstStyle/>
                    <a:p>
                      <a:pPr indent="0" lvl="0" marL="0" rtl="0" algn="l">
                        <a:spcBef>
                          <a:spcPts val="0"/>
                        </a:spcBef>
                        <a:spcAft>
                          <a:spcPts val="0"/>
                        </a:spcAft>
                        <a:buNone/>
                      </a:pPr>
                      <a:r>
                        <a:rPr lang="en-US"/>
                        <a:t>Computer Science</a:t>
                      </a:r>
                      <a:endParaRPr/>
                    </a:p>
                  </a:txBody>
                  <a:tcPr marT="91425" marB="91425" marR="91425" marL="91425"/>
                </a:tc>
              </a:tr>
              <a:tr h="190500">
                <a:tc>
                  <a:txBody>
                    <a:bodyPr/>
                    <a:lstStyle/>
                    <a:p>
                      <a:pPr indent="0" lvl="0" marL="0" rtl="0" algn="l">
                        <a:spcBef>
                          <a:spcPts val="0"/>
                        </a:spcBef>
                        <a:spcAft>
                          <a:spcPts val="0"/>
                        </a:spcAft>
                        <a:buNone/>
                      </a:pPr>
                      <a:r>
                        <a:rPr lang="en-US"/>
                        <a:t>Tu Hoang</a:t>
                      </a:r>
                      <a:endParaRPr/>
                    </a:p>
                  </a:txBody>
                  <a:tcPr marT="91425" marB="91425" marR="91425" marL="91425"/>
                </a:tc>
                <a:tc>
                  <a:txBody>
                    <a:bodyPr/>
                    <a:lstStyle/>
                    <a:p>
                      <a:pPr indent="0" lvl="0" marL="0" rtl="0" algn="l">
                        <a:spcBef>
                          <a:spcPts val="0"/>
                        </a:spcBef>
                        <a:spcAft>
                          <a:spcPts val="0"/>
                        </a:spcAft>
                        <a:buNone/>
                      </a:pPr>
                      <a:r>
                        <a:rPr lang="en-US"/>
                        <a:t>Mathematics</a:t>
                      </a:r>
                      <a:endParaRPr/>
                    </a:p>
                  </a:txBody>
                  <a:tcPr marT="91425" marB="91425" marR="91425" marL="91425"/>
                </a:tc>
              </a:tr>
              <a:tr h="190500">
                <a:tc>
                  <a:txBody>
                    <a:bodyPr/>
                    <a:lstStyle/>
                    <a:p>
                      <a:pPr indent="0" lvl="0" marL="0" rtl="0" algn="l">
                        <a:spcBef>
                          <a:spcPts val="0"/>
                        </a:spcBef>
                        <a:spcAft>
                          <a:spcPts val="0"/>
                        </a:spcAft>
                        <a:buNone/>
                      </a:pPr>
                      <a:r>
                        <a:rPr lang="en-US"/>
                        <a:t>Ya You</a:t>
                      </a:r>
                      <a:endParaRPr/>
                    </a:p>
                  </a:txBody>
                  <a:tcPr marT="91425" marB="91425" marR="91425" marL="91425"/>
                </a:tc>
                <a:tc>
                  <a:txBody>
                    <a:bodyPr/>
                    <a:lstStyle/>
                    <a:p>
                      <a:pPr indent="0" lvl="0" marL="0" rtl="0" algn="l">
                        <a:spcBef>
                          <a:spcPts val="0"/>
                        </a:spcBef>
                        <a:spcAft>
                          <a:spcPts val="0"/>
                        </a:spcAft>
                        <a:buNone/>
                      </a:pPr>
                      <a:r>
                        <a:rPr lang="en-US"/>
                        <a:t>Marketing</a:t>
                      </a:r>
                      <a:endParaRPr/>
                    </a:p>
                  </a:txBody>
                  <a:tcPr marT="91425" marB="91425" marR="91425" marL="91425"/>
                </a:tc>
              </a:tr>
            </a:tbl>
          </a:graphicData>
        </a:graphic>
      </p:graphicFrame>
      <p:sp>
        <p:nvSpPr>
          <p:cNvPr id="143" name="Google Shape;143;p9"/>
          <p:cNvSpPr txBox="1"/>
          <p:nvPr/>
        </p:nvSpPr>
        <p:spPr>
          <a:xfrm>
            <a:off x="10046925" y="2547650"/>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Times New Roman"/>
                <a:ea typeface="Times New Roman"/>
                <a:cs typeface="Times New Roman"/>
                <a:sym typeface="Times New Roman"/>
              </a:rPr>
              <a:t>OUR GROUP</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34a141ba41c_1_0"/>
          <p:cNvSpPr txBox="1"/>
          <p:nvPr>
            <p:ph type="ctrTitle"/>
          </p:nvPr>
        </p:nvSpPr>
        <p:spPr>
          <a:xfrm>
            <a:off x="132629" y="386474"/>
            <a:ext cx="8051700" cy="1475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150000"/>
              <a:buFont typeface="Montserrat ExtraBold"/>
              <a:buNone/>
            </a:pPr>
            <a:r>
              <a:rPr lang="en-US" sz="2400">
                <a:solidFill>
                  <a:schemeClr val="dk1"/>
                </a:solidFill>
                <a:latin typeface="Times New Roman"/>
                <a:ea typeface="Times New Roman"/>
                <a:cs typeface="Times New Roman"/>
                <a:sym typeface="Times New Roman"/>
              </a:rPr>
              <a:t>THINGS ON OUR MIND - Individual Goals that we discussed </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1"/>
              </a:buClr>
              <a:buSzPct val="150000"/>
              <a:buFont typeface="Montserrat ExtraBold"/>
              <a:buNone/>
            </a:pPr>
            <a:r>
              <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1"/>
              </a:buClr>
              <a:buSzPct val="150000"/>
              <a:buFont typeface="Montserrat ExtraBold"/>
              <a:buNone/>
            </a:pPr>
            <a:r>
              <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1"/>
              </a:buClr>
              <a:buSzPct val="150000"/>
              <a:buFont typeface="Montserrat ExtraBold"/>
              <a:buNone/>
            </a:pPr>
            <a:r>
              <a:t/>
            </a:r>
            <a:endParaRPr sz="2400">
              <a:solidFill>
                <a:schemeClr val="dk1"/>
              </a:solidFill>
              <a:latin typeface="Times New Roman"/>
              <a:ea typeface="Times New Roman"/>
              <a:cs typeface="Times New Roman"/>
              <a:sym typeface="Times New Roman"/>
            </a:endParaRPr>
          </a:p>
        </p:txBody>
      </p:sp>
      <p:sp>
        <p:nvSpPr>
          <p:cNvPr id="149" name="Google Shape;149;g34a141ba41c_1_0"/>
          <p:cNvSpPr txBox="1"/>
          <p:nvPr/>
        </p:nvSpPr>
        <p:spPr>
          <a:xfrm>
            <a:off x="132625" y="1378475"/>
            <a:ext cx="9067800" cy="49470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1800">
                <a:solidFill>
                  <a:schemeClr val="dk1"/>
                </a:solidFill>
              </a:rPr>
              <a:t>Understanding AI's Impact on Learning</a:t>
            </a:r>
            <a:endParaRPr b="1" sz="1800">
              <a:solidFill>
                <a:schemeClr val="dk1"/>
              </a:solidFill>
            </a:endParaRPr>
          </a:p>
          <a:p>
            <a:pPr indent="-342900" lvl="0" marL="457200" rtl="0" algn="l">
              <a:lnSpc>
                <a:spcPct val="100000"/>
              </a:lnSpc>
              <a:spcBef>
                <a:spcPts val="1200"/>
              </a:spcBef>
              <a:spcAft>
                <a:spcPts val="0"/>
              </a:spcAft>
              <a:buClr>
                <a:schemeClr val="dk1"/>
              </a:buClr>
              <a:buSzPts val="1800"/>
              <a:buChar char="●"/>
            </a:pPr>
            <a:r>
              <a:rPr lang="en-US" sz="1800">
                <a:solidFill>
                  <a:schemeClr val="dk1"/>
                </a:solidFill>
              </a:rPr>
              <a:t>Explore how AI tools affect student critical thinking, writing quality, and engagement.</a:t>
            </a:r>
            <a:br>
              <a:rPr lang="en-US" sz="1800">
                <a:solidFill>
                  <a:schemeClr val="dk1"/>
                </a:solidFill>
              </a:rPr>
            </a:b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Evaluate the </a:t>
            </a:r>
            <a:r>
              <a:rPr b="1" lang="en-US" sz="1800">
                <a:solidFill>
                  <a:schemeClr val="dk1"/>
                </a:solidFill>
              </a:rPr>
              <a:t>accuracy and reliability</a:t>
            </a:r>
            <a:r>
              <a:rPr lang="en-US" sz="1800">
                <a:solidFill>
                  <a:schemeClr val="dk1"/>
                </a:solidFill>
              </a:rPr>
              <a:t> of AI-generated content.</a:t>
            </a:r>
            <a:br>
              <a:rPr lang="en-US" sz="1800">
                <a:solidFill>
                  <a:schemeClr val="dk1"/>
                </a:solidFill>
              </a:rPr>
            </a:b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Encourage </a:t>
            </a:r>
            <a:r>
              <a:rPr b="1" lang="en-US" sz="1800">
                <a:solidFill>
                  <a:schemeClr val="dk1"/>
                </a:solidFill>
              </a:rPr>
              <a:t>student agency and creativity</a:t>
            </a:r>
            <a:r>
              <a:rPr lang="en-US" sz="1800">
                <a:solidFill>
                  <a:schemeClr val="dk1"/>
                </a:solidFill>
              </a:rPr>
              <a:t> when using AI tools.</a:t>
            </a:r>
            <a:br>
              <a:rPr lang="en-US" sz="1800">
                <a:solidFill>
                  <a:schemeClr val="dk1"/>
                </a:solidFill>
              </a:rPr>
            </a:br>
            <a:endParaRPr sz="1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US" sz="1800">
                <a:solidFill>
                  <a:schemeClr val="dk1"/>
                </a:solidFill>
              </a:rPr>
              <a:t>Assignment &amp; Classroom Integration</a:t>
            </a:r>
            <a:endParaRPr b="1" sz="1800">
              <a:solidFill>
                <a:schemeClr val="dk1"/>
              </a:solidFill>
            </a:endParaRPr>
          </a:p>
          <a:p>
            <a:pPr indent="-342900" lvl="0" marL="457200" rtl="0" algn="l">
              <a:lnSpc>
                <a:spcPct val="100000"/>
              </a:lnSpc>
              <a:spcBef>
                <a:spcPts val="1200"/>
              </a:spcBef>
              <a:spcAft>
                <a:spcPts val="0"/>
              </a:spcAft>
              <a:buClr>
                <a:schemeClr val="dk1"/>
              </a:buClr>
              <a:buSzPts val="1800"/>
              <a:buChar char="●"/>
            </a:pPr>
            <a:r>
              <a:rPr lang="en-US" sz="1800">
                <a:solidFill>
                  <a:schemeClr val="dk1"/>
                </a:solidFill>
              </a:rPr>
              <a:t>Learn to </a:t>
            </a:r>
            <a:r>
              <a:rPr b="1" lang="en-US" sz="1800">
                <a:solidFill>
                  <a:schemeClr val="dk1"/>
                </a:solidFill>
              </a:rPr>
              <a:t>create assignments</a:t>
            </a:r>
            <a:r>
              <a:rPr lang="en-US" sz="1800">
                <a:solidFill>
                  <a:schemeClr val="dk1"/>
                </a:solidFill>
              </a:rPr>
              <a:t> that incorporate AI meaningfully.</a:t>
            </a:r>
            <a:br>
              <a:rPr lang="en-US" sz="1800">
                <a:solidFill>
                  <a:schemeClr val="dk1"/>
                </a:solidFill>
              </a:rPr>
            </a:b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Discuss how to </a:t>
            </a:r>
            <a:r>
              <a:rPr b="1" lang="en-US" sz="1800">
                <a:solidFill>
                  <a:schemeClr val="dk1"/>
                </a:solidFill>
              </a:rPr>
              <a:t>balance AI use</a:t>
            </a:r>
            <a:r>
              <a:rPr lang="en-US" sz="1800">
                <a:solidFill>
                  <a:schemeClr val="dk1"/>
                </a:solidFill>
              </a:rPr>
              <a:t>—what is “too much” AI?</a:t>
            </a:r>
            <a:br>
              <a:rPr lang="en-US" sz="1800">
                <a:solidFill>
                  <a:schemeClr val="dk1"/>
                </a:solidFill>
              </a:rPr>
            </a:b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lang="en-US" sz="1800">
                <a:solidFill>
                  <a:schemeClr val="dk1"/>
                </a:solidFill>
              </a:rPr>
              <a:t>Integrate AI in an </a:t>
            </a:r>
            <a:r>
              <a:rPr b="1" lang="en-US" sz="1800">
                <a:solidFill>
                  <a:schemeClr val="dk1"/>
                </a:solidFill>
              </a:rPr>
              <a:t>equitable and responsible</a:t>
            </a:r>
            <a:r>
              <a:rPr lang="en-US" sz="1800">
                <a:solidFill>
                  <a:schemeClr val="dk1"/>
                </a:solidFill>
              </a:rPr>
              <a:t> way, particularly in the humanities.</a:t>
            </a:r>
            <a:endParaRPr sz="1800">
              <a:solidFill>
                <a:schemeClr val="dk1"/>
              </a:solidFill>
            </a:endParaRPr>
          </a:p>
          <a:p>
            <a:pPr indent="0" lvl="0" marL="0" marR="0" rtl="0" algn="l">
              <a:lnSpc>
                <a:spcPct val="100000"/>
              </a:lnSpc>
              <a:spcBef>
                <a:spcPts val="120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4afebea4ef_0_10"/>
          <p:cNvSpPr txBox="1"/>
          <p:nvPr>
            <p:ph type="ctrTitle"/>
          </p:nvPr>
        </p:nvSpPr>
        <p:spPr>
          <a:xfrm>
            <a:off x="132629" y="386474"/>
            <a:ext cx="8051700" cy="14751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150000"/>
              <a:buFont typeface="Montserrat ExtraBold"/>
              <a:buNone/>
            </a:pPr>
            <a:r>
              <a:rPr lang="en-US" sz="2400">
                <a:solidFill>
                  <a:schemeClr val="dk1"/>
                </a:solidFill>
                <a:latin typeface="Times New Roman"/>
                <a:ea typeface="Times New Roman"/>
                <a:cs typeface="Times New Roman"/>
                <a:sym typeface="Times New Roman"/>
              </a:rPr>
              <a:t>THINGS ON OUR MIND - Individual Goals that we discussed </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1"/>
              </a:buClr>
              <a:buSzPct val="150000"/>
              <a:buFont typeface="Montserrat ExtraBold"/>
              <a:buNone/>
            </a:pPr>
            <a:r>
              <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1"/>
              </a:buClr>
              <a:buSzPct val="150000"/>
              <a:buFont typeface="Montserrat ExtraBold"/>
              <a:buNone/>
            </a:pPr>
            <a:r>
              <a:t/>
            </a:r>
            <a:endParaRPr sz="24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accent1"/>
              </a:buClr>
              <a:buSzPct val="150000"/>
              <a:buFont typeface="Montserrat ExtraBold"/>
              <a:buNone/>
            </a:pPr>
            <a:r>
              <a:t/>
            </a:r>
            <a:endParaRPr sz="2400">
              <a:solidFill>
                <a:schemeClr val="dk1"/>
              </a:solidFill>
              <a:latin typeface="Times New Roman"/>
              <a:ea typeface="Times New Roman"/>
              <a:cs typeface="Times New Roman"/>
              <a:sym typeface="Times New Roman"/>
            </a:endParaRPr>
          </a:p>
        </p:txBody>
      </p:sp>
      <p:sp>
        <p:nvSpPr>
          <p:cNvPr id="155" name="Google Shape;155;g34afebea4ef_0_10"/>
          <p:cNvSpPr txBox="1"/>
          <p:nvPr/>
        </p:nvSpPr>
        <p:spPr>
          <a:xfrm>
            <a:off x="132625" y="1412100"/>
            <a:ext cx="9067800" cy="5424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1600">
                <a:solidFill>
                  <a:schemeClr val="dk1"/>
                </a:solidFill>
              </a:rPr>
              <a:t>Policy Development &amp; Best Practices</a:t>
            </a:r>
            <a:endParaRPr b="1" sz="1600">
              <a:solidFill>
                <a:schemeClr val="dk1"/>
              </a:solidFill>
            </a:endParaRPr>
          </a:p>
          <a:p>
            <a:pPr indent="-330200" lvl="0" marL="457200" rtl="0" algn="l">
              <a:lnSpc>
                <a:spcPct val="100000"/>
              </a:lnSpc>
              <a:spcBef>
                <a:spcPts val="1200"/>
              </a:spcBef>
              <a:spcAft>
                <a:spcPts val="0"/>
              </a:spcAft>
              <a:buClr>
                <a:schemeClr val="dk1"/>
              </a:buClr>
              <a:buSzPts val="1600"/>
              <a:buChar char="●"/>
            </a:pPr>
            <a:r>
              <a:rPr lang="en-US" sz="1600">
                <a:solidFill>
                  <a:schemeClr val="dk1"/>
                </a:solidFill>
              </a:rPr>
              <a:t>Develop or refine </a:t>
            </a:r>
            <a:r>
              <a:rPr b="1" lang="en-US" sz="1600">
                <a:solidFill>
                  <a:schemeClr val="dk1"/>
                </a:solidFill>
              </a:rPr>
              <a:t>syllabus-level AI policies</a:t>
            </a:r>
            <a:r>
              <a:rPr lang="en-US" sz="1600">
                <a:solidFill>
                  <a:schemeClr val="dk1"/>
                </a:solidFill>
              </a:rPr>
              <a:t> for student use.</a:t>
            </a:r>
            <a:br>
              <a:rPr lang="en-US" sz="1600">
                <a:solidFill>
                  <a:schemeClr val="dk1"/>
                </a:solidFill>
              </a:rPr>
            </a:b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Understand and discuss </a:t>
            </a:r>
            <a:r>
              <a:rPr b="1" lang="en-US" sz="1600">
                <a:solidFill>
                  <a:schemeClr val="dk1"/>
                </a:solidFill>
              </a:rPr>
              <a:t>university-wide AI policy models</a:t>
            </a:r>
            <a:r>
              <a:rPr lang="en-US" sz="1600">
                <a:solidFill>
                  <a:schemeClr val="dk1"/>
                </a:solidFill>
              </a:rPr>
              <a:t>, including:</a:t>
            </a:r>
            <a:br>
              <a:rPr lang="en-US" sz="1600">
                <a:solidFill>
                  <a:schemeClr val="dk1"/>
                </a:solidFill>
              </a:rPr>
            </a:br>
            <a:r>
              <a:rPr lang="en-US" sz="1600">
                <a:solidFill>
                  <a:schemeClr val="dk1"/>
                </a:solidFill>
              </a:rPr>
              <a:t>AI-1: Disallowed</a:t>
            </a:r>
            <a:br>
              <a:rPr lang="en-US" sz="1600">
                <a:solidFill>
                  <a:schemeClr val="dk1"/>
                </a:solidFill>
              </a:rPr>
            </a:br>
            <a:r>
              <a:rPr lang="en-US" sz="1600">
                <a:solidFill>
                  <a:schemeClr val="dk1"/>
                </a:solidFill>
              </a:rPr>
              <a:t>AI-2: Restricted</a:t>
            </a:r>
            <a:br>
              <a:rPr lang="en-US" sz="1600">
                <a:solidFill>
                  <a:schemeClr val="dk1"/>
                </a:solidFill>
              </a:rPr>
            </a:br>
            <a:r>
              <a:rPr lang="en-US" sz="1600">
                <a:solidFill>
                  <a:schemeClr val="dk1"/>
                </a:solidFill>
              </a:rPr>
              <a:t>AI-3: Documented</a:t>
            </a:r>
            <a:br>
              <a:rPr lang="en-US" sz="1600">
                <a:solidFill>
                  <a:schemeClr val="dk1"/>
                </a:solidFill>
              </a:rPr>
            </a:br>
            <a:r>
              <a:rPr lang="en-US" sz="1600">
                <a:solidFill>
                  <a:schemeClr val="dk1"/>
                </a:solidFill>
              </a:rPr>
              <a:t>AI-4: Unrestricted</a:t>
            </a:r>
            <a:br>
              <a:rPr lang="en-US" sz="1600">
                <a:solidFill>
                  <a:schemeClr val="dk1"/>
                </a:solidFill>
              </a:rPr>
            </a:b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Consider </a:t>
            </a:r>
            <a:r>
              <a:rPr b="1" lang="en-US" sz="1600">
                <a:solidFill>
                  <a:schemeClr val="dk1"/>
                </a:solidFill>
              </a:rPr>
              <a:t>international and cross-institutional policies</a:t>
            </a:r>
            <a:r>
              <a:rPr lang="en-US" sz="1600">
                <a:solidFill>
                  <a:schemeClr val="dk1"/>
                </a:solidFill>
              </a:rPr>
              <a:t>, such as required disclosure of AI use.</a:t>
            </a:r>
            <a:endParaRPr sz="1600">
              <a:solidFill>
                <a:schemeClr val="dk1"/>
              </a:solidFill>
            </a:endParaRPr>
          </a:p>
          <a:p>
            <a:pPr indent="0" lvl="0" marL="0" rtl="0" algn="l">
              <a:lnSpc>
                <a:spcPct val="100000"/>
              </a:lnSpc>
              <a:spcBef>
                <a:spcPts val="1200"/>
              </a:spcBef>
              <a:spcAft>
                <a:spcPts val="0"/>
              </a:spcAft>
              <a:buNone/>
            </a:pPr>
            <a:r>
              <a:rPr b="1" lang="en-US" sz="1600">
                <a:solidFill>
                  <a:schemeClr val="dk1"/>
                </a:solidFill>
              </a:rPr>
              <a:t>Assessment &amp; Academic Integrity</a:t>
            </a:r>
            <a:endParaRPr b="1" sz="1600">
              <a:solidFill>
                <a:schemeClr val="dk1"/>
              </a:solidFill>
            </a:endParaRPr>
          </a:p>
          <a:p>
            <a:pPr indent="-330200" lvl="0" marL="457200" rtl="0" algn="l">
              <a:lnSpc>
                <a:spcPct val="100000"/>
              </a:lnSpc>
              <a:spcBef>
                <a:spcPts val="1200"/>
              </a:spcBef>
              <a:spcAft>
                <a:spcPts val="0"/>
              </a:spcAft>
              <a:buClr>
                <a:schemeClr val="dk1"/>
              </a:buClr>
              <a:buSzPts val="1600"/>
              <a:buChar char="●"/>
            </a:pPr>
            <a:r>
              <a:rPr lang="en-US" sz="1600">
                <a:solidFill>
                  <a:schemeClr val="dk1"/>
                </a:solidFill>
              </a:rPr>
              <a:t>Identify methods to </a:t>
            </a:r>
            <a:r>
              <a:rPr b="1" lang="en-US" sz="1600">
                <a:solidFill>
                  <a:schemeClr val="dk1"/>
                </a:solidFill>
              </a:rPr>
              <a:t>evaluate AI-assisted student work</a:t>
            </a:r>
            <a:r>
              <a:rPr lang="en-US" sz="1600">
                <a:solidFill>
                  <a:schemeClr val="dk1"/>
                </a:solidFill>
              </a:rPr>
              <a:t>.</a:t>
            </a:r>
            <a:br>
              <a:rPr lang="en-US" sz="1600">
                <a:solidFill>
                  <a:schemeClr val="dk1"/>
                </a:solidFill>
              </a:rPr>
            </a:b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Discuss tools and strategies to </a:t>
            </a:r>
            <a:r>
              <a:rPr b="1" lang="en-US" sz="1600">
                <a:solidFill>
                  <a:schemeClr val="dk1"/>
                </a:solidFill>
              </a:rPr>
              <a:t>detect dishonest AI use</a:t>
            </a:r>
            <a:r>
              <a:rPr lang="en-US" sz="1600">
                <a:solidFill>
                  <a:schemeClr val="dk1"/>
                </a:solidFill>
              </a:rPr>
              <a:t>, especially during assessments.</a:t>
            </a:r>
            <a:br>
              <a:rPr lang="en-US" sz="1600">
                <a:solidFill>
                  <a:schemeClr val="dk1"/>
                </a:solidFill>
              </a:rPr>
            </a:br>
            <a:endParaRPr sz="1600">
              <a:solidFill>
                <a:schemeClr val="dk1"/>
              </a:solidFill>
            </a:endParaRPr>
          </a:p>
          <a:p>
            <a:pPr indent="-330200" lvl="0" marL="457200" rtl="0" algn="l">
              <a:lnSpc>
                <a:spcPct val="100000"/>
              </a:lnSpc>
              <a:spcBef>
                <a:spcPts val="0"/>
              </a:spcBef>
              <a:spcAft>
                <a:spcPts val="0"/>
              </a:spcAft>
              <a:buClr>
                <a:schemeClr val="dk1"/>
              </a:buClr>
              <a:buSzPts val="1600"/>
              <a:buChar char="●"/>
            </a:pPr>
            <a:r>
              <a:rPr lang="en-US" sz="1600">
                <a:solidFill>
                  <a:schemeClr val="dk1"/>
                </a:solidFill>
              </a:rPr>
              <a:t>Explore ways to </a:t>
            </a:r>
            <a:r>
              <a:rPr b="1" lang="en-US" sz="1600">
                <a:solidFill>
                  <a:schemeClr val="dk1"/>
                </a:solidFill>
              </a:rPr>
              <a:t>emphasize oral articulation</a:t>
            </a:r>
            <a:r>
              <a:rPr lang="en-US" sz="1600">
                <a:solidFill>
                  <a:schemeClr val="dk1"/>
                </a:solidFill>
              </a:rPr>
              <a:t> to assess learning beyond written AI-assisted work.</a:t>
            </a:r>
            <a:endParaRPr sz="1600">
              <a:solidFill>
                <a:schemeClr val="dk1"/>
              </a:solidFill>
            </a:endParaRPr>
          </a:p>
          <a:p>
            <a:pPr indent="0" lvl="0" marL="0" marR="0" rtl="0" algn="l">
              <a:lnSpc>
                <a:spcPct val="100000"/>
              </a:lnSpc>
              <a:spcBef>
                <a:spcPts val="1200"/>
              </a:spcBef>
              <a:spcAft>
                <a:spcPts val="0"/>
              </a:spcAft>
              <a:buNone/>
            </a:pPr>
            <a:r>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4afebea4ef_0_16"/>
          <p:cNvSpPr txBox="1"/>
          <p:nvPr>
            <p:ph type="ctrTitle"/>
          </p:nvPr>
        </p:nvSpPr>
        <p:spPr>
          <a:xfrm>
            <a:off x="231175" y="183000"/>
            <a:ext cx="5170200" cy="752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3400">
                <a:solidFill>
                  <a:schemeClr val="dk1"/>
                </a:solidFill>
              </a:rPr>
              <a:t>Michelle St. George </a:t>
            </a:r>
            <a:endParaRPr sz="3400">
              <a:solidFill>
                <a:schemeClr val="dk1"/>
              </a:solidFill>
            </a:endParaRPr>
          </a:p>
        </p:txBody>
      </p:sp>
      <p:sp>
        <p:nvSpPr>
          <p:cNvPr id="161" name="Google Shape;161;g34afebea4ef_0_16"/>
          <p:cNvSpPr txBox="1"/>
          <p:nvPr/>
        </p:nvSpPr>
        <p:spPr>
          <a:xfrm>
            <a:off x="0" y="935100"/>
            <a:ext cx="10285800" cy="5956800"/>
          </a:xfrm>
          <a:prstGeom prst="rect">
            <a:avLst/>
          </a:prstGeom>
          <a:noFill/>
          <a:ln>
            <a:noFill/>
          </a:ln>
        </p:spPr>
        <p:txBody>
          <a:bodyPr anchorCtr="0" anchor="t" bIns="45700" lIns="91425" spcFirstLastPara="1" rIns="91425" wrap="square" tIns="45700">
            <a:spAutoFit/>
          </a:bodyPr>
          <a:lstStyle/>
          <a:p>
            <a:pPr indent="-323850" lvl="0" marL="285750" marR="0" rtl="0" algn="l">
              <a:lnSpc>
                <a:spcPct val="100000"/>
              </a:lnSpc>
              <a:spcBef>
                <a:spcPts val="0"/>
              </a:spcBef>
              <a:spcAft>
                <a:spcPts val="0"/>
              </a:spcAft>
              <a:buClr>
                <a:srgbClr val="000000"/>
              </a:buClr>
              <a:buSzPts val="2000"/>
              <a:buFont typeface="Times New Roman"/>
              <a:buChar char="•"/>
            </a:pPr>
            <a:r>
              <a:rPr b="1" i="0" lang="en-US" sz="2000" u="none" cap="none" strike="noStrike">
                <a:solidFill>
                  <a:srgbClr val="000000"/>
                </a:solidFill>
                <a:latin typeface="Times New Roman"/>
                <a:ea typeface="Times New Roman"/>
                <a:cs typeface="Times New Roman"/>
                <a:sym typeface="Times New Roman"/>
              </a:rPr>
              <a:t>DEPARTMENT – WLL</a:t>
            </a:r>
            <a:endParaRPr b="1" i="0" sz="2000" u="none" cap="none" strike="noStrike">
              <a:solidFill>
                <a:srgbClr val="000000"/>
              </a:solidFill>
              <a:latin typeface="Times New Roman"/>
              <a:ea typeface="Times New Roman"/>
              <a:cs typeface="Times New Roman"/>
              <a:sym typeface="Times New Roman"/>
            </a:endParaRPr>
          </a:p>
          <a:p>
            <a:pPr indent="-323850" lvl="0" marL="285750" marR="0" rtl="0" algn="l">
              <a:lnSpc>
                <a:spcPct val="100000"/>
              </a:lnSpc>
              <a:spcBef>
                <a:spcPts val="0"/>
              </a:spcBef>
              <a:spcAft>
                <a:spcPts val="0"/>
              </a:spcAft>
              <a:buClr>
                <a:srgbClr val="000000"/>
              </a:buClr>
              <a:buSzPts val="2000"/>
              <a:buFont typeface="Times New Roman"/>
              <a:buChar char="•"/>
            </a:pPr>
            <a:r>
              <a:rPr b="1" i="0" lang="en-US" sz="2000" u="none" cap="none" strike="noStrike">
                <a:solidFill>
                  <a:srgbClr val="000000"/>
                </a:solidFill>
                <a:latin typeface="Times New Roman"/>
                <a:ea typeface="Times New Roman"/>
                <a:cs typeface="Times New Roman"/>
                <a:sym typeface="Times New Roman"/>
              </a:rPr>
              <a:t>CLASS/ SUBJECT  in which you want to implement AI – English 200</a:t>
            </a:r>
            <a:endParaRPr i="0" sz="2000" u="none" cap="none" strike="noStrike">
              <a:solidFill>
                <a:srgbClr val="000000"/>
              </a:solidFill>
              <a:latin typeface="Times New Roman"/>
              <a:ea typeface="Times New Roman"/>
              <a:cs typeface="Times New Roman"/>
              <a:sym typeface="Times New Roman"/>
            </a:endParaRPr>
          </a:p>
          <a:p>
            <a:pPr indent="-196850" lvl="0" marL="285750" marR="0" rtl="0" algn="l">
              <a:lnSpc>
                <a:spcPct val="100000"/>
              </a:lnSpc>
              <a:spcBef>
                <a:spcPts val="0"/>
              </a:spcBef>
              <a:spcAft>
                <a:spcPts val="0"/>
              </a:spcAft>
              <a:buClr>
                <a:srgbClr val="000000"/>
              </a:buClr>
              <a:buSzPts val="1400"/>
              <a:buFont typeface="Arial"/>
              <a:buNone/>
            </a:pPr>
            <a:r>
              <a:t/>
            </a:r>
            <a:endParaRPr b="1" i="0" sz="1600" u="none" cap="none" strike="noStrike">
              <a:solidFill>
                <a:srgbClr val="000000"/>
              </a:solidFill>
              <a:latin typeface="Times New Roman"/>
              <a:ea typeface="Times New Roman"/>
              <a:cs typeface="Times New Roman"/>
              <a:sym typeface="Times New Roman"/>
            </a:endParaRPr>
          </a:p>
          <a:p>
            <a:pPr indent="-336550" lvl="0" marL="285750" marR="0" rtl="0" algn="l">
              <a:lnSpc>
                <a:spcPct val="100000"/>
              </a:lnSpc>
              <a:spcBef>
                <a:spcPts val="0"/>
              </a:spcBef>
              <a:spcAft>
                <a:spcPts val="0"/>
              </a:spcAft>
              <a:buClr>
                <a:srgbClr val="000000"/>
              </a:buClr>
              <a:buSzPts val="2200"/>
              <a:buFont typeface="Times New Roman"/>
              <a:buChar char="•"/>
            </a:pPr>
            <a:r>
              <a:rPr b="1" lang="en-US" sz="2200">
                <a:solidFill>
                  <a:schemeClr val="dk1"/>
                </a:solidFill>
                <a:latin typeface="Times New Roman"/>
                <a:ea typeface="Times New Roman"/>
                <a:cs typeface="Times New Roman"/>
                <a:sym typeface="Times New Roman"/>
              </a:rPr>
              <a:t>POLICY</a:t>
            </a:r>
            <a:endParaRPr b="1" sz="2200">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rPr lang="en-US" sz="2200">
                <a:latin typeface="Times New Roman"/>
                <a:ea typeface="Times New Roman"/>
                <a:cs typeface="Times New Roman"/>
                <a:sym typeface="Times New Roman"/>
              </a:rPr>
              <a:t>As a community of students and writers, it’s important that we think critically about how we can use AI in ethical ways when we are writing. According to the MLA, part of being an ethical AI user means being transparent about when and how we use AI ourselves as writers.</a:t>
            </a:r>
            <a:endParaRPr sz="22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7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rPr lang="en-US" sz="2200">
                <a:latin typeface="Times New Roman"/>
                <a:ea typeface="Times New Roman"/>
                <a:cs typeface="Times New Roman"/>
                <a:sym typeface="Times New Roman"/>
              </a:rPr>
              <a:t>In our English 200 class specifically, there will be some assignments where using AI is allowed, some assignments where using AI is restricted, and some assignments where AI is completely disallowed. During Week 2, we’ll work together to write a class policy that outlines when, where, and how we can use AI tools responsibly. If you ever find yourself tempted to use AI on an assignment where we’ve agreed AI is not allowed, please reach out to me so we can talk through the situation. Cheating won’t address the underlying issue. FYI: If you do engage in academic dishonesty as defined in CSUEB’s Academic Policy, I will be required to file an Academic Dishonesty Incident Report with the Academic Affairs Office.</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4afebea4ef_0_270"/>
          <p:cNvSpPr txBox="1"/>
          <p:nvPr>
            <p:ph type="ctrTitle"/>
          </p:nvPr>
        </p:nvSpPr>
        <p:spPr>
          <a:xfrm>
            <a:off x="136654" y="-403626"/>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 Mia Livaudais</a:t>
            </a:r>
            <a:endParaRPr sz="2400">
              <a:solidFill>
                <a:schemeClr val="dk1"/>
              </a:solidFill>
            </a:endParaRPr>
          </a:p>
        </p:txBody>
      </p:sp>
      <p:sp>
        <p:nvSpPr>
          <p:cNvPr id="167" name="Google Shape;167;g34afebea4ef_0_270"/>
          <p:cNvSpPr txBox="1"/>
          <p:nvPr/>
        </p:nvSpPr>
        <p:spPr>
          <a:xfrm>
            <a:off x="243044" y="1071477"/>
            <a:ext cx="8481300" cy="53628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r>
              <a:rPr b="1" lang="en-US">
                <a:latin typeface="Times New Roman"/>
                <a:ea typeface="Times New Roman"/>
                <a:cs typeface="Times New Roman"/>
                <a:sym typeface="Times New Roman"/>
              </a:rPr>
              <a:t>Public Health</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want to implement </a:t>
            </a:r>
            <a:r>
              <a:rPr b="1" lang="en-US">
                <a:latin typeface="Times New Roman"/>
                <a:ea typeface="Times New Roman"/>
                <a:cs typeface="Times New Roman"/>
                <a:sym typeface="Times New Roman"/>
              </a:rPr>
              <a:t>PH 400- Health Policy Research and Analysis</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 </a:t>
            </a:r>
            <a:r>
              <a:rPr lang="en-US" sz="1200">
                <a:solidFill>
                  <a:srgbClr val="2D3B45"/>
                </a:solidFill>
              </a:rPr>
              <a:t>I used the Pepperdine University non-AI Syllabus Statement Crafting tool and below is what I came up with.</a:t>
            </a:r>
            <a:endParaRPr sz="1200">
              <a:solidFill>
                <a:srgbClr val="2D3B45"/>
              </a:solidFill>
            </a:endParaRPr>
          </a:p>
          <a:p>
            <a:pPr indent="-304800" lvl="0" marL="457200" rtl="0" algn="l">
              <a:lnSpc>
                <a:spcPct val="115000"/>
              </a:lnSpc>
              <a:spcBef>
                <a:spcPts val="0"/>
              </a:spcBef>
              <a:spcAft>
                <a:spcPts val="0"/>
              </a:spcAft>
              <a:buClr>
                <a:schemeClr val="dk1"/>
              </a:buClr>
              <a:buSzPts val="1200"/>
              <a:buChar char="•"/>
            </a:pPr>
            <a:r>
              <a:rPr i="1" lang="en-US" sz="1200">
                <a:solidFill>
                  <a:schemeClr val="dk1"/>
                </a:solidFill>
                <a:highlight>
                  <a:srgbClr val="FFFFFF"/>
                </a:highlight>
              </a:rPr>
              <a:t>Generative artificial intelligence tools—software that creates new text, images, computer code, audio, video, and other content—have become widely available. Well-known examples include ChatGPT for text and DALL•E for images. This policy governs all such tools, including those released during our semester together. You may use generative AI tools on assignments in this course, within the following limitations. If you do use generative AI tools on assignments in this class, please include a brief description of how you used the tool. If you choose to use generative AI tools, please remember that they are typically trained on limited datasets that may be out of date. Additionally, generative AI datasets are trained on pre-existing material, including copyrighted material; therefore, relying on a generative AI tool may result in plagiarism or copyright violations. Finally, keep in mind that the goal of generative AI tools is to produce content that seems to have been produced by a human, not to produce accurate or reliable content; therefore, relying on a generative AI tool may result in your submission of inaccurate content. It is your responsibility—not the tool’s—to assure the quality, integrity, and accuracy of work you submit in any college course. If you use generative AI tools to complete assignments in this course, in ways that I have not explicitly authorized, I will apply the Seaver College Code of Academic Integrity as appropriate to your specific case. In addition, you must be wary of unintentional plagiarism or fabrication of data. </a:t>
            </a:r>
            <a:r>
              <a:rPr i="1" lang="en-US" sz="1200">
                <a:solidFill>
                  <a:schemeClr val="dk1"/>
                </a:solidFill>
              </a:rPr>
              <a:t>It is your responsibility—not the tool’s—to assure the quality, integrity, and accuracy of work you submit in any college course. If you use generative AI tools to complete assignments in this course, in ways that I have not explicitly authorized, I will apply the CSU East Bay's Academic Integrity Policy as appropriate to your specific case. In addition, you must be wary of unintentional plagiarism or fabrication of data. Please act with integrity, for the sake of both your personal character and your academic record.</a:t>
            </a:r>
            <a:endParaRPr b="1">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34afebea4ef_0_143"/>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a:t>
            </a:r>
            <a:r>
              <a:rPr lang="en-US" sz="2400">
                <a:solidFill>
                  <a:schemeClr val="dk1"/>
                </a:solidFill>
              </a:rPr>
              <a:t> Tian Zhou</a:t>
            </a:r>
            <a:endParaRPr sz="2400">
              <a:solidFill>
                <a:schemeClr val="dk1"/>
              </a:solidFill>
            </a:endParaRPr>
          </a:p>
        </p:txBody>
      </p:sp>
      <p:sp>
        <p:nvSpPr>
          <p:cNvPr id="173" name="Google Shape;173;g34afebea4ef_0_143"/>
          <p:cNvSpPr txBox="1"/>
          <p:nvPr/>
        </p:nvSpPr>
        <p:spPr>
          <a:xfrm>
            <a:off x="231169" y="1946952"/>
            <a:ext cx="8481300" cy="3171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Co</a:t>
            </a:r>
            <a:r>
              <a:rPr b="1" lang="en-US">
                <a:latin typeface="Times New Roman"/>
                <a:ea typeface="Times New Roman"/>
                <a:cs typeface="Times New Roman"/>
                <a:sym typeface="Times New Roman"/>
              </a:rPr>
              <a:t>mputer Science</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a:t>
            </a:r>
            <a:r>
              <a:rPr b="1" lang="en-US">
                <a:latin typeface="Times New Roman"/>
                <a:ea typeface="Times New Roman"/>
                <a:cs typeface="Times New Roman"/>
                <a:sym typeface="Times New Roman"/>
              </a:rPr>
              <a:t>Software Engineering</a:t>
            </a:r>
            <a:endParaRPr b="0" i="0" sz="1400" u="none" cap="none" strike="noStrike">
              <a:solidFill>
                <a:srgbClr val="000000"/>
              </a:solidFill>
              <a:latin typeface="Arial"/>
              <a:ea typeface="Arial"/>
              <a:cs typeface="Arial"/>
              <a:sym typeface="Arial"/>
            </a:endParaRPr>
          </a:p>
          <a:p>
            <a:pPr indent="0" lvl="0" marL="8890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lang="en-US">
                <a:latin typeface="Times New Roman"/>
                <a:ea typeface="Times New Roman"/>
                <a:cs typeface="Times New Roman"/>
                <a:sym typeface="Times New Roman"/>
              </a:rPr>
              <a:t>POLICY </a:t>
            </a:r>
            <a:endParaRPr b="1">
              <a:latin typeface="Times New Roman"/>
              <a:ea typeface="Times New Roman"/>
              <a:cs typeface="Times New Roman"/>
              <a:sym typeface="Times New Roman"/>
            </a:endParaRPr>
          </a:p>
          <a:p>
            <a:pPr indent="-317500" lvl="0" marL="457200" rtl="0" algn="l">
              <a:lnSpc>
                <a:spcPct val="125454"/>
              </a:lnSpc>
              <a:spcBef>
                <a:spcPts val="0"/>
              </a:spcBef>
              <a:spcAft>
                <a:spcPts val="0"/>
              </a:spcAft>
              <a:buSzPts val="1400"/>
              <a:buFont typeface="Times New Roman"/>
              <a:buChar char="•"/>
            </a:pPr>
            <a:r>
              <a:rPr lang="en-US" sz="1200">
                <a:solidFill>
                  <a:schemeClr val="dk1"/>
                </a:solidFill>
              </a:rPr>
              <a:t>Disallowed: AI is not allowed for exams, quizzes. You cannot use AI as a substitute for the assignments without any personal contributions.  </a:t>
            </a:r>
            <a:endParaRPr sz="1200">
              <a:solidFill>
                <a:schemeClr val="dk1"/>
              </a:solidFill>
            </a:endParaRPr>
          </a:p>
          <a:p>
            <a:pPr indent="-304800" lvl="0" marL="457200" rtl="0" algn="l">
              <a:lnSpc>
                <a:spcPct val="125454"/>
              </a:lnSpc>
              <a:spcBef>
                <a:spcPts val="0"/>
              </a:spcBef>
              <a:spcAft>
                <a:spcPts val="0"/>
              </a:spcAft>
              <a:buClr>
                <a:schemeClr val="dk1"/>
              </a:buClr>
              <a:buSzPts val="1200"/>
              <a:buChar char="•"/>
            </a:pPr>
            <a:r>
              <a:t/>
            </a:r>
            <a:endParaRPr sz="1200">
              <a:solidFill>
                <a:schemeClr val="dk1"/>
              </a:solidFill>
            </a:endParaRPr>
          </a:p>
          <a:p>
            <a:pPr indent="-317500" lvl="0" marL="457200" rtl="0" algn="l">
              <a:lnSpc>
                <a:spcPct val="125454"/>
              </a:lnSpc>
              <a:spcBef>
                <a:spcPts val="0"/>
              </a:spcBef>
              <a:spcAft>
                <a:spcPts val="0"/>
              </a:spcAft>
              <a:buSzPts val="1400"/>
              <a:buFont typeface="Times New Roman"/>
              <a:buChar char="•"/>
            </a:pPr>
            <a:r>
              <a:rPr lang="en-US" sz="1200">
                <a:solidFill>
                  <a:schemeClr val="dk1"/>
                </a:solidFill>
              </a:rPr>
              <a:t>Allowed: You can use AI as an assistant tool to help you get an initial idea of assignments and search for some resources. When you use AI tools, please write a comment about which part you use it and how you use it. AI tools cannot guarantee a correct answer. You are responsible to check the correctness.  </a:t>
            </a:r>
            <a:endParaRPr sz="1200">
              <a:solidFill>
                <a:schemeClr val="dk1"/>
              </a:solidFill>
            </a:endParaRPr>
          </a:p>
          <a:p>
            <a:pPr indent="0" lvl="0" marL="0" marR="0" rtl="0" algn="l">
              <a:lnSpc>
                <a:spcPct val="100000"/>
              </a:lnSpc>
              <a:spcBef>
                <a:spcPts val="800"/>
              </a:spcBef>
              <a:spcAft>
                <a:spcPts val="0"/>
              </a:spcAft>
              <a:buNone/>
            </a:pPr>
            <a:r>
              <a:t/>
            </a:r>
            <a:endParaRPr b="1">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4afebea4ef_0_397"/>
          <p:cNvSpPr txBox="1"/>
          <p:nvPr>
            <p:ph type="ctrTitle"/>
          </p:nvPr>
        </p:nvSpPr>
        <p:spPr>
          <a:xfrm>
            <a:off x="118850" y="124824"/>
            <a:ext cx="8051700" cy="6432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Name: Ana Almeida</a:t>
            </a:r>
            <a:endParaRPr sz="2400">
              <a:solidFill>
                <a:schemeClr val="dk1"/>
              </a:solidFill>
            </a:endParaRPr>
          </a:p>
        </p:txBody>
      </p:sp>
      <p:sp>
        <p:nvSpPr>
          <p:cNvPr id="179" name="Google Shape;179;g34afebea4ef_0_397"/>
          <p:cNvSpPr txBox="1"/>
          <p:nvPr/>
        </p:nvSpPr>
        <p:spPr>
          <a:xfrm>
            <a:off x="231169" y="1032552"/>
            <a:ext cx="8481300" cy="5264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Biological Sciences</a:t>
            </a:r>
            <a:endParaRPr b="1"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will implement this AI Infused Assignment –  BIOL602 - Preparation for </a:t>
            </a:r>
            <a:r>
              <a:rPr b="1" lang="en-US">
                <a:latin typeface="Times New Roman"/>
                <a:ea typeface="Times New Roman"/>
                <a:cs typeface="Times New Roman"/>
                <a:sym typeface="Times New Roman"/>
              </a:rPr>
              <a:t>Undergraduate</a:t>
            </a:r>
            <a:r>
              <a:rPr b="1" i="0" lang="en-US" sz="1400" u="none" cap="none" strike="noStrike">
                <a:solidFill>
                  <a:srgbClr val="000000"/>
                </a:solidFill>
                <a:latin typeface="Times New Roman"/>
                <a:ea typeface="Times New Roman"/>
                <a:cs typeface="Times New Roman"/>
                <a:sym typeface="Times New Roman"/>
              </a:rPr>
              <a:t> Biology Instruct</a:t>
            </a:r>
            <a:r>
              <a:rPr b="1" lang="en-US">
                <a:latin typeface="Times New Roman"/>
                <a:ea typeface="Times New Roman"/>
                <a:cs typeface="Times New Roman"/>
                <a:sym typeface="Times New Roman"/>
              </a:rPr>
              <a:t>ion </a:t>
            </a:r>
            <a:r>
              <a:rPr lang="en-US">
                <a:latin typeface="Times New Roman"/>
                <a:ea typeface="Times New Roman"/>
                <a:cs typeface="Times New Roman"/>
                <a:sym typeface="Times New Roman"/>
              </a:rPr>
              <a:t>(both masters students and BA undergrads)</a:t>
            </a:r>
            <a:endParaRPr>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Brief description of the assignment – </a:t>
            </a:r>
            <a:r>
              <a:rPr lang="en-US">
                <a:latin typeface="Times New Roman"/>
                <a:ea typeface="Times New Roman"/>
                <a:cs typeface="Times New Roman"/>
                <a:sym typeface="Times New Roman"/>
              </a:rPr>
              <a:t>The assignment is a reflection on how how faculty mindset can influence student outcomes in our biology classrooms. It comes after a week of thorough discussions of papers and data analysis, which students are supposed to incorporate into their reflections.</a:t>
            </a:r>
            <a:endParaRPr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Concerns about the assignment - </a:t>
            </a:r>
            <a:r>
              <a:rPr lang="en-US">
                <a:latin typeface="Times New Roman"/>
                <a:ea typeface="Times New Roman"/>
                <a:cs typeface="Times New Roman"/>
                <a:sym typeface="Times New Roman"/>
              </a:rPr>
              <a:t>I am concerned about holding space for students’ reflections and voices. I am concerned that starting with AI will bias their views and approached. My expectation is that, if AI is too intrusive, student work will be very uniform in content.</a:t>
            </a:r>
            <a:endParaRPr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Prompt for the assignment - </a:t>
            </a:r>
            <a:endParaRPr i="0" sz="1400" u="none" cap="none" strike="noStrike">
              <a:solidFill>
                <a:srgbClr val="000000"/>
              </a:solidFill>
              <a:latin typeface="Times New Roman"/>
              <a:ea typeface="Times New Roman"/>
              <a:cs typeface="Times New Roman"/>
              <a:sym typeface="Times New Roman"/>
            </a:endParaRPr>
          </a:p>
          <a:p>
            <a:pPr indent="-317500" lvl="0" marL="457200" marR="0" rtl="0" algn="l">
              <a:lnSpc>
                <a:spcPct val="100000"/>
              </a:lnSpc>
              <a:spcBef>
                <a:spcPts val="0"/>
              </a:spcBef>
              <a:spcAft>
                <a:spcPts val="0"/>
              </a:spcAft>
              <a:buSzPts val="1400"/>
              <a:buFont typeface="Times New Roman"/>
              <a:buChar char="-"/>
            </a:pPr>
            <a:r>
              <a:rPr lang="en-US">
                <a:latin typeface="Times New Roman"/>
                <a:ea typeface="Times New Roman"/>
                <a:cs typeface="Times New Roman"/>
                <a:sym typeface="Times New Roman"/>
              </a:rPr>
              <a:t>Completion of this assignment will involve the following steps (and should be submitted separately):</a:t>
            </a:r>
            <a:endParaRPr>
              <a:latin typeface="Times New Roman"/>
              <a:ea typeface="Times New Roman"/>
              <a:cs typeface="Times New Roman"/>
              <a:sym typeface="Times New Roman"/>
            </a:endParaRPr>
          </a:p>
          <a:p>
            <a:pPr indent="0" lvl="0" marL="914400" marR="0" rtl="0" algn="l">
              <a:lnSpc>
                <a:spcPct val="100000"/>
              </a:lnSpc>
              <a:spcBef>
                <a:spcPts val="0"/>
              </a:spcBef>
              <a:spcAft>
                <a:spcPts val="0"/>
              </a:spcAft>
              <a:buNone/>
            </a:pPr>
            <a:r>
              <a:rPr lang="en-US">
                <a:latin typeface="Times New Roman"/>
                <a:ea typeface="Times New Roman"/>
                <a:cs typeface="Times New Roman"/>
                <a:sym typeface="Times New Roman"/>
              </a:rPr>
              <a:t>1. Using AI tools to generate a rough draft of your essay;</a:t>
            </a:r>
            <a:endParaRPr>
              <a:latin typeface="Times New Roman"/>
              <a:ea typeface="Times New Roman"/>
              <a:cs typeface="Times New Roman"/>
              <a:sym typeface="Times New Roman"/>
            </a:endParaRPr>
          </a:p>
          <a:p>
            <a:pPr indent="0" lvl="0" marL="914400" marR="0" rtl="0" algn="l">
              <a:lnSpc>
                <a:spcPct val="100000"/>
              </a:lnSpc>
              <a:spcBef>
                <a:spcPts val="0"/>
              </a:spcBef>
              <a:spcAft>
                <a:spcPts val="0"/>
              </a:spcAft>
              <a:buNone/>
            </a:pPr>
            <a:r>
              <a:rPr lang="en-US">
                <a:latin typeface="Times New Roman"/>
                <a:ea typeface="Times New Roman"/>
                <a:cs typeface="Times New Roman"/>
                <a:sym typeface="Times New Roman"/>
              </a:rPr>
              <a:t>2. Refining, adding, correcting the draft to make the essay your own;</a:t>
            </a:r>
            <a:endParaRPr>
              <a:latin typeface="Times New Roman"/>
              <a:ea typeface="Times New Roman"/>
              <a:cs typeface="Times New Roman"/>
              <a:sym typeface="Times New Roman"/>
            </a:endParaRPr>
          </a:p>
          <a:p>
            <a:pPr indent="0" lvl="0" marL="914400" marR="0" rtl="0" algn="l">
              <a:lnSpc>
                <a:spcPct val="100000"/>
              </a:lnSpc>
              <a:spcBef>
                <a:spcPts val="0"/>
              </a:spcBef>
              <a:spcAft>
                <a:spcPts val="0"/>
              </a:spcAft>
              <a:buNone/>
            </a:pPr>
            <a:r>
              <a:rPr lang="en-US">
                <a:latin typeface="Times New Roman"/>
                <a:ea typeface="Times New Roman"/>
                <a:cs typeface="Times New Roman"/>
                <a:sym typeface="Times New Roman"/>
              </a:rPr>
              <a:t>3. Reflecting on the differences between the AI generated draft and your final product.</a:t>
            </a:r>
            <a:endParaRPr>
              <a:latin typeface="Times New Roman"/>
              <a:ea typeface="Times New Roman"/>
              <a:cs typeface="Times New Roman"/>
              <a:sym typeface="Times New Roman"/>
            </a:endParaRPr>
          </a:p>
          <a:p>
            <a:pPr indent="-317500" lvl="0" marL="457200" marR="0" rtl="0" algn="l">
              <a:lnSpc>
                <a:spcPct val="100000"/>
              </a:lnSpc>
              <a:spcBef>
                <a:spcPts val="0"/>
              </a:spcBef>
              <a:spcAft>
                <a:spcPts val="0"/>
              </a:spcAft>
              <a:buSzPts val="1400"/>
              <a:buFont typeface="Times New Roman"/>
              <a:buChar char="-"/>
            </a:pPr>
            <a:r>
              <a:rPr lang="en-US">
                <a:latin typeface="Times New Roman"/>
                <a:ea typeface="Times New Roman"/>
                <a:cs typeface="Times New Roman"/>
                <a:sym typeface="Times New Roman"/>
              </a:rPr>
              <a:t>Your final essay should have the following (point 2 above):</a:t>
            </a:r>
            <a:endParaRPr>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Char char="•"/>
            </a:pPr>
            <a:r>
              <a:rPr lang="en-US">
                <a:latin typeface="Times New Roman"/>
                <a:ea typeface="Times New Roman"/>
                <a:cs typeface="Times New Roman"/>
                <a:sym typeface="Times New Roman"/>
              </a:rPr>
              <a:t>A</a:t>
            </a:r>
            <a:r>
              <a:rPr i="0" lang="en-US" sz="1400" u="none" cap="none" strike="noStrike">
                <a:solidFill>
                  <a:srgbClr val="000000"/>
                </a:solidFill>
                <a:latin typeface="Times New Roman"/>
                <a:ea typeface="Times New Roman"/>
                <a:cs typeface="Times New Roman"/>
                <a:sym typeface="Times New Roman"/>
              </a:rPr>
              <a:t> clear definition of instructor mindset;</a:t>
            </a:r>
            <a:endParaRPr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Char char="•"/>
            </a:pPr>
            <a:r>
              <a:rPr lang="en-US">
                <a:latin typeface="Times New Roman"/>
                <a:ea typeface="Times New Roman"/>
                <a:cs typeface="Times New Roman"/>
                <a:sym typeface="Times New Roman"/>
              </a:rPr>
              <a:t>A s</a:t>
            </a:r>
            <a:r>
              <a:rPr i="0" lang="en-US" sz="1400" u="none" cap="none" strike="noStrike">
                <a:solidFill>
                  <a:srgbClr val="000000"/>
                </a:solidFill>
                <a:latin typeface="Times New Roman"/>
                <a:ea typeface="Times New Roman"/>
                <a:cs typeface="Times New Roman"/>
                <a:sym typeface="Times New Roman"/>
              </a:rPr>
              <a:t>ummar</a:t>
            </a:r>
            <a:r>
              <a:rPr lang="en-US">
                <a:latin typeface="Times New Roman"/>
                <a:ea typeface="Times New Roman"/>
                <a:cs typeface="Times New Roman"/>
                <a:sym typeface="Times New Roman"/>
              </a:rPr>
              <a:t>y of</a:t>
            </a:r>
            <a:r>
              <a:rPr i="0" lang="en-US" sz="1400" u="none" cap="none" strike="noStrike">
                <a:solidFill>
                  <a:srgbClr val="000000"/>
                </a:solidFill>
                <a:latin typeface="Times New Roman"/>
                <a:ea typeface="Times New Roman"/>
                <a:cs typeface="Times New Roman"/>
                <a:sym typeface="Times New Roman"/>
              </a:rPr>
              <a:t> the data discussed in class on the impact of instructor mindset on student outcomes;</a:t>
            </a:r>
            <a:endParaRPr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Char char="•"/>
            </a:pPr>
            <a:r>
              <a:rPr lang="en-US">
                <a:latin typeface="Times New Roman"/>
                <a:ea typeface="Times New Roman"/>
                <a:cs typeface="Times New Roman"/>
                <a:sym typeface="Times New Roman"/>
              </a:rPr>
              <a:t>A d</a:t>
            </a:r>
            <a:r>
              <a:rPr i="0" lang="en-US" sz="1400" u="none" cap="none" strike="noStrike">
                <a:solidFill>
                  <a:srgbClr val="000000"/>
                </a:solidFill>
                <a:latin typeface="Times New Roman"/>
                <a:ea typeface="Times New Roman"/>
                <a:cs typeface="Times New Roman"/>
                <a:sym typeface="Times New Roman"/>
              </a:rPr>
              <a:t>iscussion of ways in which instructor mindset</a:t>
            </a:r>
            <a:r>
              <a:rPr lang="en-US">
                <a:latin typeface="Times New Roman"/>
                <a:ea typeface="Times New Roman"/>
                <a:cs typeface="Times New Roman"/>
                <a:sym typeface="Times New Roman"/>
              </a:rPr>
              <a:t> is</a:t>
            </a:r>
            <a:r>
              <a:rPr i="0" lang="en-US" sz="1400" u="none" cap="none" strike="noStrike">
                <a:solidFill>
                  <a:srgbClr val="000000"/>
                </a:solidFill>
                <a:latin typeface="Times New Roman"/>
                <a:ea typeface="Times New Roman"/>
                <a:cs typeface="Times New Roman"/>
                <a:sym typeface="Times New Roman"/>
              </a:rPr>
              <a:t> correlated to student success </a:t>
            </a:r>
            <a:r>
              <a:rPr lang="en-US">
                <a:latin typeface="Times New Roman"/>
                <a:ea typeface="Times New Roman"/>
                <a:cs typeface="Times New Roman"/>
                <a:sym typeface="Times New Roman"/>
              </a:rPr>
              <a:t>and</a:t>
            </a:r>
            <a:r>
              <a:rPr i="0" lang="en-US" sz="1400" u="none" cap="none" strike="noStrike">
                <a:solidFill>
                  <a:srgbClr val="000000"/>
                </a:solidFill>
                <a:latin typeface="Times New Roman"/>
                <a:ea typeface="Times New Roman"/>
                <a:cs typeface="Times New Roman"/>
                <a:sym typeface="Times New Roman"/>
              </a:rPr>
              <a:t> classroom environment;</a:t>
            </a:r>
            <a:endParaRPr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Char char="•"/>
            </a:pPr>
            <a:r>
              <a:rPr lang="en-US">
                <a:latin typeface="Times New Roman"/>
                <a:ea typeface="Times New Roman"/>
                <a:cs typeface="Times New Roman"/>
                <a:sym typeface="Times New Roman"/>
              </a:rPr>
              <a:t>A d</a:t>
            </a:r>
            <a:r>
              <a:rPr i="0" lang="en-US" sz="1400" u="none" cap="none" strike="noStrike">
                <a:solidFill>
                  <a:srgbClr val="000000"/>
                </a:solidFill>
                <a:latin typeface="Times New Roman"/>
                <a:ea typeface="Times New Roman"/>
                <a:cs typeface="Times New Roman"/>
                <a:sym typeface="Times New Roman"/>
              </a:rPr>
              <a:t>escri</a:t>
            </a:r>
            <a:r>
              <a:rPr lang="en-US">
                <a:latin typeface="Times New Roman"/>
                <a:ea typeface="Times New Roman"/>
                <a:cs typeface="Times New Roman"/>
                <a:sym typeface="Times New Roman"/>
              </a:rPr>
              <a:t>ption</a:t>
            </a:r>
            <a:r>
              <a:rPr i="0" lang="en-US" sz="1400" u="none" cap="none" strike="noStrike">
                <a:solidFill>
                  <a:srgbClr val="000000"/>
                </a:solidFill>
                <a:latin typeface="Times New Roman"/>
                <a:ea typeface="Times New Roman"/>
                <a:cs typeface="Times New Roman"/>
                <a:sym typeface="Times New Roman"/>
              </a:rPr>
              <a:t> of actions and approaches a biology instructor can take in order to strengthen a growth mindset;</a:t>
            </a:r>
            <a:endParaRPr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Char char="•"/>
            </a:pPr>
            <a:r>
              <a:rPr lang="en-US">
                <a:latin typeface="Times New Roman"/>
                <a:ea typeface="Times New Roman"/>
                <a:cs typeface="Times New Roman"/>
                <a:sym typeface="Times New Roman"/>
              </a:rPr>
              <a:t>A</a:t>
            </a:r>
            <a:r>
              <a:rPr i="0" lang="en-US" sz="1400" u="none" cap="none" strike="noStrike">
                <a:solidFill>
                  <a:srgbClr val="000000"/>
                </a:solidFill>
                <a:latin typeface="Times New Roman"/>
                <a:ea typeface="Times New Roman"/>
                <a:cs typeface="Times New Roman"/>
                <a:sym typeface="Times New Roman"/>
              </a:rPr>
              <a:t> clear and con</a:t>
            </a:r>
            <a:r>
              <a:rPr lang="en-US">
                <a:latin typeface="Times New Roman"/>
                <a:ea typeface="Times New Roman"/>
                <a:cs typeface="Times New Roman"/>
                <a:sym typeface="Times New Roman"/>
              </a:rPr>
              <a:t>cise </a:t>
            </a:r>
            <a:r>
              <a:rPr i="0" lang="en-US" sz="1400" u="none" cap="none" strike="noStrike">
                <a:solidFill>
                  <a:srgbClr val="000000"/>
                </a:solidFill>
                <a:latin typeface="Times New Roman"/>
                <a:ea typeface="Times New Roman"/>
                <a:cs typeface="Times New Roman"/>
                <a:sym typeface="Times New Roman"/>
              </a:rPr>
              <a:t>conclusion, summariz</a:t>
            </a:r>
            <a:r>
              <a:rPr lang="en-US">
                <a:latin typeface="Times New Roman"/>
                <a:ea typeface="Times New Roman"/>
                <a:cs typeface="Times New Roman"/>
                <a:sym typeface="Times New Roman"/>
              </a:rPr>
              <a:t>ing</a:t>
            </a:r>
            <a:r>
              <a:rPr i="0" lang="en-US" sz="1400" u="none" cap="none" strike="noStrike">
                <a:solidFill>
                  <a:srgbClr val="000000"/>
                </a:solidFill>
                <a:latin typeface="Times New Roman"/>
                <a:ea typeface="Times New Roman"/>
                <a:cs typeface="Times New Roman"/>
                <a:sym typeface="Times New Roman"/>
              </a:rPr>
              <a:t> the main points of your </a:t>
            </a:r>
            <a:r>
              <a:rPr lang="en-US">
                <a:latin typeface="Times New Roman"/>
                <a:ea typeface="Times New Roman"/>
                <a:cs typeface="Times New Roman"/>
                <a:sym typeface="Times New Roman"/>
              </a:rPr>
              <a:t>essay.</a:t>
            </a:r>
            <a:endParaRPr>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4afebea4ef_0_524"/>
          <p:cNvSpPr txBox="1"/>
          <p:nvPr>
            <p:ph type="ctrTitle"/>
          </p:nvPr>
        </p:nvSpPr>
        <p:spPr>
          <a:xfrm>
            <a:off x="118854" y="124824"/>
            <a:ext cx="8051700" cy="14751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Montserrat ExtraBold"/>
              <a:buNone/>
            </a:pPr>
            <a:r>
              <a:rPr lang="en-US" sz="2400">
                <a:solidFill>
                  <a:schemeClr val="dk1"/>
                </a:solidFill>
                <a:latin typeface="Times New Roman"/>
                <a:ea typeface="Times New Roman"/>
                <a:cs typeface="Times New Roman"/>
                <a:sym typeface="Times New Roman"/>
              </a:rPr>
              <a:t>Andrew Yunker</a:t>
            </a:r>
            <a:endParaRPr sz="2400">
              <a:solidFill>
                <a:schemeClr val="dk1"/>
              </a:solidFill>
            </a:endParaRPr>
          </a:p>
        </p:txBody>
      </p:sp>
      <p:sp>
        <p:nvSpPr>
          <p:cNvPr id="185" name="Google Shape;185;g34afebea4ef_0_524"/>
          <p:cNvSpPr txBox="1"/>
          <p:nvPr/>
        </p:nvSpPr>
        <p:spPr>
          <a:xfrm>
            <a:off x="231169" y="1946952"/>
            <a:ext cx="8481300" cy="3109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DEPARTMENT – </a:t>
            </a:r>
            <a:r>
              <a:rPr i="0" lang="en-US" sz="1400" u="none" cap="none" strike="noStrike">
                <a:solidFill>
                  <a:srgbClr val="000000"/>
                </a:solidFill>
                <a:latin typeface="Times New Roman"/>
                <a:ea typeface="Times New Roman"/>
                <a:cs typeface="Times New Roman"/>
                <a:sym typeface="Times New Roman"/>
              </a:rPr>
              <a:t>General Studies </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CLASS/ SUBJECT  in which you will implement this AI Infused Assignment – </a:t>
            </a:r>
            <a:r>
              <a:rPr i="0" lang="en-US" sz="1400" u="none" cap="none" strike="noStrike">
                <a:solidFill>
                  <a:srgbClr val="000000"/>
                </a:solidFill>
                <a:latin typeface="Times New Roman"/>
                <a:ea typeface="Times New Roman"/>
                <a:cs typeface="Times New Roman"/>
                <a:sym typeface="Times New Roman"/>
              </a:rPr>
              <a:t>GS 101A</a:t>
            </a:r>
            <a:r>
              <a:rPr lang="en-US">
                <a:latin typeface="Times New Roman"/>
                <a:ea typeface="Times New Roman"/>
                <a:cs typeface="Times New Roman"/>
                <a:sym typeface="Times New Roman"/>
              </a:rPr>
              <a:t>/GS 101B</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Brief description of the assignment – </a:t>
            </a:r>
            <a:r>
              <a:rPr i="0" lang="en-US" sz="1400" u="none" cap="none" strike="noStrike">
                <a:solidFill>
                  <a:srgbClr val="000000"/>
                </a:solidFill>
                <a:latin typeface="Times New Roman"/>
                <a:ea typeface="Times New Roman"/>
                <a:cs typeface="Times New Roman"/>
                <a:sym typeface="Times New Roman"/>
              </a:rPr>
              <a:t>The goal for this activity is for students to explore how AI can be used not just for academics, but also as a tool for personal growth, problem-solving, and planning. Students will interact with AI to explore their values, goals, and challenges, and then reflect on the experiences in a classroom discussion.</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Concerns about the assignment - </a:t>
            </a:r>
            <a:r>
              <a:rPr i="0" lang="en-US" sz="1400" u="none" cap="none" strike="noStrike">
                <a:solidFill>
                  <a:srgbClr val="000000"/>
                </a:solidFill>
                <a:latin typeface="Times New Roman"/>
                <a:ea typeface="Times New Roman"/>
                <a:cs typeface="Times New Roman"/>
                <a:sym typeface="Times New Roman"/>
              </a:rPr>
              <a:t>Over-reliance on AI | Data privacy</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400"/>
              <a:buFont typeface="Arial"/>
              <a:buChar char="•"/>
            </a:pPr>
            <a:r>
              <a:rPr b="1" i="0" lang="en-US" sz="1400" u="none" cap="none" strike="noStrike">
                <a:solidFill>
                  <a:srgbClr val="000000"/>
                </a:solidFill>
                <a:latin typeface="Times New Roman"/>
                <a:ea typeface="Times New Roman"/>
                <a:cs typeface="Times New Roman"/>
                <a:sym typeface="Times New Roman"/>
              </a:rPr>
              <a:t>Prompt for the assignment - </a:t>
            </a:r>
            <a:r>
              <a:rPr i="0" lang="en-US" sz="1400" u="none" cap="none" strike="noStrike">
                <a:solidFill>
                  <a:srgbClr val="000000"/>
                </a:solidFill>
                <a:latin typeface="Times New Roman"/>
                <a:ea typeface="Times New Roman"/>
                <a:cs typeface="Times New Roman"/>
                <a:sym typeface="Times New Roman"/>
              </a:rPr>
              <a:t>Ask ChatGPT at least three thoughtful questions about your personal growth, study habits, campus involvement, or anything that’s been on your mind as a first-year student.</a:t>
            </a:r>
            <a:endParaRPr i="0" sz="1400" u="none" cap="none" strike="noStrike">
              <a:solidFill>
                <a:srgbClr val="000000"/>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b="1">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vidend">
  <a:themeElements>
    <a:clrScheme name="Cal State East Bay">
      <a:dk1>
        <a:srgbClr val="000000"/>
      </a:dk1>
      <a:lt1>
        <a:srgbClr val="FFFFFF"/>
      </a:lt1>
      <a:dk2>
        <a:srgbClr val="505046"/>
      </a:dk2>
      <a:lt2>
        <a:srgbClr val="D1D1D1"/>
      </a:lt2>
      <a:accent1>
        <a:srgbClr val="D50032"/>
      </a:accent1>
      <a:accent2>
        <a:srgbClr val="FDC259"/>
      </a:accent2>
      <a:accent3>
        <a:srgbClr val="00A0AD"/>
      </a:accent3>
      <a:accent4>
        <a:srgbClr val="767576"/>
      </a:accent4>
      <a:accent5>
        <a:srgbClr val="792369"/>
      </a:accent5>
      <a:accent6>
        <a:srgbClr val="F6901E"/>
      </a:accent6>
      <a:hlink>
        <a:srgbClr val="792369"/>
      </a:hlink>
      <a:folHlink>
        <a:srgbClr val="7675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2024-07-08T15:22:46Z</dcterms:created>
  <dc:creator>Lydia Kuekes</dc:creator>
</cp:coreProperties>
</file>