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7" r:id="rId3"/>
    <p:sldId id="258" r:id="rId4"/>
    <p:sldId id="259" r:id="rId5"/>
    <p:sldId id="260" r:id="rId6"/>
    <p:sldId id="261" r:id="rId7"/>
    <p:sldId id="264" r:id="rId8"/>
    <p:sldId id="263" r:id="rId9"/>
    <p:sldId id="262" r:id="rId10"/>
    <p:sldId id="265" r:id="rId11"/>
    <p:sldId id="267" r:id="rId12"/>
    <p:sldId id="274" r:id="rId13"/>
  </p:sldIdLst>
  <p:sldSz cx="9144000" cy="5143500" type="screen16x9"/>
  <p:notesSz cx="6858000" cy="9144000"/>
  <p:embeddedFontLst>
    <p:embeddedFont>
      <p:font typeface="Barlow Condensed" panose="00000506000000000000" pitchFamily="2" charset="0"/>
      <p:regular r:id="rId15"/>
      <p:bold r:id="rId16"/>
      <p:italic r:id="rId17"/>
      <p:boldItalic r:id="rId18"/>
    </p:embeddedFont>
    <p:embeddedFont>
      <p:font typeface="Lato" panose="020F050202020403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AE50B0-E4C5-6BA1-2D87-BBC3E95EB4A7}" v="142" dt="2026-08-17T19:37:26.3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ryl Saelee" userId="S::cheryl.saelee@csueastbay.edu::409d0870-bf4d-4d92-8788-7db642d5d7bc" providerId="AD" clId="Web-{363930D7-4AC9-8E25-0B1B-B68EACE4A44E}"/>
    <pc:docChg chg="modSld">
      <pc:chgData name="Cheryl Saelee" userId="S::cheryl.saelee@csueastbay.edu::409d0870-bf4d-4d92-8788-7db642d5d7bc" providerId="AD" clId="Web-{363930D7-4AC9-8E25-0B1B-B68EACE4A44E}" dt="2026-08-10T20:54:22.952" v="39" actId="20577"/>
      <pc:docMkLst>
        <pc:docMk/>
      </pc:docMkLst>
      <pc:sldChg chg="addSp modSp">
        <pc:chgData name="Cheryl Saelee" userId="S::cheryl.saelee@csueastbay.edu::409d0870-bf4d-4d92-8788-7db642d5d7bc" providerId="AD" clId="Web-{363930D7-4AC9-8E25-0B1B-B68EACE4A44E}" dt="2026-08-10T20:54:22.952" v="39" actId="20577"/>
        <pc:sldMkLst>
          <pc:docMk/>
          <pc:sldMk cId="0" sldId="259"/>
        </pc:sldMkLst>
        <pc:spChg chg="add mod">
          <ac:chgData name="Cheryl Saelee" userId="S::cheryl.saelee@csueastbay.edu::409d0870-bf4d-4d92-8788-7db642d5d7bc" providerId="AD" clId="Web-{363930D7-4AC9-8E25-0B1B-B68EACE4A44E}" dt="2026-08-10T20:54:22.952" v="39" actId="20577"/>
          <ac:spMkLst>
            <pc:docMk/>
            <pc:sldMk cId="0" sldId="259"/>
            <ac:spMk id="2" creationId="{D999C997-DA3E-2DB2-5392-CE87DF5E9AA8}"/>
          </ac:spMkLst>
        </pc:spChg>
      </pc:sldChg>
    </pc:docChg>
  </pc:docChgLst>
  <pc:docChgLst>
    <pc:chgData name="Shara Cheng" userId="S::shara.cheng@csueastbay.edu::8a1bb8bf-a21c-45f1-bdc0-2a408888801c" providerId="AD" clId="Web-{479BED22-636E-7947-79CB-B0EE1FAA150A}"/>
    <pc:docChg chg="modSld">
      <pc:chgData name="Shara Cheng" userId="S::shara.cheng@csueastbay.edu::8a1bb8bf-a21c-45f1-bdc0-2a408888801c" providerId="AD" clId="Web-{479BED22-636E-7947-79CB-B0EE1FAA150A}" dt="2026-08-13T20:21:20.995" v="144" actId="20577"/>
      <pc:docMkLst>
        <pc:docMk/>
      </pc:docMkLst>
      <pc:sldChg chg="addSp delSp modSp mod modClrScheme chgLayout">
        <pc:chgData name="Shara Cheng" userId="S::shara.cheng@csueastbay.edu::8a1bb8bf-a21c-45f1-bdc0-2a408888801c" providerId="AD" clId="Web-{479BED22-636E-7947-79CB-B0EE1FAA150A}" dt="2026-08-13T20:21:20.995" v="144" actId="20577"/>
        <pc:sldMkLst>
          <pc:docMk/>
          <pc:sldMk cId="0" sldId="258"/>
        </pc:sldMkLst>
        <pc:spChg chg="add mod ord">
          <ac:chgData name="Shara Cheng" userId="S::shara.cheng@csueastbay.edu::8a1bb8bf-a21c-45f1-bdc0-2a408888801c" providerId="AD" clId="Web-{479BED22-636E-7947-79CB-B0EE1FAA150A}" dt="2026-08-13T20:21:20.995" v="144" actId="20577"/>
          <ac:spMkLst>
            <pc:docMk/>
            <pc:sldMk cId="0" sldId="258"/>
            <ac:spMk id="5" creationId="{C6330851-D15B-33E7-9D79-3E8C210E1997}"/>
          </ac:spMkLst>
        </pc:spChg>
        <pc:spChg chg="mod ord">
          <ac:chgData name="Shara Cheng" userId="S::shara.cheng@csueastbay.edu::8a1bb8bf-a21c-45f1-bdc0-2a408888801c" providerId="AD" clId="Web-{479BED22-636E-7947-79CB-B0EE1FAA150A}" dt="2026-08-13T05:32:29.746" v="142" actId="20577"/>
          <ac:spMkLst>
            <pc:docMk/>
            <pc:sldMk cId="0" sldId="258"/>
            <ac:spMk id="99" creationId="{00000000-0000-0000-0000-000000000000}"/>
          </ac:spMkLst>
        </pc:spChg>
        <pc:spChg chg="mod ord">
          <ac:chgData name="Shara Cheng" userId="S::shara.cheng@csueastbay.edu::8a1bb8bf-a21c-45f1-bdc0-2a408888801c" providerId="AD" clId="Web-{479BED22-636E-7947-79CB-B0EE1FAA150A}" dt="2026-08-13T05:18:28.746" v="107"/>
          <ac:spMkLst>
            <pc:docMk/>
            <pc:sldMk cId="0" sldId="258"/>
            <ac:spMk id="100" creationId="{00000000-0000-0000-0000-000000000000}"/>
          </ac:spMkLst>
        </pc:spChg>
      </pc:sldChg>
      <pc:sldChg chg="modSp">
        <pc:chgData name="Shara Cheng" userId="S::shara.cheng@csueastbay.edu::8a1bb8bf-a21c-45f1-bdc0-2a408888801c" providerId="AD" clId="Web-{479BED22-636E-7947-79CB-B0EE1FAA150A}" dt="2026-08-13T05:17:30.230" v="101" actId="1076"/>
        <pc:sldMkLst>
          <pc:docMk/>
          <pc:sldMk cId="0" sldId="259"/>
        </pc:sldMkLst>
        <pc:spChg chg="mod">
          <ac:chgData name="Shara Cheng" userId="S::shara.cheng@csueastbay.edu::8a1bb8bf-a21c-45f1-bdc0-2a408888801c" providerId="AD" clId="Web-{479BED22-636E-7947-79CB-B0EE1FAA150A}" dt="2026-08-13T05:17:21.074" v="99" actId="1076"/>
          <ac:spMkLst>
            <pc:docMk/>
            <pc:sldMk cId="0" sldId="259"/>
            <ac:spMk id="2" creationId="{D999C997-DA3E-2DB2-5392-CE87DF5E9AA8}"/>
          </ac:spMkLst>
        </pc:spChg>
        <pc:spChg chg="mod">
          <ac:chgData name="Shara Cheng" userId="S::shara.cheng@csueastbay.edu::8a1bb8bf-a21c-45f1-bdc0-2a408888801c" providerId="AD" clId="Web-{479BED22-636E-7947-79CB-B0EE1FAA150A}" dt="2026-08-13T05:17:30.230" v="101" actId="1076"/>
          <ac:spMkLst>
            <pc:docMk/>
            <pc:sldMk cId="0" sldId="259"/>
            <ac:spMk id="105" creationId="{00000000-0000-0000-0000-000000000000}"/>
          </ac:spMkLst>
        </pc:spChg>
      </pc:sldChg>
      <pc:sldChg chg="modNotes">
        <pc:chgData name="Shara Cheng" userId="S::shara.cheng@csueastbay.edu::8a1bb8bf-a21c-45f1-bdc0-2a408888801c" providerId="AD" clId="Web-{479BED22-636E-7947-79CB-B0EE1FAA150A}" dt="2026-08-13T04:50:11.857" v="93"/>
        <pc:sldMkLst>
          <pc:docMk/>
          <pc:sldMk cId="0" sldId="261"/>
        </pc:sldMkLst>
      </pc:sldChg>
      <pc:sldChg chg="addSp delSp modSp">
        <pc:chgData name="Shara Cheng" userId="S::shara.cheng@csueastbay.edu::8a1bb8bf-a21c-45f1-bdc0-2a408888801c" providerId="AD" clId="Web-{479BED22-636E-7947-79CB-B0EE1FAA150A}" dt="2026-08-13T04:44:01.989" v="71" actId="1076"/>
        <pc:sldMkLst>
          <pc:docMk/>
          <pc:sldMk cId="0" sldId="262"/>
        </pc:sldMkLst>
        <pc:spChg chg="mod">
          <ac:chgData name="Shara Cheng" userId="S::shara.cheng@csueastbay.edu::8a1bb8bf-a21c-45f1-bdc0-2a408888801c" providerId="AD" clId="Web-{479BED22-636E-7947-79CB-B0EE1FAA150A}" dt="2026-08-12T23:11:45.098" v="46" actId="1076"/>
          <ac:spMkLst>
            <pc:docMk/>
            <pc:sldMk cId="0" sldId="262"/>
            <ac:spMk id="123" creationId="{00000000-0000-0000-0000-000000000000}"/>
          </ac:spMkLst>
        </pc:spChg>
        <pc:spChg chg="mod modVis">
          <ac:chgData name="Shara Cheng" userId="S::shara.cheng@csueastbay.edu::8a1bb8bf-a21c-45f1-bdc0-2a408888801c" providerId="AD" clId="Web-{479BED22-636E-7947-79CB-B0EE1FAA150A}" dt="2026-08-12T23:12:03.770" v="53"/>
          <ac:spMkLst>
            <pc:docMk/>
            <pc:sldMk cId="0" sldId="262"/>
            <ac:spMk id="125" creationId="{00000000-0000-0000-0000-000000000000}"/>
          </ac:spMkLst>
        </pc:spChg>
        <pc:picChg chg="add mod modVis">
          <ac:chgData name="Shara Cheng" userId="S::shara.cheng@csueastbay.edu::8a1bb8bf-a21c-45f1-bdc0-2a408888801c" providerId="AD" clId="Web-{479BED22-636E-7947-79CB-B0EE1FAA150A}" dt="2026-08-13T04:44:01.989" v="71" actId="1076"/>
          <ac:picMkLst>
            <pc:docMk/>
            <pc:sldMk cId="0" sldId="262"/>
            <ac:picMk id="3" creationId="{FD6F1D16-7189-30B8-239B-54D94CB3C03F}"/>
          </ac:picMkLst>
        </pc:picChg>
        <pc:picChg chg="add mod ord modVis">
          <ac:chgData name="Shara Cheng" userId="S::shara.cheng@csueastbay.edu::8a1bb8bf-a21c-45f1-bdc0-2a408888801c" providerId="AD" clId="Web-{479BED22-636E-7947-79CB-B0EE1FAA150A}" dt="2026-08-13T04:43:46.926" v="67" actId="1076"/>
          <ac:picMkLst>
            <pc:docMk/>
            <pc:sldMk cId="0" sldId="262"/>
            <ac:picMk id="4" creationId="{10411EA4-D040-4F0A-7F53-7706AD975288}"/>
          </ac:picMkLst>
        </pc:picChg>
      </pc:sldChg>
      <pc:sldChg chg="addSp delSp modSp modNotes">
        <pc:chgData name="Shara Cheng" userId="S::shara.cheng@csueastbay.edu::8a1bb8bf-a21c-45f1-bdc0-2a408888801c" providerId="AD" clId="Web-{479BED22-636E-7947-79CB-B0EE1FAA150A}" dt="2026-08-12T18:49:10.176" v="26"/>
        <pc:sldMkLst>
          <pc:docMk/>
          <pc:sldMk cId="0" sldId="263"/>
        </pc:sldMkLst>
      </pc:sldChg>
      <pc:sldChg chg="addSp modSp modNotes">
        <pc:chgData name="Shara Cheng" userId="S::shara.cheng@csueastbay.edu::8a1bb8bf-a21c-45f1-bdc0-2a408888801c" providerId="AD" clId="Web-{479BED22-636E-7947-79CB-B0EE1FAA150A}" dt="2026-08-13T04:44:35.948" v="73" actId="1076"/>
        <pc:sldMkLst>
          <pc:docMk/>
          <pc:sldMk cId="0" sldId="264"/>
        </pc:sldMkLst>
        <pc:spChg chg="mod">
          <ac:chgData name="Shara Cheng" userId="S::shara.cheng@csueastbay.edu::8a1bb8bf-a21c-45f1-bdc0-2a408888801c" providerId="AD" clId="Web-{479BED22-636E-7947-79CB-B0EE1FAA150A}" dt="2026-08-12T18:42:38.910" v="13" actId="1076"/>
          <ac:spMkLst>
            <pc:docMk/>
            <pc:sldMk cId="0" sldId="264"/>
            <ac:spMk id="139" creationId="{00000000-0000-0000-0000-000000000000}"/>
          </ac:spMkLst>
        </pc:spChg>
        <pc:picChg chg="add mod">
          <ac:chgData name="Shara Cheng" userId="S::shara.cheng@csueastbay.edu::8a1bb8bf-a21c-45f1-bdc0-2a408888801c" providerId="AD" clId="Web-{479BED22-636E-7947-79CB-B0EE1FAA150A}" dt="2026-08-13T04:44:35.948" v="73" actId="1076"/>
          <ac:picMkLst>
            <pc:docMk/>
            <pc:sldMk cId="0" sldId="264"/>
            <ac:picMk id="2" creationId="{5E69A5E2-88B0-CF45-0B0A-0B1095491EF3}"/>
          </ac:picMkLst>
        </pc:picChg>
        <pc:picChg chg="add mod">
          <ac:chgData name="Shara Cheng" userId="S::shara.cheng@csueastbay.edu::8a1bb8bf-a21c-45f1-bdc0-2a408888801c" providerId="AD" clId="Web-{479BED22-636E-7947-79CB-B0EE1FAA150A}" dt="2026-08-13T04:44:31.792" v="72" actId="1076"/>
          <ac:picMkLst>
            <pc:docMk/>
            <pc:sldMk cId="0" sldId="264"/>
            <ac:picMk id="3" creationId="{ED9A171A-A26A-4457-9502-1AC252D6C0D0}"/>
          </ac:picMkLst>
        </pc:picChg>
      </pc:sldChg>
      <pc:sldChg chg="addSp delSp modSp mod modClrScheme chgLayout">
        <pc:chgData name="Shara Cheng" userId="S::shara.cheng@csueastbay.edu::8a1bb8bf-a21c-45f1-bdc0-2a408888801c" providerId="AD" clId="Web-{479BED22-636E-7947-79CB-B0EE1FAA150A}" dt="2026-08-13T04:49:39.654" v="91" actId="1076"/>
        <pc:sldMkLst>
          <pc:docMk/>
          <pc:sldMk cId="0" sldId="265"/>
        </pc:sldMkLst>
        <pc:spChg chg="mod ord">
          <ac:chgData name="Shara Cheng" userId="S::shara.cheng@csueastbay.edu::8a1bb8bf-a21c-45f1-bdc0-2a408888801c" providerId="AD" clId="Web-{479BED22-636E-7947-79CB-B0EE1FAA150A}" dt="2026-08-13T04:47:01.481" v="78"/>
          <ac:spMkLst>
            <pc:docMk/>
            <pc:sldMk cId="0" sldId="265"/>
            <ac:spMk id="146" creationId="{00000000-0000-0000-0000-000000000000}"/>
          </ac:spMkLst>
        </pc:spChg>
        <pc:spChg chg="mod ord">
          <ac:chgData name="Shara Cheng" userId="S::shara.cheng@csueastbay.edu::8a1bb8bf-a21c-45f1-bdc0-2a408888801c" providerId="AD" clId="Web-{479BED22-636E-7947-79CB-B0EE1FAA150A}" dt="2026-08-13T04:47:01.481" v="78"/>
          <ac:spMkLst>
            <pc:docMk/>
            <pc:sldMk cId="0" sldId="265"/>
            <ac:spMk id="147" creationId="{00000000-0000-0000-0000-000000000000}"/>
          </ac:spMkLst>
        </pc:spChg>
        <pc:picChg chg="add mod">
          <ac:chgData name="Shara Cheng" userId="S::shara.cheng@csueastbay.edu::8a1bb8bf-a21c-45f1-bdc0-2a408888801c" providerId="AD" clId="Web-{479BED22-636E-7947-79CB-B0EE1FAA150A}" dt="2026-08-13T04:49:39.654" v="91" actId="1076"/>
          <ac:picMkLst>
            <pc:docMk/>
            <pc:sldMk cId="0" sldId="265"/>
            <ac:picMk id="2" creationId="{82E3F780-D36A-4EC5-23BF-06CAE8BC1127}"/>
          </ac:picMkLst>
        </pc:picChg>
        <pc:picChg chg="add mod">
          <ac:chgData name="Shara Cheng" userId="S::shara.cheng@csueastbay.edu::8a1bb8bf-a21c-45f1-bdc0-2a408888801c" providerId="AD" clId="Web-{479BED22-636E-7947-79CB-B0EE1FAA150A}" dt="2026-08-13T04:49:35.373" v="90" actId="1076"/>
          <ac:picMkLst>
            <pc:docMk/>
            <pc:sldMk cId="0" sldId="265"/>
            <ac:picMk id="3" creationId="{2AF663B5-C957-3C7F-CEB6-27D5BE853223}"/>
          </ac:picMkLst>
        </pc:picChg>
      </pc:sldChg>
      <pc:sldChg chg="mod modShow">
        <pc:chgData name="Shara Cheng" userId="S::shara.cheng@csueastbay.edu::8a1bb8bf-a21c-45f1-bdc0-2a408888801c" providerId="AD" clId="Web-{479BED22-636E-7947-79CB-B0EE1FAA150A}" dt="2026-08-13T04:49:48.998" v="92"/>
        <pc:sldMkLst>
          <pc:docMk/>
          <pc:sldMk cId="0" sldId="267"/>
        </pc:sldMkLst>
      </pc:sldChg>
      <pc:sldChg chg="modNotes">
        <pc:chgData name="Shara Cheng" userId="S::shara.cheng@csueastbay.edu::8a1bb8bf-a21c-45f1-bdc0-2a408888801c" providerId="AD" clId="Web-{479BED22-636E-7947-79CB-B0EE1FAA150A}" dt="2026-08-13T04:50:30.623" v="96"/>
        <pc:sldMkLst>
          <pc:docMk/>
          <pc:sldMk cId="0" sldId="274"/>
        </pc:sldMkLst>
      </pc:sldChg>
    </pc:docChg>
  </pc:docChgLst>
  <pc:docChgLst>
    <pc:chgData name="Cheryl Saelee" userId="S::cheryl.saelee@csueastbay.edu::409d0870-bf4d-4d92-8788-7db642d5d7bc" providerId="AD" clId="Web-{380A580C-B945-B0DD-B2CF-6B65F69598C3}"/>
    <pc:docChg chg="modSld">
      <pc:chgData name="Cheryl Saelee" userId="S::cheryl.saelee@csueastbay.edu::409d0870-bf4d-4d92-8788-7db642d5d7bc" providerId="AD" clId="Web-{380A580C-B945-B0DD-B2CF-6B65F69598C3}" dt="2026-08-05T17:31:31.739" v="39"/>
      <pc:docMkLst>
        <pc:docMk/>
      </pc:docMkLst>
      <pc:sldChg chg="modNotes">
        <pc:chgData name="Cheryl Saelee" userId="S::cheryl.saelee@csueastbay.edu::409d0870-bf4d-4d92-8788-7db642d5d7bc" providerId="AD" clId="Web-{380A580C-B945-B0DD-B2CF-6B65F69598C3}" dt="2026-08-05T17:29:42.314" v="38"/>
        <pc:sldMkLst>
          <pc:docMk/>
          <pc:sldMk cId="0" sldId="257"/>
        </pc:sldMkLst>
      </pc:sldChg>
      <pc:sldChg chg="modNotes">
        <pc:chgData name="Cheryl Saelee" userId="S::cheryl.saelee@csueastbay.edu::409d0870-bf4d-4d92-8788-7db642d5d7bc" providerId="AD" clId="Web-{380A580C-B945-B0DD-B2CF-6B65F69598C3}" dt="2026-08-05T17:31:31.739" v="39"/>
        <pc:sldMkLst>
          <pc:docMk/>
          <pc:sldMk cId="0" sldId="258"/>
        </pc:sldMkLst>
      </pc:sldChg>
    </pc:docChg>
  </pc:docChgLst>
  <pc:docChgLst>
    <pc:chgData name="Cheryl Saelee" userId="S::cheryl.saelee@csueastbay.edu::409d0870-bf4d-4d92-8788-7db642d5d7bc" providerId="AD" clId="Web-{BE1F0EB7-2407-48A7-5624-70605BC82B89}"/>
    <pc:docChg chg="delSld modSld">
      <pc:chgData name="Cheryl Saelee" userId="S::cheryl.saelee@csueastbay.edu::409d0870-bf4d-4d92-8788-7db642d5d7bc" providerId="AD" clId="Web-{BE1F0EB7-2407-48A7-5624-70605BC82B89}" dt="2026-07-30T16:53:28.181" v="157" actId="20577"/>
      <pc:docMkLst>
        <pc:docMk/>
      </pc:docMkLst>
      <pc:sldChg chg="addSp modSp">
        <pc:chgData name="Cheryl Saelee" userId="S::cheryl.saelee@csueastbay.edu::409d0870-bf4d-4d92-8788-7db642d5d7bc" providerId="AD" clId="Web-{BE1F0EB7-2407-48A7-5624-70605BC82B89}" dt="2026-07-30T16:47:56.638" v="28" actId="20577"/>
        <pc:sldMkLst>
          <pc:docMk/>
          <pc:sldMk cId="0" sldId="256"/>
        </pc:sldMkLst>
        <pc:spChg chg="add mod">
          <ac:chgData name="Cheryl Saelee" userId="S::cheryl.saelee@csueastbay.edu::409d0870-bf4d-4d92-8788-7db642d5d7bc" providerId="AD" clId="Web-{BE1F0EB7-2407-48A7-5624-70605BC82B89}" dt="2026-07-30T16:47:56.638" v="28" actId="20577"/>
          <ac:spMkLst>
            <pc:docMk/>
            <pc:sldMk cId="0" sldId="256"/>
            <ac:spMk id="2" creationId="{072502B3-1F5C-5A41-F67D-DF7F365E395B}"/>
          </ac:spMkLst>
        </pc:spChg>
        <pc:spChg chg="mod">
          <ac:chgData name="Cheryl Saelee" userId="S::cheryl.saelee@csueastbay.edu::409d0870-bf4d-4d92-8788-7db642d5d7bc" providerId="AD" clId="Web-{BE1F0EB7-2407-48A7-5624-70605BC82B89}" dt="2026-07-30T16:46:29.213" v="7" actId="20577"/>
          <ac:spMkLst>
            <pc:docMk/>
            <pc:sldMk cId="0" sldId="256"/>
            <ac:spMk id="88" creationId="{00000000-0000-0000-0000-000000000000}"/>
          </ac:spMkLst>
        </pc:spChg>
      </pc:sldChg>
      <pc:sldChg chg="modSp">
        <pc:chgData name="Cheryl Saelee" userId="S::cheryl.saelee@csueastbay.edu::409d0870-bf4d-4d92-8788-7db642d5d7bc" providerId="AD" clId="Web-{BE1F0EB7-2407-48A7-5624-70605BC82B89}" dt="2026-07-30T16:49:57.205" v="49" actId="20577"/>
        <pc:sldMkLst>
          <pc:docMk/>
          <pc:sldMk cId="0" sldId="257"/>
        </pc:sldMkLst>
        <pc:spChg chg="mod">
          <ac:chgData name="Cheryl Saelee" userId="S::cheryl.saelee@csueastbay.edu::409d0870-bf4d-4d92-8788-7db642d5d7bc" providerId="AD" clId="Web-{BE1F0EB7-2407-48A7-5624-70605BC82B89}" dt="2026-07-30T16:49:57.205" v="49" actId="20577"/>
          <ac:spMkLst>
            <pc:docMk/>
            <pc:sldMk cId="0" sldId="257"/>
            <ac:spMk id="93" creationId="{00000000-0000-0000-0000-000000000000}"/>
          </ac:spMkLst>
        </pc:spChg>
      </pc:sldChg>
      <pc:sldChg chg="modSp">
        <pc:chgData name="Cheryl Saelee" userId="S::cheryl.saelee@csueastbay.edu::409d0870-bf4d-4d92-8788-7db642d5d7bc" providerId="AD" clId="Web-{BE1F0EB7-2407-48A7-5624-70605BC82B89}" dt="2026-07-30T16:50:29.112" v="75" actId="20577"/>
        <pc:sldMkLst>
          <pc:docMk/>
          <pc:sldMk cId="0" sldId="258"/>
        </pc:sldMkLst>
        <pc:spChg chg="mod">
          <ac:chgData name="Cheryl Saelee" userId="S::cheryl.saelee@csueastbay.edu::409d0870-bf4d-4d92-8788-7db642d5d7bc" providerId="AD" clId="Web-{BE1F0EB7-2407-48A7-5624-70605BC82B89}" dt="2026-07-30T16:50:13.456" v="59" actId="20577"/>
          <ac:spMkLst>
            <pc:docMk/>
            <pc:sldMk cId="0" sldId="258"/>
            <ac:spMk id="99" creationId="{00000000-0000-0000-0000-000000000000}"/>
          </ac:spMkLst>
        </pc:spChg>
      </pc:sldChg>
      <pc:sldChg chg="modSp">
        <pc:chgData name="Cheryl Saelee" userId="S::cheryl.saelee@csueastbay.edu::409d0870-bf4d-4d92-8788-7db642d5d7bc" providerId="AD" clId="Web-{BE1F0EB7-2407-48A7-5624-70605BC82B89}" dt="2026-07-30T16:50:55.223" v="95" actId="20577"/>
        <pc:sldMkLst>
          <pc:docMk/>
          <pc:sldMk cId="0" sldId="259"/>
        </pc:sldMkLst>
        <pc:spChg chg="mod">
          <ac:chgData name="Cheryl Saelee" userId="S::cheryl.saelee@csueastbay.edu::409d0870-bf4d-4d92-8788-7db642d5d7bc" providerId="AD" clId="Web-{BE1F0EB7-2407-48A7-5624-70605BC82B89}" dt="2026-07-30T16:50:48.597" v="93" actId="20577"/>
          <ac:spMkLst>
            <pc:docMk/>
            <pc:sldMk cId="0" sldId="259"/>
            <ac:spMk id="105" creationId="{00000000-0000-0000-0000-000000000000}"/>
          </ac:spMkLst>
        </pc:spChg>
        <pc:spChg chg="mod">
          <ac:chgData name="Cheryl Saelee" userId="S::cheryl.saelee@csueastbay.edu::409d0870-bf4d-4d92-8788-7db642d5d7bc" providerId="AD" clId="Web-{BE1F0EB7-2407-48A7-5624-70605BC82B89}" dt="2026-07-30T16:50:55.223" v="95" actId="20577"/>
          <ac:spMkLst>
            <pc:docMk/>
            <pc:sldMk cId="0" sldId="259"/>
            <ac:spMk id="106" creationId="{00000000-0000-0000-0000-000000000000}"/>
          </ac:spMkLst>
        </pc:spChg>
      </pc:sldChg>
      <pc:sldChg chg="modSp">
        <pc:chgData name="Cheryl Saelee" userId="S::cheryl.saelee@csueastbay.edu::409d0870-bf4d-4d92-8788-7db642d5d7bc" providerId="AD" clId="Web-{BE1F0EB7-2407-48A7-5624-70605BC82B89}" dt="2026-07-30T16:51:09.004" v="104" actId="20577"/>
        <pc:sldMkLst>
          <pc:docMk/>
          <pc:sldMk cId="0" sldId="260"/>
        </pc:sldMkLst>
        <pc:spChg chg="mod">
          <ac:chgData name="Cheryl Saelee" userId="S::cheryl.saelee@csueastbay.edu::409d0870-bf4d-4d92-8788-7db642d5d7bc" providerId="AD" clId="Web-{BE1F0EB7-2407-48A7-5624-70605BC82B89}" dt="2026-07-30T16:51:00.145" v="97" actId="20577"/>
          <ac:spMkLst>
            <pc:docMk/>
            <pc:sldMk cId="0" sldId="260"/>
            <ac:spMk id="3" creationId="{69ED3A7C-59D3-CFDB-E248-115A63DF1D16}"/>
          </ac:spMkLst>
        </pc:spChg>
        <pc:spChg chg="mod">
          <ac:chgData name="Cheryl Saelee" userId="S::cheryl.saelee@csueastbay.edu::409d0870-bf4d-4d92-8788-7db642d5d7bc" providerId="AD" clId="Web-{BE1F0EB7-2407-48A7-5624-70605BC82B89}" dt="2026-07-30T16:51:09.004" v="104" actId="20577"/>
          <ac:spMkLst>
            <pc:docMk/>
            <pc:sldMk cId="0" sldId="260"/>
            <ac:spMk id="111" creationId="{00000000-0000-0000-0000-000000000000}"/>
          </ac:spMkLst>
        </pc:spChg>
      </pc:sldChg>
      <pc:sldChg chg="modSp">
        <pc:chgData name="Cheryl Saelee" userId="S::cheryl.saelee@csueastbay.edu::409d0870-bf4d-4d92-8788-7db642d5d7bc" providerId="AD" clId="Web-{BE1F0EB7-2407-48A7-5624-70605BC82B89}" dt="2026-07-30T16:51:28.053" v="108" actId="20577"/>
        <pc:sldMkLst>
          <pc:docMk/>
          <pc:sldMk cId="0" sldId="261"/>
        </pc:sldMkLst>
        <pc:spChg chg="mod">
          <ac:chgData name="Cheryl Saelee" userId="S::cheryl.saelee@csueastbay.edu::409d0870-bf4d-4d92-8788-7db642d5d7bc" providerId="AD" clId="Web-{BE1F0EB7-2407-48A7-5624-70605BC82B89}" dt="2026-07-30T16:51:28.053" v="108" actId="20577"/>
          <ac:spMkLst>
            <pc:docMk/>
            <pc:sldMk cId="0" sldId="261"/>
            <ac:spMk id="117" creationId="{00000000-0000-0000-0000-000000000000}"/>
          </ac:spMkLst>
        </pc:spChg>
      </pc:sldChg>
      <pc:sldChg chg="modSp">
        <pc:chgData name="Cheryl Saelee" userId="S::cheryl.saelee@csueastbay.edu::409d0870-bf4d-4d92-8788-7db642d5d7bc" providerId="AD" clId="Web-{BE1F0EB7-2407-48A7-5624-70605BC82B89}" dt="2026-07-30T16:51:45.396" v="113" actId="20577"/>
        <pc:sldMkLst>
          <pc:docMk/>
          <pc:sldMk cId="0" sldId="262"/>
        </pc:sldMkLst>
        <pc:spChg chg="mod">
          <ac:chgData name="Cheryl Saelee" userId="S::cheryl.saelee@csueastbay.edu::409d0870-bf4d-4d92-8788-7db642d5d7bc" providerId="AD" clId="Web-{BE1F0EB7-2407-48A7-5624-70605BC82B89}" dt="2026-07-30T16:51:39.802" v="110" actId="20577"/>
          <ac:spMkLst>
            <pc:docMk/>
            <pc:sldMk cId="0" sldId="262"/>
            <ac:spMk id="123" creationId="{00000000-0000-0000-0000-000000000000}"/>
          </ac:spMkLst>
        </pc:spChg>
        <pc:spChg chg="mod">
          <ac:chgData name="Cheryl Saelee" userId="S::cheryl.saelee@csueastbay.edu::409d0870-bf4d-4d92-8788-7db642d5d7bc" providerId="AD" clId="Web-{BE1F0EB7-2407-48A7-5624-70605BC82B89}" dt="2026-07-30T16:51:45.396" v="113" actId="20577"/>
          <ac:spMkLst>
            <pc:docMk/>
            <pc:sldMk cId="0" sldId="262"/>
            <ac:spMk id="124" creationId="{00000000-0000-0000-0000-000000000000}"/>
          </ac:spMkLst>
        </pc:spChg>
      </pc:sldChg>
      <pc:sldChg chg="modSp">
        <pc:chgData name="Cheryl Saelee" userId="S::cheryl.saelee@csueastbay.edu::409d0870-bf4d-4d92-8788-7db642d5d7bc" providerId="AD" clId="Web-{BE1F0EB7-2407-48A7-5624-70605BC82B89}" dt="2026-07-30T16:52:00.241" v="122" actId="20577"/>
        <pc:sldMkLst>
          <pc:docMk/>
          <pc:sldMk cId="0" sldId="263"/>
        </pc:sldMkLst>
        <pc:spChg chg="mod">
          <ac:chgData name="Cheryl Saelee" userId="S::cheryl.saelee@csueastbay.edu::409d0870-bf4d-4d92-8788-7db642d5d7bc" providerId="AD" clId="Web-{BE1F0EB7-2407-48A7-5624-70605BC82B89}" dt="2026-07-30T16:51:57.772" v="121" actId="20577"/>
          <ac:spMkLst>
            <pc:docMk/>
            <pc:sldMk cId="0" sldId="263"/>
            <ac:spMk id="131" creationId="{00000000-0000-0000-0000-000000000000}"/>
          </ac:spMkLst>
        </pc:spChg>
        <pc:spChg chg="mod">
          <ac:chgData name="Cheryl Saelee" userId="S::cheryl.saelee@csueastbay.edu::409d0870-bf4d-4d92-8788-7db642d5d7bc" providerId="AD" clId="Web-{BE1F0EB7-2407-48A7-5624-70605BC82B89}" dt="2026-07-30T16:52:00.241" v="122" actId="20577"/>
          <ac:spMkLst>
            <pc:docMk/>
            <pc:sldMk cId="0" sldId="263"/>
            <ac:spMk id="132" creationId="{00000000-0000-0000-0000-000000000000}"/>
          </ac:spMkLst>
        </pc:spChg>
      </pc:sldChg>
      <pc:sldChg chg="modSp">
        <pc:chgData name="Cheryl Saelee" userId="S::cheryl.saelee@csueastbay.edu::409d0870-bf4d-4d92-8788-7db642d5d7bc" providerId="AD" clId="Web-{BE1F0EB7-2407-48A7-5624-70605BC82B89}" dt="2026-07-30T16:52:18.304" v="134" actId="20577"/>
        <pc:sldMkLst>
          <pc:docMk/>
          <pc:sldMk cId="0" sldId="264"/>
        </pc:sldMkLst>
        <pc:spChg chg="mod">
          <ac:chgData name="Cheryl Saelee" userId="S::cheryl.saelee@csueastbay.edu::409d0870-bf4d-4d92-8788-7db642d5d7bc" providerId="AD" clId="Web-{BE1F0EB7-2407-48A7-5624-70605BC82B89}" dt="2026-07-30T16:52:09.960" v="131" actId="20577"/>
          <ac:spMkLst>
            <pc:docMk/>
            <pc:sldMk cId="0" sldId="264"/>
            <ac:spMk id="139" creationId="{00000000-0000-0000-0000-000000000000}"/>
          </ac:spMkLst>
        </pc:spChg>
        <pc:spChg chg="mod">
          <ac:chgData name="Cheryl Saelee" userId="S::cheryl.saelee@csueastbay.edu::409d0870-bf4d-4d92-8788-7db642d5d7bc" providerId="AD" clId="Web-{BE1F0EB7-2407-48A7-5624-70605BC82B89}" dt="2026-07-30T16:52:18.304" v="134" actId="20577"/>
          <ac:spMkLst>
            <pc:docMk/>
            <pc:sldMk cId="0" sldId="264"/>
            <ac:spMk id="140" creationId="{00000000-0000-0000-0000-000000000000}"/>
          </ac:spMkLst>
        </pc:spChg>
      </pc:sldChg>
      <pc:sldChg chg="delSp modSp">
        <pc:chgData name="Cheryl Saelee" userId="S::cheryl.saelee@csueastbay.edu::409d0870-bf4d-4d92-8788-7db642d5d7bc" providerId="AD" clId="Web-{BE1F0EB7-2407-48A7-5624-70605BC82B89}" dt="2026-07-30T16:52:53.711" v="145"/>
        <pc:sldMkLst>
          <pc:docMk/>
          <pc:sldMk cId="0" sldId="265"/>
        </pc:sldMkLst>
        <pc:spChg chg="mod">
          <ac:chgData name="Cheryl Saelee" userId="S::cheryl.saelee@csueastbay.edu::409d0870-bf4d-4d92-8788-7db642d5d7bc" providerId="AD" clId="Web-{BE1F0EB7-2407-48A7-5624-70605BC82B89}" dt="2026-07-30T16:52:36.742" v="141" actId="20577"/>
          <ac:spMkLst>
            <pc:docMk/>
            <pc:sldMk cId="0" sldId="265"/>
            <ac:spMk id="146" creationId="{00000000-0000-0000-0000-000000000000}"/>
          </ac:spMkLst>
        </pc:spChg>
      </pc:sldChg>
      <pc:sldChg chg="delSp modSp">
        <pc:chgData name="Cheryl Saelee" userId="S::cheryl.saelee@csueastbay.edu::409d0870-bf4d-4d92-8788-7db642d5d7bc" providerId="AD" clId="Web-{BE1F0EB7-2407-48A7-5624-70605BC82B89}" dt="2026-07-30T16:53:26.056" v="156"/>
        <pc:sldMkLst>
          <pc:docMk/>
          <pc:sldMk cId="0" sldId="267"/>
        </pc:sldMkLst>
        <pc:spChg chg="mod">
          <ac:chgData name="Cheryl Saelee" userId="S::cheryl.saelee@csueastbay.edu::409d0870-bf4d-4d92-8788-7db642d5d7bc" providerId="AD" clId="Web-{BE1F0EB7-2407-48A7-5624-70605BC82B89}" dt="2026-07-30T16:53:18.103" v="152" actId="20577"/>
          <ac:spMkLst>
            <pc:docMk/>
            <pc:sldMk cId="0" sldId="267"/>
            <ac:spMk id="163" creationId="{00000000-0000-0000-0000-000000000000}"/>
          </ac:spMkLst>
        </pc:spChg>
      </pc:sldChg>
      <pc:sldChg chg="modSp">
        <pc:chgData name="Cheryl Saelee" userId="S::cheryl.saelee@csueastbay.edu::409d0870-bf4d-4d92-8788-7db642d5d7bc" providerId="AD" clId="Web-{BE1F0EB7-2407-48A7-5624-70605BC82B89}" dt="2026-07-30T16:53:28.181" v="157" actId="20577"/>
        <pc:sldMkLst>
          <pc:docMk/>
          <pc:sldMk cId="0" sldId="274"/>
        </pc:sldMkLst>
        <pc:spChg chg="mod">
          <ac:chgData name="Cheryl Saelee" userId="S::cheryl.saelee@csueastbay.edu::409d0870-bf4d-4d92-8788-7db642d5d7bc" providerId="AD" clId="Web-{BE1F0EB7-2407-48A7-5624-70605BC82B89}" dt="2026-07-30T16:53:28.181" v="157" actId="20577"/>
          <ac:spMkLst>
            <pc:docMk/>
            <pc:sldMk cId="0" sldId="274"/>
            <ac:spMk id="207" creationId="{00000000-0000-0000-0000-000000000000}"/>
          </ac:spMkLst>
        </pc:spChg>
      </pc:sldChg>
    </pc:docChg>
  </pc:docChgLst>
  <pc:docChgLst>
    <pc:chgData name="Cheryl Saelee" userId="S::cheryl.saelee@csueastbay.edu::409d0870-bf4d-4d92-8788-7db642d5d7bc" providerId="AD" clId="Web-{90ECD79E-0028-E94B-7918-FE3B770DDDDD}"/>
    <pc:docChg chg="modSld">
      <pc:chgData name="Cheryl Saelee" userId="S::cheryl.saelee@csueastbay.edu::409d0870-bf4d-4d92-8788-7db642d5d7bc" providerId="AD" clId="Web-{90ECD79E-0028-E94B-7918-FE3B770DDDDD}" dt="2026-08-12T23:06:11.437" v="198"/>
      <pc:docMkLst>
        <pc:docMk/>
      </pc:docMkLst>
      <pc:sldChg chg="modSp modNotes">
        <pc:chgData name="Cheryl Saelee" userId="S::cheryl.saelee@csueastbay.edu::409d0870-bf4d-4d92-8788-7db642d5d7bc" providerId="AD" clId="Web-{90ECD79E-0028-E94B-7918-FE3B770DDDDD}" dt="2026-08-12T23:06:11.437" v="198"/>
        <pc:sldMkLst>
          <pc:docMk/>
          <pc:sldMk cId="0" sldId="259"/>
        </pc:sldMkLst>
        <pc:spChg chg="mod">
          <ac:chgData name="Cheryl Saelee" userId="S::cheryl.saelee@csueastbay.edu::409d0870-bf4d-4d92-8788-7db642d5d7bc" providerId="AD" clId="Web-{90ECD79E-0028-E94B-7918-FE3B770DDDDD}" dt="2026-08-12T22:37:44.249" v="189" actId="20577"/>
          <ac:spMkLst>
            <pc:docMk/>
            <pc:sldMk cId="0" sldId="259"/>
            <ac:spMk id="2" creationId="{D999C997-DA3E-2DB2-5392-CE87DF5E9AA8}"/>
          </ac:spMkLst>
        </pc:spChg>
      </pc:sldChg>
      <pc:sldChg chg="addSp modSp">
        <pc:chgData name="Cheryl Saelee" userId="S::cheryl.saelee@csueastbay.edu::409d0870-bf4d-4d92-8788-7db642d5d7bc" providerId="AD" clId="Web-{90ECD79E-0028-E94B-7918-FE3B770DDDDD}" dt="2026-08-12T22:37:53.327" v="190" actId="20577"/>
        <pc:sldMkLst>
          <pc:docMk/>
          <pc:sldMk cId="0" sldId="260"/>
        </pc:sldMkLst>
        <pc:spChg chg="add mod">
          <ac:chgData name="Cheryl Saelee" userId="S::cheryl.saelee@csueastbay.edu::409d0870-bf4d-4d92-8788-7db642d5d7bc" providerId="AD" clId="Web-{90ECD79E-0028-E94B-7918-FE3B770DDDDD}" dt="2026-08-12T22:37:53.327" v="190" actId="20577"/>
          <ac:spMkLst>
            <pc:docMk/>
            <pc:sldMk cId="0" sldId="260"/>
            <ac:spMk id="2" creationId="{8D326903-23B8-7DF1-9685-A32EAEAE30AB}"/>
          </ac:spMkLst>
        </pc:spChg>
      </pc:sldChg>
      <pc:sldChg chg="addSp modSp">
        <pc:chgData name="Cheryl Saelee" userId="S::cheryl.saelee@csueastbay.edu::409d0870-bf4d-4d92-8788-7db642d5d7bc" providerId="AD" clId="Web-{90ECD79E-0028-E94B-7918-FE3B770DDDDD}" dt="2026-08-12T22:59:44.786" v="193" actId="1076"/>
        <pc:sldMkLst>
          <pc:docMk/>
          <pc:sldMk cId="0" sldId="263"/>
        </pc:sldMkLst>
        <pc:picChg chg="add mod">
          <ac:chgData name="Cheryl Saelee" userId="S::cheryl.saelee@csueastbay.edu::409d0870-bf4d-4d92-8788-7db642d5d7bc" providerId="AD" clId="Web-{90ECD79E-0028-E94B-7918-FE3B770DDDDD}" dt="2026-08-12T22:59:44.786" v="193" actId="1076"/>
          <ac:picMkLst>
            <pc:docMk/>
            <pc:sldMk cId="0" sldId="263"/>
            <ac:picMk id="2" creationId="{6F8FA1C9-DEA5-10D7-308C-24BACC2A757B}"/>
          </ac:picMkLst>
        </pc:picChg>
      </pc:sldChg>
    </pc:docChg>
  </pc:docChgLst>
  <pc:docChgLst>
    <pc:chgData name="Shara Cheng" userId="S::shara.cheng@csueastbay.edu::8a1bb8bf-a21c-45f1-bdc0-2a408888801c" providerId="AD" clId="Web-{EFAE50B0-E4C5-6BA1-2D87-BBC3E95EB4A7}"/>
    <pc:docChg chg="modSld">
      <pc:chgData name="Shara Cheng" userId="S::shara.cheng@csueastbay.edu::8a1bb8bf-a21c-45f1-bdc0-2a408888801c" providerId="AD" clId="Web-{EFAE50B0-E4C5-6BA1-2D87-BBC3E95EB4A7}" dt="2026-08-17T19:41:39.976" v="150"/>
      <pc:docMkLst>
        <pc:docMk/>
      </pc:docMkLst>
      <pc:sldChg chg="modNotes">
        <pc:chgData name="Shara Cheng" userId="S::shara.cheng@csueastbay.edu::8a1bb8bf-a21c-45f1-bdc0-2a408888801c" providerId="AD" clId="Web-{EFAE50B0-E4C5-6BA1-2D87-BBC3E95EB4A7}" dt="2026-08-17T19:41:39.976" v="150"/>
        <pc:sldMkLst>
          <pc:docMk/>
          <pc:sldMk cId="0" sldId="258"/>
        </pc:sldMkLst>
      </pc:sldChg>
      <pc:sldChg chg="modNotes">
        <pc:chgData name="Shara Cheng" userId="S::shara.cheng@csueastbay.edu::8a1bb8bf-a21c-45f1-bdc0-2a408888801c" providerId="AD" clId="Web-{EFAE50B0-E4C5-6BA1-2D87-BBC3E95EB4A7}" dt="2026-08-17T19:41:25.086" v="149"/>
        <pc:sldMkLst>
          <pc:docMk/>
          <pc:sldMk cId="0" sldId="262"/>
        </pc:sldMkLst>
      </pc:sldChg>
      <pc:sldChg chg="modNotes">
        <pc:chgData name="Shara Cheng" userId="S::shara.cheng@csueastbay.edu::8a1bb8bf-a21c-45f1-bdc0-2a408888801c" providerId="AD" clId="Web-{EFAE50B0-E4C5-6BA1-2D87-BBC3E95EB4A7}" dt="2026-08-17T19:38:00.024" v="142"/>
        <pc:sldMkLst>
          <pc:docMk/>
          <pc:sldMk cId="0" sldId="265"/>
        </pc:sldMkLst>
      </pc:sldChg>
      <pc:sldChg chg="addSp delSp modSp mod modClrScheme modShow chgLayout">
        <pc:chgData name="Shara Cheng" userId="S::shara.cheng@csueastbay.edu::8a1bb8bf-a21c-45f1-bdc0-2a408888801c" providerId="AD" clId="Web-{EFAE50B0-E4C5-6BA1-2D87-BBC3E95EB4A7}" dt="2026-08-17T19:37:26.383" v="138" actId="20577"/>
        <pc:sldMkLst>
          <pc:docMk/>
          <pc:sldMk cId="0" sldId="267"/>
        </pc:sldMkLst>
        <pc:spChg chg="add mod">
          <ac:chgData name="Shara Cheng" userId="S::shara.cheng@csueastbay.edu::8a1bb8bf-a21c-45f1-bdc0-2a408888801c" providerId="AD" clId="Web-{EFAE50B0-E4C5-6BA1-2D87-BBC3E95EB4A7}" dt="2026-08-15T00:41:36.601" v="112" actId="20577"/>
          <ac:spMkLst>
            <pc:docMk/>
            <pc:sldMk cId="0" sldId="267"/>
            <ac:spMk id="12" creationId="{A0C4102F-3246-0EA1-6047-AF8FF7DDCDF7}"/>
          </ac:spMkLst>
        </pc:spChg>
        <pc:spChg chg="add mod">
          <ac:chgData name="Shara Cheng" userId="S::shara.cheng@csueastbay.edu::8a1bb8bf-a21c-45f1-bdc0-2a408888801c" providerId="AD" clId="Web-{EFAE50B0-E4C5-6BA1-2D87-BBC3E95EB4A7}" dt="2026-08-15T00:41:42.335" v="113" actId="20577"/>
          <ac:spMkLst>
            <pc:docMk/>
            <pc:sldMk cId="0" sldId="267"/>
            <ac:spMk id="13" creationId="{6CDABD73-7ACA-A798-3321-F5DDF5F7E24F}"/>
          </ac:spMkLst>
        </pc:spChg>
        <pc:spChg chg="mod ord">
          <ac:chgData name="Shara Cheng" userId="S::shara.cheng@csueastbay.edu::8a1bb8bf-a21c-45f1-bdc0-2a408888801c" providerId="AD" clId="Web-{EFAE50B0-E4C5-6BA1-2D87-BBC3E95EB4A7}" dt="2026-08-14T23:44:04.403" v="68" actId="1076"/>
          <ac:spMkLst>
            <pc:docMk/>
            <pc:sldMk cId="0" sldId="267"/>
            <ac:spMk id="163" creationId="{00000000-0000-0000-0000-000000000000}"/>
          </ac:spMkLst>
        </pc:spChg>
        <pc:spChg chg="add mod ord">
          <ac:chgData name="Shara Cheng" userId="S::shara.cheng@csueastbay.edu::8a1bb8bf-a21c-45f1-bdc0-2a408888801c" providerId="AD" clId="Web-{EFAE50B0-E4C5-6BA1-2D87-BBC3E95EB4A7}" dt="2026-08-17T19:37:26.383" v="138" actId="20577"/>
          <ac:spMkLst>
            <pc:docMk/>
            <pc:sldMk cId="0" sldId="267"/>
            <ac:spMk id="172" creationId="{BB007015-82E2-88EA-D483-CAA2045ED899}"/>
          </ac:spMkLst>
        </pc:spChg>
        <pc:graphicFrameChg chg="add mod modGraphic">
          <ac:chgData name="Shara Cheng" userId="S::shara.cheng@csueastbay.edu::8a1bb8bf-a21c-45f1-bdc0-2a408888801c" providerId="AD" clId="Web-{EFAE50B0-E4C5-6BA1-2D87-BBC3E95EB4A7}" dt="2026-08-15T00:41:30.804" v="111"/>
          <ac:graphicFrameMkLst>
            <pc:docMk/>
            <pc:sldMk cId="0" sldId="267"/>
            <ac:graphicFrameMk id="3" creationId="{3F248827-F880-6E1F-C9FC-1E17CDA7D15A}"/>
          </ac:graphicFrameMkLst>
        </pc:graphicFrameChg>
        <pc:picChg chg="add mod">
          <ac:chgData name="Shara Cheng" userId="S::shara.cheng@csueastbay.edu::8a1bb8bf-a21c-45f1-bdc0-2a408888801c" providerId="AD" clId="Web-{EFAE50B0-E4C5-6BA1-2D87-BBC3E95EB4A7}" dt="2026-08-14T23:44:12.465" v="70" actId="1076"/>
          <ac:picMkLst>
            <pc:docMk/>
            <pc:sldMk cId="0" sldId="267"/>
            <ac:picMk id="4" creationId="{9B056841-6802-2769-302A-ED7350B58172}"/>
          </ac:picMkLst>
        </pc:picChg>
        <pc:picChg chg="add mod">
          <ac:chgData name="Shara Cheng" userId="S::shara.cheng@csueastbay.edu::8a1bb8bf-a21c-45f1-bdc0-2a408888801c" providerId="AD" clId="Web-{EFAE50B0-E4C5-6BA1-2D87-BBC3E95EB4A7}" dt="2026-08-14T23:44:18.496" v="72" actId="1076"/>
          <ac:picMkLst>
            <pc:docMk/>
            <pc:sldMk cId="0" sldId="267"/>
            <ac:picMk id="9" creationId="{073A88BB-1049-21D1-1B15-5DD3E70F3006}"/>
          </ac:picMkLst>
        </pc:picChg>
        <pc:picChg chg="add mod">
          <ac:chgData name="Shara Cheng" userId="S::shara.cheng@csueastbay.edu::8a1bb8bf-a21c-45f1-bdc0-2a408888801c" providerId="AD" clId="Web-{EFAE50B0-E4C5-6BA1-2D87-BBC3E95EB4A7}" dt="2026-08-14T23:44:22.012" v="73" actId="1076"/>
          <ac:picMkLst>
            <pc:docMk/>
            <pc:sldMk cId="0" sldId="267"/>
            <ac:picMk id="10" creationId="{86FC26B7-8CFD-0D92-5327-70F625FC32A2}"/>
          </ac:picMkLst>
        </pc:picChg>
      </pc:sldChg>
    </pc:docChg>
  </pc:docChgLst>
  <pc:docChgLst>
    <pc:chgData name="Shara Cheng" userId="S::shara.cheng@csueastbay.edu::8a1bb8bf-a21c-45f1-bdc0-2a408888801c" providerId="AD" clId="Web-{012A406B-E03E-B3C5-0C5F-107BEC309974}"/>
    <pc:docChg chg="modSld sldOrd">
      <pc:chgData name="Shara Cheng" userId="S::shara.cheng@csueastbay.edu::8a1bb8bf-a21c-45f1-bdc0-2a408888801c" providerId="AD" clId="Web-{012A406B-E03E-B3C5-0C5F-107BEC309974}" dt="2026-08-11T19:46:06.787" v="21" actId="20577"/>
      <pc:docMkLst>
        <pc:docMk/>
      </pc:docMkLst>
      <pc:sldChg chg="modSp modNotes">
        <pc:chgData name="Shara Cheng" userId="S::shara.cheng@csueastbay.edu::8a1bb8bf-a21c-45f1-bdc0-2a408888801c" providerId="AD" clId="Web-{012A406B-E03E-B3C5-0C5F-107BEC309974}" dt="2026-08-11T19:46:06.787" v="21" actId="20577"/>
        <pc:sldMkLst>
          <pc:docMk/>
          <pc:sldMk cId="0" sldId="258"/>
        </pc:sldMkLst>
      </pc:sldChg>
      <pc:sldChg chg="modNotes">
        <pc:chgData name="Shara Cheng" userId="S::shara.cheng@csueastbay.edu::8a1bb8bf-a21c-45f1-bdc0-2a408888801c" providerId="AD" clId="Web-{012A406B-E03E-B3C5-0C5F-107BEC309974}" dt="2026-08-11T19:23:38.926" v="4"/>
        <pc:sldMkLst>
          <pc:docMk/>
          <pc:sldMk cId="0" sldId="260"/>
        </pc:sldMkLst>
      </pc:sldChg>
      <pc:sldChg chg="ord">
        <pc:chgData name="Shara Cheng" userId="S::shara.cheng@csueastbay.edu::8a1bb8bf-a21c-45f1-bdc0-2a408888801c" providerId="AD" clId="Web-{012A406B-E03E-B3C5-0C5F-107BEC309974}" dt="2026-08-11T19:26:20.270" v="6"/>
        <pc:sldMkLst>
          <pc:docMk/>
          <pc:sldMk cId="0" sldId="262"/>
        </pc:sldMkLst>
      </pc:sldChg>
      <pc:sldChg chg="ord">
        <pc:chgData name="Shara Cheng" userId="S::shara.cheng@csueastbay.edu::8a1bb8bf-a21c-45f1-bdc0-2a408888801c" providerId="AD" clId="Web-{012A406B-E03E-B3C5-0C5F-107BEC309974}" dt="2026-08-11T19:26:22.458" v="7"/>
        <pc:sldMkLst>
          <pc:docMk/>
          <pc:sldMk cId="0" sldId="264"/>
        </pc:sldMkLst>
      </pc:sldChg>
      <pc:sldChg chg="modSp">
        <pc:chgData name="Shara Cheng" userId="S::shara.cheng@csueastbay.edu::8a1bb8bf-a21c-45f1-bdc0-2a408888801c" providerId="AD" clId="Web-{012A406B-E03E-B3C5-0C5F-107BEC309974}" dt="2026-08-11T19:25:54.598" v="5" actId="20577"/>
        <pc:sldMkLst>
          <pc:docMk/>
          <pc:sldMk cId="0" sldId="265"/>
        </pc:sldMkLst>
        <pc:spChg chg="mod">
          <ac:chgData name="Shara Cheng" userId="S::shara.cheng@csueastbay.edu::8a1bb8bf-a21c-45f1-bdc0-2a408888801c" providerId="AD" clId="Web-{012A406B-E03E-B3C5-0C5F-107BEC309974}" dt="2026-08-11T19:25:54.598" v="5" actId="20577"/>
          <ac:spMkLst>
            <pc:docMk/>
            <pc:sldMk cId="0" sldId="265"/>
            <ac:spMk id="14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ready.msudenver.edu/self-help-tutorials/grading/add-feedback-in-new-quizz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unity.instructure.com/en/kb/articles/664291-how-do-i-use-the-comment-library-in-speedgrader"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teaching.pitt.edu/resources/speedgrader-comment-library/"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lu.edu/cttl/resources/resource-guides/canvas-media-for-feedback.pdf"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mitsloanedtech.mit.edu/2025/02/26/new-in-canvas-screen-capture-feedback-feature-added-to-speedgrader/"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unity.instructure.com/en/kb/articles/661102-how-do-i-add-a-rubric-to-an-assignment"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community.instructure.com/en/kb/articles/661107-how-do-i-add-a-rubric-in-a-course-using-enhanced-rubric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cc8aa36e4d_0_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cc8aa36e4d_0_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4707abcf13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4707abcf13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a:p>
            <a:pPr marL="0" lvl="0" indent="0" algn="l">
              <a:spcBef>
                <a:spcPts val="0"/>
              </a:spcBef>
              <a:spcAft>
                <a:spcPts val="0"/>
              </a:spcAft>
              <a:buNone/>
            </a:pPr>
            <a:r>
              <a:rPr lang="en-US" dirty="0">
                <a:hlinkClick r:id="rId3"/>
              </a:rPr>
              <a:t>https://ready.msudenver.edu/self-help-tutorials/grading/add-feedback-in-new-quizzes/</a:t>
            </a:r>
            <a:endParaRPr lang="en-US"/>
          </a:p>
          <a:p>
            <a:pPr marL="0" indent="0">
              <a:buNone/>
            </a:pP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31282b0ebb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31282b0ebb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c0cd88e2c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c0cd88e2c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cc8aa36e4d_0_9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cc8aa36e4d_0_9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indent="0">
              <a:buNone/>
            </a:pPr>
            <a:r>
              <a:rPr lang="en-US"/>
              <a:t>Ask how much time folks spend on grading. What makes feedback effective for them? Effective for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36fe8dbfa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36fe8dbfa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375515c03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375515c03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a:spcBef>
                <a:spcPts val="0"/>
              </a:spcBef>
              <a:spcAft>
                <a:spcPts val="0"/>
              </a:spcAft>
              <a:buNone/>
            </a:pPr>
            <a:r>
              <a:rPr lang="en">
                <a:solidFill>
                  <a:srgbClr val="444444"/>
                </a:solidFill>
              </a:rPr>
              <a:t>https://ctl.columbia.edu/resources-and-technology/resources/grading-strategies/</a:t>
            </a:r>
            <a:endParaRPr lang="en"/>
          </a:p>
          <a:p>
            <a:pPr marL="0" indent="0">
              <a:buNone/>
            </a:pPr>
            <a:endParaRPr lang="en-US">
              <a:solidFill>
                <a:srgbClr val="444444"/>
              </a:solidFill>
            </a:endParaRPr>
          </a:p>
          <a:p>
            <a:pPr marL="0" indent="0">
              <a:buNone/>
            </a:pPr>
            <a:endParaRPr lang="e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375515c03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375515c03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c1085f19c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c1085f19c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31282b0eb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31282b0eb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n">
                <a:solidFill>
                  <a:schemeClr val="dk1"/>
                </a:solidFill>
                <a:hlinkClick r:id="rId3"/>
              </a:rPr>
              <a:t>https://community.instructure.com/en/kb/articles/664291-how-do-i-use-the-comment-library-in-speedgrader</a:t>
            </a:r>
            <a:endParaRPr lang="en-US"/>
          </a:p>
          <a:p>
            <a:pPr marL="0" lvl="0" indent="0" algn="l">
              <a:spcBef>
                <a:spcPts val="0"/>
              </a:spcBef>
              <a:spcAft>
                <a:spcPts val="0"/>
              </a:spcAft>
              <a:buNone/>
            </a:pPr>
            <a:endParaRPr lang="en"/>
          </a:p>
          <a:p>
            <a:pPr marL="0" indent="0">
              <a:buNone/>
            </a:pPr>
            <a:r>
              <a:rPr lang="en-US">
                <a:hlinkClick r:id="rId4"/>
              </a:rPr>
              <a:t>https://teaching.pitt.edu/resources/speedgrader-comment-library/</a:t>
            </a:r>
          </a:p>
          <a:p>
            <a:pPr marL="0" indent="0">
              <a:buNone/>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4707abcf1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4707abcf1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n-US">
                <a:hlinkClick r:id="rId3"/>
              </a:rPr>
              <a:t>https://www.slu.edu/cttl/resources/resource-guides/canvas-media-for-feedback.pdf</a:t>
            </a:r>
            <a:endParaRPr lang="en-US"/>
          </a:p>
          <a:p>
            <a:pPr marL="0" indent="0">
              <a:buNone/>
            </a:pPr>
            <a:r>
              <a:rPr lang="en-US">
                <a:hlinkClick r:id="rId4"/>
              </a:rPr>
              <a:t>https://mitsloanedtech.mit.edu/2025/02/26/new-in-canvas-screen-capture-feedback-feature-added-to-speedgrader/</a:t>
            </a:r>
          </a:p>
          <a:p>
            <a:pPr marL="0" indent="0">
              <a:buNone/>
            </a:pP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cc8aa36e4d_0_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cc8aa36e4d_0_8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n-US" dirty="0">
                <a:hlinkClick r:id="rId3"/>
              </a:rPr>
              <a:t>https://community.instructure.com/en/kb/articles/661102-how-do-i-add-a-rubric-to-an-assignment</a:t>
            </a:r>
            <a:endParaRPr lang="en-US" dirty="0"/>
          </a:p>
          <a:p>
            <a:pPr marL="0" indent="0">
              <a:buNone/>
            </a:pPr>
            <a:r>
              <a:rPr lang="en-US" dirty="0">
                <a:hlinkClick r:id="rId4"/>
              </a:rPr>
              <a:t>https://community.instructure.com/en/kb/articles/661107-how-do-i-add-a-rubric-in-a-course-using-enhanced-rubrics</a:t>
            </a:r>
          </a:p>
          <a:p>
            <a:pPr marL="0" indent="0">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1" name="Google Shape;11;p2"/>
          <p:cNvSpPr txBox="1">
            <a:spLocks noGrp="1"/>
          </p:cNvSpPr>
          <p:nvPr>
            <p:ph type="ctrTitle"/>
          </p:nvPr>
        </p:nvSpPr>
        <p:spPr>
          <a:xfrm>
            <a:off x="311704" y="1061850"/>
            <a:ext cx="4276500" cy="2052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rgbClr val="DB0632"/>
              </a:buClr>
              <a:buSzPts val="4800"/>
              <a:buFont typeface="Barlow Condensed"/>
              <a:buChar char="●"/>
              <a:defRPr sz="4800">
                <a:solidFill>
                  <a:srgbClr val="DB0632"/>
                </a:solidFill>
                <a:latin typeface="Barlow Condensed"/>
                <a:ea typeface="Barlow Condensed"/>
                <a:cs typeface="Barlow Condensed"/>
                <a:sym typeface="Barlow Condensed"/>
              </a:defRPr>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a:endParaRPr/>
          </a:p>
        </p:txBody>
      </p:sp>
      <p:sp>
        <p:nvSpPr>
          <p:cNvPr id="12" name="Google Shape;12;p2"/>
          <p:cNvSpPr txBox="1">
            <a:spLocks noGrp="1"/>
          </p:cNvSpPr>
          <p:nvPr>
            <p:ph type="subTitle" idx="1"/>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3" name="Google Shape;13;p2"/>
          <p:cNvPicPr preferRelativeResize="0"/>
          <p:nvPr/>
        </p:nvPicPr>
        <p:blipFill>
          <a:blip r:embed="rId2">
            <a:alphaModFix/>
          </a:blip>
          <a:stretch>
            <a:fillRect/>
          </a:stretch>
        </p:blipFill>
        <p:spPr>
          <a:xfrm>
            <a:off x="4694529" y="302588"/>
            <a:ext cx="4250997" cy="35711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ingle Column ">
  <p:cSld name="TITLE_AND_TWO_COLUMNS_1">
    <p:spTree>
      <p:nvGrpSpPr>
        <p:cNvPr id="1" name="Shape 65"/>
        <p:cNvGrpSpPr/>
        <p:nvPr/>
      </p:nvGrpSpPr>
      <p:grpSpPr>
        <a:xfrm>
          <a:off x="0" y="0"/>
          <a:ext cx="0" cy="0"/>
          <a:chOff x="0" y="0"/>
          <a:chExt cx="0" cy="0"/>
        </a:xfrm>
      </p:grpSpPr>
      <p:sp>
        <p:nvSpPr>
          <p:cNvPr id="66" name="Google Shape;66;p11"/>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pic>
        <p:nvPicPr>
          <p:cNvPr id="67" name="Google Shape;67;p11"/>
          <p:cNvPicPr preferRelativeResize="0"/>
          <p:nvPr/>
        </p:nvPicPr>
        <p:blipFill>
          <a:blip r:embed="rId2">
            <a:alphaModFix/>
          </a:blip>
          <a:stretch>
            <a:fillRect/>
          </a:stretch>
        </p:blipFill>
        <p:spPr>
          <a:xfrm>
            <a:off x="8047001" y="947352"/>
            <a:ext cx="785300" cy="1796173"/>
          </a:xfrm>
          <a:prstGeom prst="rect">
            <a:avLst/>
          </a:prstGeom>
          <a:noFill/>
          <a:ln>
            <a:noFill/>
          </a:ln>
        </p:spPr>
      </p:pic>
      <p:pic>
        <p:nvPicPr>
          <p:cNvPr id="68" name="Google Shape;68;p11"/>
          <p:cNvPicPr preferRelativeResize="0"/>
          <p:nvPr/>
        </p:nvPicPr>
        <p:blipFill>
          <a:blip r:embed="rId3">
            <a:alphaModFix/>
          </a:blip>
          <a:stretch>
            <a:fillRect/>
          </a:stretch>
        </p:blipFill>
        <p:spPr>
          <a:xfrm>
            <a:off x="196694" y="2080226"/>
            <a:ext cx="716381" cy="1796175"/>
          </a:xfrm>
          <a:prstGeom prst="rect">
            <a:avLst/>
          </a:prstGeom>
          <a:noFill/>
          <a:ln>
            <a:noFill/>
          </a:ln>
        </p:spPr>
      </p:pic>
      <p:sp>
        <p:nvSpPr>
          <p:cNvPr id="69" name="Google Shape;69;p11"/>
          <p:cNvSpPr txBox="1">
            <a:spLocks noGrp="1"/>
          </p:cNvSpPr>
          <p:nvPr>
            <p:ph type="body" idx="1"/>
          </p:nvPr>
        </p:nvSpPr>
        <p:spPr>
          <a:xfrm>
            <a:off x="1071275" y="1430100"/>
            <a:ext cx="6975600" cy="2283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1pPr>
            <a:lvl2pPr marL="914400" lvl="1"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2pPr>
            <a:lvl3pPr marL="1371600" lvl="2"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3pPr>
            <a:lvl4pPr marL="1828800" lvl="3"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4pPr>
            <a:lvl5pPr marL="2286000" lvl="4"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5pPr>
            <a:lvl6pPr marL="2743200" lvl="5"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6pPr>
            <a:lvl7pPr marL="3200400" lvl="6"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7pPr>
            <a:lvl8pPr marL="3657600" lvl="7"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8pPr>
            <a:lvl9pPr marL="4114800" lvl="8"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9pPr>
          </a:lstStyle>
          <a:p>
            <a:endParaRPr/>
          </a:p>
        </p:txBody>
      </p:sp>
      <p:sp>
        <p:nvSpPr>
          <p:cNvPr id="70" name="Google Shape;70;p11"/>
          <p:cNvSpPr txBox="1">
            <a:spLocks noGrp="1"/>
          </p:cNvSpPr>
          <p:nvPr>
            <p:ph type="ctrTitle"/>
          </p:nvPr>
        </p:nvSpPr>
        <p:spPr>
          <a:xfrm>
            <a:off x="1071275" y="607150"/>
            <a:ext cx="69756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71" name="Google Shape;71;p11"/>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ingle Column Image Only">
  <p:cSld name="TITLE_AND_TWO_COLUMNS_1_1">
    <p:spTree>
      <p:nvGrpSpPr>
        <p:cNvPr id="1" name="Shape 72"/>
        <p:cNvGrpSpPr/>
        <p:nvPr/>
      </p:nvGrpSpPr>
      <p:grpSpPr>
        <a:xfrm>
          <a:off x="0" y="0"/>
          <a:ext cx="0" cy="0"/>
          <a:chOff x="0" y="0"/>
          <a:chExt cx="0" cy="0"/>
        </a:xfrm>
      </p:grpSpPr>
      <p:sp>
        <p:nvSpPr>
          <p:cNvPr id="73" name="Google Shape;73;p12"/>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pic>
        <p:nvPicPr>
          <p:cNvPr id="74" name="Google Shape;74;p12"/>
          <p:cNvPicPr preferRelativeResize="0"/>
          <p:nvPr/>
        </p:nvPicPr>
        <p:blipFill>
          <a:blip r:embed="rId2">
            <a:alphaModFix/>
          </a:blip>
          <a:stretch>
            <a:fillRect/>
          </a:stretch>
        </p:blipFill>
        <p:spPr>
          <a:xfrm>
            <a:off x="8047001" y="947352"/>
            <a:ext cx="785300" cy="1796173"/>
          </a:xfrm>
          <a:prstGeom prst="rect">
            <a:avLst/>
          </a:prstGeom>
          <a:noFill/>
          <a:ln>
            <a:noFill/>
          </a:ln>
        </p:spPr>
      </p:pic>
      <p:pic>
        <p:nvPicPr>
          <p:cNvPr id="75" name="Google Shape;75;p12"/>
          <p:cNvPicPr preferRelativeResize="0"/>
          <p:nvPr/>
        </p:nvPicPr>
        <p:blipFill>
          <a:blip r:embed="rId3">
            <a:alphaModFix/>
          </a:blip>
          <a:stretch>
            <a:fillRect/>
          </a:stretch>
        </p:blipFill>
        <p:spPr>
          <a:xfrm>
            <a:off x="196694" y="2080226"/>
            <a:ext cx="716381" cy="1796175"/>
          </a:xfrm>
          <a:prstGeom prst="rect">
            <a:avLst/>
          </a:prstGeom>
          <a:noFill/>
          <a:ln>
            <a:noFill/>
          </a:ln>
        </p:spPr>
      </p:pic>
      <p:sp>
        <p:nvSpPr>
          <p:cNvPr id="76" name="Google Shape;76;p12"/>
          <p:cNvSpPr txBox="1">
            <a:spLocks noGrp="1"/>
          </p:cNvSpPr>
          <p:nvPr>
            <p:ph type="ctrTitle"/>
          </p:nvPr>
        </p:nvSpPr>
        <p:spPr>
          <a:xfrm>
            <a:off x="1071275" y="607150"/>
            <a:ext cx="69756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77" name="Google Shape;77;p12"/>
          <p:cNvSpPr txBox="1">
            <a:spLocks noGrp="1"/>
          </p:cNvSpPr>
          <p:nvPr>
            <p:ph type="subTitle" idx="1"/>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raphs and Data" type="titleOnly">
  <p:cSld name="TITLE_ONLY">
    <p:spTree>
      <p:nvGrpSpPr>
        <p:cNvPr id="1" name="Shape 78"/>
        <p:cNvGrpSpPr/>
        <p:nvPr/>
      </p:nvGrpSpPr>
      <p:grpSpPr>
        <a:xfrm>
          <a:off x="0" y="0"/>
          <a:ext cx="0" cy="0"/>
          <a:chOff x="0" y="0"/>
          <a:chExt cx="0" cy="0"/>
        </a:xfrm>
      </p:grpSpPr>
      <p:sp>
        <p:nvSpPr>
          <p:cNvPr id="79" name="Google Shape;79;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80" name="Google Shape;80;p13"/>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81" name="Google Shape;81;p13"/>
          <p:cNvSpPr txBox="1">
            <a:spLocks noGrp="1"/>
          </p:cNvSpPr>
          <p:nvPr>
            <p:ph type="subTitle" idx="1"/>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82" name="Google Shape;82;p13"/>
          <p:cNvPicPr preferRelativeResize="0"/>
          <p:nvPr/>
        </p:nvPicPr>
        <p:blipFill>
          <a:blip r:embed="rId2">
            <a:alphaModFix/>
          </a:blip>
          <a:stretch>
            <a:fillRect/>
          </a:stretch>
        </p:blipFill>
        <p:spPr>
          <a:xfrm flipH="1">
            <a:off x="0" y="1840050"/>
            <a:ext cx="1898125" cy="2336151"/>
          </a:xfrm>
          <a:prstGeom prst="rect">
            <a:avLst/>
          </a:prstGeom>
          <a:noFill/>
          <a:ln>
            <a:noFill/>
          </a:ln>
        </p:spPr>
      </p:pic>
      <p:sp>
        <p:nvSpPr>
          <p:cNvPr id="83" name="Google Shape;83;p13"/>
          <p:cNvSpPr txBox="1">
            <a:spLocks noGrp="1"/>
          </p:cNvSpPr>
          <p:nvPr>
            <p:ph type="ctrTitle"/>
          </p:nvPr>
        </p:nvSpPr>
        <p:spPr>
          <a:xfrm>
            <a:off x="1071275" y="607150"/>
            <a:ext cx="69756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mphasis" type="secHead">
  <p:cSld name="SECTION_HEADER">
    <p:spTree>
      <p:nvGrpSpPr>
        <p:cNvPr id="1" name="Shape 14"/>
        <p:cNvGrpSpPr/>
        <p:nvPr/>
      </p:nvGrpSpPr>
      <p:grpSpPr>
        <a:xfrm>
          <a:off x="0" y="0"/>
          <a:ext cx="0" cy="0"/>
          <a:chOff x="0" y="0"/>
          <a:chExt cx="0" cy="0"/>
        </a:xfrm>
      </p:grpSpPr>
      <p:sp>
        <p:nvSpPr>
          <p:cNvPr id="15" name="Google Shape;15;p3"/>
          <p:cNvSpPr/>
          <p:nvPr/>
        </p:nvSpPr>
        <p:spPr>
          <a:xfrm>
            <a:off x="0" y="0"/>
            <a:ext cx="9144000" cy="5143500"/>
          </a:xfrm>
          <a:prstGeom prst="rect">
            <a:avLst/>
          </a:prstGeom>
          <a:solidFill>
            <a:srgbClr val="DB06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6" name="Google Shape;16;p3"/>
          <p:cNvSpPr/>
          <p:nvPr/>
        </p:nvSpPr>
        <p:spPr>
          <a:xfrm>
            <a:off x="979650" y="1143000"/>
            <a:ext cx="7184700" cy="2775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7" name="Google Shape;17;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rgbClr val="DB0632"/>
              </a:buClr>
              <a:buSzPts val="4800"/>
              <a:buFont typeface="Barlow Condensed"/>
              <a:buChar char="●"/>
              <a:defRPr sz="4800">
                <a:solidFill>
                  <a:srgbClr val="DB0632"/>
                </a:solidFill>
                <a:latin typeface="Barlow Condensed"/>
                <a:ea typeface="Barlow Condensed"/>
                <a:cs typeface="Barlow Condensed"/>
                <a:sym typeface="Barlow Condensed"/>
              </a:defRPr>
            </a:lvl1pPr>
            <a:lvl2pPr lvl="1" algn="ctr">
              <a:spcBef>
                <a:spcPts val="0"/>
              </a:spcBef>
              <a:spcAft>
                <a:spcPts val="0"/>
              </a:spcAft>
              <a:buSzPts val="4000"/>
              <a:buFont typeface="Barlow Condensed"/>
              <a:buChar char="○"/>
              <a:defRPr sz="4000">
                <a:latin typeface="Barlow Condensed"/>
                <a:ea typeface="Barlow Condensed"/>
                <a:cs typeface="Barlow Condensed"/>
                <a:sym typeface="Barlow Condensed"/>
              </a:defRPr>
            </a:lvl2pPr>
            <a:lvl3pPr lvl="2" algn="ctr">
              <a:spcBef>
                <a:spcPts val="0"/>
              </a:spcBef>
              <a:spcAft>
                <a:spcPts val="0"/>
              </a:spcAft>
              <a:buSzPts val="4000"/>
              <a:buFont typeface="Barlow Condensed"/>
              <a:buChar char="■"/>
              <a:defRPr sz="4000">
                <a:latin typeface="Barlow Condensed"/>
                <a:ea typeface="Barlow Condensed"/>
                <a:cs typeface="Barlow Condensed"/>
                <a:sym typeface="Barlow Condensed"/>
              </a:defRPr>
            </a:lvl3pPr>
            <a:lvl4pPr lvl="3" algn="ctr">
              <a:spcBef>
                <a:spcPts val="0"/>
              </a:spcBef>
              <a:spcAft>
                <a:spcPts val="0"/>
              </a:spcAft>
              <a:buSzPts val="4000"/>
              <a:buFont typeface="Barlow Condensed"/>
              <a:buChar char="●"/>
              <a:defRPr sz="4000">
                <a:latin typeface="Barlow Condensed"/>
                <a:ea typeface="Barlow Condensed"/>
                <a:cs typeface="Barlow Condensed"/>
                <a:sym typeface="Barlow Condensed"/>
              </a:defRPr>
            </a:lvl4pPr>
            <a:lvl5pPr lvl="4" algn="ctr">
              <a:spcBef>
                <a:spcPts val="0"/>
              </a:spcBef>
              <a:spcAft>
                <a:spcPts val="0"/>
              </a:spcAft>
              <a:buSzPts val="4000"/>
              <a:buFont typeface="Barlow Condensed"/>
              <a:buChar char="○"/>
              <a:defRPr sz="4000">
                <a:latin typeface="Barlow Condensed"/>
                <a:ea typeface="Barlow Condensed"/>
                <a:cs typeface="Barlow Condensed"/>
                <a:sym typeface="Barlow Condensed"/>
              </a:defRPr>
            </a:lvl5pPr>
            <a:lvl6pPr lvl="5" algn="ctr">
              <a:spcBef>
                <a:spcPts val="0"/>
              </a:spcBef>
              <a:spcAft>
                <a:spcPts val="0"/>
              </a:spcAft>
              <a:buSzPts val="4000"/>
              <a:buFont typeface="Barlow Condensed"/>
              <a:buChar char="■"/>
              <a:defRPr sz="4000">
                <a:latin typeface="Barlow Condensed"/>
                <a:ea typeface="Barlow Condensed"/>
                <a:cs typeface="Barlow Condensed"/>
                <a:sym typeface="Barlow Condensed"/>
              </a:defRPr>
            </a:lvl6pPr>
            <a:lvl7pPr lvl="6" algn="ctr">
              <a:spcBef>
                <a:spcPts val="0"/>
              </a:spcBef>
              <a:spcAft>
                <a:spcPts val="0"/>
              </a:spcAft>
              <a:buSzPts val="4000"/>
              <a:buFont typeface="Barlow Condensed"/>
              <a:buChar char="●"/>
              <a:defRPr sz="4000">
                <a:latin typeface="Barlow Condensed"/>
                <a:ea typeface="Barlow Condensed"/>
                <a:cs typeface="Barlow Condensed"/>
                <a:sym typeface="Barlow Condensed"/>
              </a:defRPr>
            </a:lvl7pPr>
            <a:lvl8pPr lvl="7" algn="ctr">
              <a:spcBef>
                <a:spcPts val="0"/>
              </a:spcBef>
              <a:spcAft>
                <a:spcPts val="0"/>
              </a:spcAft>
              <a:buSzPts val="4000"/>
              <a:buFont typeface="Barlow Condensed"/>
              <a:buChar char="○"/>
              <a:defRPr sz="4000">
                <a:latin typeface="Barlow Condensed"/>
                <a:ea typeface="Barlow Condensed"/>
                <a:cs typeface="Barlow Condensed"/>
                <a:sym typeface="Barlow Condensed"/>
              </a:defRPr>
            </a:lvl8pPr>
            <a:lvl9pPr lvl="8" algn="ctr">
              <a:spcBef>
                <a:spcPts val="0"/>
              </a:spcBef>
              <a:spcAft>
                <a:spcPts val="0"/>
              </a:spcAft>
              <a:buSzPts val="4000"/>
              <a:buFont typeface="Barlow Condensed"/>
              <a:buChar char="■"/>
              <a:defRPr sz="4000">
                <a:latin typeface="Barlow Condensed"/>
                <a:ea typeface="Barlow Condensed"/>
                <a:cs typeface="Barlow Condensed"/>
                <a:sym typeface="Barlow Condense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p:cSld name="SECTION_HEADER_1">
    <p:spTree>
      <p:nvGrpSpPr>
        <p:cNvPr id="1" name="Shape 18"/>
        <p:cNvGrpSpPr/>
        <p:nvPr/>
      </p:nvGrpSpPr>
      <p:grpSpPr>
        <a:xfrm>
          <a:off x="0" y="0"/>
          <a:ext cx="0" cy="0"/>
          <a:chOff x="0" y="0"/>
          <a:chExt cx="0" cy="0"/>
        </a:xfrm>
      </p:grpSpPr>
      <p:sp>
        <p:nvSpPr>
          <p:cNvPr id="19" name="Google Shape;19;p4"/>
          <p:cNvSpPr/>
          <p:nvPr/>
        </p:nvSpPr>
        <p:spPr>
          <a:xfrm>
            <a:off x="0" y="0"/>
            <a:ext cx="9144000" cy="5143500"/>
          </a:xfrm>
          <a:prstGeom prst="rect">
            <a:avLst/>
          </a:prstGeom>
          <a:solidFill>
            <a:srgbClr val="DB06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20" name="Google Shape;20;p4"/>
          <p:cNvSpPr txBox="1">
            <a:spLocks noGrp="1"/>
          </p:cNvSpPr>
          <p:nvPr>
            <p:ph type="title"/>
          </p:nvPr>
        </p:nvSpPr>
        <p:spPr>
          <a:xfrm>
            <a:off x="3252600" y="1853825"/>
            <a:ext cx="5579700" cy="9429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FFFFFF"/>
              </a:buClr>
              <a:buSzPts val="4800"/>
              <a:buFont typeface="Barlow Condensed"/>
              <a:buChar char="●"/>
              <a:defRPr sz="4800" b="1">
                <a:solidFill>
                  <a:srgbClr val="FFFFFF"/>
                </a:solidFill>
                <a:latin typeface="Barlow Condensed"/>
                <a:ea typeface="Barlow Condensed"/>
                <a:cs typeface="Barlow Condensed"/>
                <a:sym typeface="Barlow Condensed"/>
              </a:defRPr>
            </a:lvl1pPr>
            <a:lvl2pPr lvl="1"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2pPr>
            <a:lvl3pPr lvl="2"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3pPr>
            <a:lvl4pPr lvl="3"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4pPr>
            <a:lvl5pPr lvl="4"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5pPr>
            <a:lvl6pPr lvl="5"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6pPr>
            <a:lvl7pPr lvl="6"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7pPr>
            <a:lvl8pPr lvl="7"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8pPr>
            <a:lvl9pPr lvl="8"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9pPr>
          </a:lstStyle>
          <a:p>
            <a:endParaRPr/>
          </a:p>
        </p:txBody>
      </p:sp>
      <p:sp>
        <p:nvSpPr>
          <p:cNvPr id="21" name="Google Shape;21;p4"/>
          <p:cNvSpPr/>
          <p:nvPr/>
        </p:nvSpPr>
        <p:spPr>
          <a:xfrm>
            <a:off x="1307925" y="1747800"/>
            <a:ext cx="1647900" cy="1647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idx="2"/>
          </p:nvPr>
        </p:nvSpPr>
        <p:spPr>
          <a:xfrm>
            <a:off x="1433025" y="1853825"/>
            <a:ext cx="1410300" cy="14331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rgbClr val="DB0632"/>
              </a:buClr>
              <a:buSzPts val="6000"/>
              <a:buFont typeface="Barlow Condensed"/>
              <a:buChar char="●"/>
              <a:defRPr sz="6000" b="1">
                <a:solidFill>
                  <a:srgbClr val="DB0632"/>
                </a:solidFill>
                <a:latin typeface="Barlow Condensed"/>
                <a:ea typeface="Barlow Condensed"/>
                <a:cs typeface="Barlow Condensed"/>
                <a:sym typeface="Barlow Condensed"/>
              </a:defRPr>
            </a:lvl1pPr>
            <a:lvl2pPr lvl="1"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2pPr>
            <a:lvl3pPr lvl="2"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3pPr>
            <a:lvl4pPr lvl="3"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4pPr>
            <a:lvl5pPr lvl="4"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5pPr>
            <a:lvl6pPr lvl="5"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6pPr>
            <a:lvl7pPr lvl="6"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7pPr>
            <a:lvl8pPr lvl="7"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8pPr>
            <a:lvl9pPr lvl="8" algn="ctr" rtl="0">
              <a:spcBef>
                <a:spcPts val="0"/>
              </a:spcBef>
              <a:spcAft>
                <a:spcPts val="0"/>
              </a:spcAft>
              <a:buClr>
                <a:srgbClr val="FFFFFF"/>
              </a:buClr>
              <a:buSzPts val="4000"/>
              <a:buFont typeface="Barlow Condensed"/>
              <a:buChar char="■"/>
              <a:defRPr sz="4000">
                <a:solidFill>
                  <a:srgbClr val="FFFFFF"/>
                </a:solidFill>
                <a:latin typeface="Barlow Condensed"/>
                <a:ea typeface="Barlow Condensed"/>
                <a:cs typeface="Barlow Condensed"/>
                <a:sym typeface="Barlow Condensed"/>
              </a:defRPr>
            </a:lvl9pPr>
          </a:lstStyle>
          <a:p>
            <a:endParaRPr/>
          </a:p>
        </p:txBody>
      </p:sp>
      <p:sp>
        <p:nvSpPr>
          <p:cNvPr id="23" name="Google Shape;23;p4"/>
          <p:cNvSpPr txBox="1">
            <a:spLocks noGrp="1"/>
          </p:cNvSpPr>
          <p:nvPr>
            <p:ph type="title" idx="3"/>
          </p:nvPr>
        </p:nvSpPr>
        <p:spPr>
          <a:xfrm>
            <a:off x="3252600" y="2796725"/>
            <a:ext cx="5579700" cy="490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1pPr>
            <a:lvl2pPr lvl="1"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2pPr>
            <a:lvl3pPr lvl="2"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3pPr>
            <a:lvl4pPr lvl="3"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4pPr>
            <a:lvl5pPr lvl="4"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5pPr>
            <a:lvl6pPr lvl="5"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6pPr>
            <a:lvl7pPr lvl="6"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7pPr>
            <a:lvl8pPr lvl="7"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8pPr>
            <a:lvl9pPr lvl="8" algn="ctr" rtl="0">
              <a:spcBef>
                <a:spcPts val="0"/>
              </a:spcBef>
              <a:spcAft>
                <a:spcPts val="0"/>
              </a:spcAft>
              <a:buClr>
                <a:srgbClr val="FFFFFF"/>
              </a:buClr>
              <a:buSzPts val="2400"/>
              <a:buFont typeface="Barlow Condensed"/>
              <a:buChar char="■"/>
              <a:defRPr sz="2400">
                <a:solidFill>
                  <a:srgbClr val="FFFFFF"/>
                </a:solidFill>
                <a:latin typeface="Barlow Condensed"/>
                <a:ea typeface="Barlow Condensed"/>
                <a:cs typeface="Barlow Condensed"/>
                <a:sym typeface="Barlow Condense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ngle Column + Image 1" type="tx">
  <p:cSld name="TITLE_AND_BODY">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
        <p:nvSpPr>
          <p:cNvPr id="26" name="Google Shape;26;p5"/>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pic>
        <p:nvPicPr>
          <p:cNvPr id="27" name="Google Shape;27;p5"/>
          <p:cNvPicPr preferRelativeResize="0"/>
          <p:nvPr/>
        </p:nvPicPr>
        <p:blipFill>
          <a:blip r:embed="rId2">
            <a:alphaModFix/>
          </a:blip>
          <a:stretch>
            <a:fillRect/>
          </a:stretch>
        </p:blipFill>
        <p:spPr>
          <a:xfrm>
            <a:off x="-677000" y="619500"/>
            <a:ext cx="4431195" cy="2954122"/>
          </a:xfrm>
          <a:prstGeom prst="rect">
            <a:avLst/>
          </a:prstGeom>
          <a:noFill/>
          <a:ln>
            <a:noFill/>
          </a:ln>
        </p:spPr>
      </p:pic>
      <p:sp>
        <p:nvSpPr>
          <p:cNvPr id="28" name="Google Shape;28;p5"/>
          <p:cNvSpPr txBox="1">
            <a:spLocks noGrp="1"/>
          </p:cNvSpPr>
          <p:nvPr>
            <p:ph type="ctrTitle"/>
          </p:nvPr>
        </p:nvSpPr>
        <p:spPr>
          <a:xfrm>
            <a:off x="4028925" y="607150"/>
            <a:ext cx="47877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29" name="Google Shape;29;p5"/>
          <p:cNvSpPr txBox="1">
            <a:spLocks noGrp="1"/>
          </p:cNvSpPr>
          <p:nvPr>
            <p:ph type="body" idx="1"/>
          </p:nvPr>
        </p:nvSpPr>
        <p:spPr>
          <a:xfrm>
            <a:off x="4028925" y="1194250"/>
            <a:ext cx="4803300" cy="2254500"/>
          </a:xfrm>
          <a:prstGeom prst="rect">
            <a:avLst/>
          </a:prstGeom>
          <a:noFill/>
          <a:ln>
            <a:noFill/>
          </a:ln>
        </p:spPr>
        <p:txBody>
          <a:bodyPr spcFirstLastPara="1" wrap="square" lIns="91425" tIns="91425" rIns="91425" bIns="91425" anchor="t" anchorCtr="0">
            <a:noAutofit/>
          </a:bodyPr>
          <a:lstStyle>
            <a:lvl1pPr marL="457200" lvl="0"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
        <p:nvSpPr>
          <p:cNvPr id="30" name="Google Shape;30;p5"/>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ingle Column + Image 2">
  <p:cSld name="TITLE_AND_BODY_1">
    <p:spTree>
      <p:nvGrpSpPr>
        <p:cNvPr id="1" name="Shape 31"/>
        <p:cNvGrpSpPr/>
        <p:nvPr/>
      </p:nvGrpSpPr>
      <p:grpSpPr>
        <a:xfrm>
          <a:off x="0" y="0"/>
          <a:ext cx="0" cy="0"/>
          <a:chOff x="0" y="0"/>
          <a:chExt cx="0" cy="0"/>
        </a:xfrm>
      </p:grpSpPr>
      <p:pic>
        <p:nvPicPr>
          <p:cNvPr id="32" name="Google Shape;32;p6"/>
          <p:cNvPicPr preferRelativeResize="0"/>
          <p:nvPr/>
        </p:nvPicPr>
        <p:blipFill>
          <a:blip r:embed="rId2">
            <a:alphaModFix/>
          </a:blip>
          <a:stretch>
            <a:fillRect/>
          </a:stretch>
        </p:blipFill>
        <p:spPr>
          <a:xfrm>
            <a:off x="-677000" y="623900"/>
            <a:ext cx="4431197" cy="2945333"/>
          </a:xfrm>
          <a:prstGeom prst="rect">
            <a:avLst/>
          </a:prstGeom>
          <a:noFill/>
          <a:ln>
            <a:noFill/>
          </a:ln>
        </p:spPr>
      </p:pic>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34" name="Google Shape;34;p6"/>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35" name="Google Shape;35;p6"/>
          <p:cNvSpPr txBox="1">
            <a:spLocks noGrp="1"/>
          </p:cNvSpPr>
          <p:nvPr>
            <p:ph type="ctrTitle"/>
          </p:nvPr>
        </p:nvSpPr>
        <p:spPr>
          <a:xfrm>
            <a:off x="4028925" y="607150"/>
            <a:ext cx="47877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36" name="Google Shape;36;p6"/>
          <p:cNvSpPr txBox="1">
            <a:spLocks noGrp="1"/>
          </p:cNvSpPr>
          <p:nvPr>
            <p:ph type="body" idx="1"/>
          </p:nvPr>
        </p:nvSpPr>
        <p:spPr>
          <a:xfrm>
            <a:off x="4028925" y="1194250"/>
            <a:ext cx="4803300" cy="2254500"/>
          </a:xfrm>
          <a:prstGeom prst="rect">
            <a:avLst/>
          </a:prstGeom>
          <a:noFill/>
          <a:ln>
            <a:noFill/>
          </a:ln>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
        <p:nvSpPr>
          <p:cNvPr id="37" name="Google Shape;37;p6"/>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ingle Column + Image 3">
  <p:cSld name="TITLE_AND_BODY_1_1">
    <p:spTree>
      <p:nvGrpSpPr>
        <p:cNvPr id="1" name="Shape 38"/>
        <p:cNvGrpSpPr/>
        <p:nvPr/>
      </p:nvGrpSpPr>
      <p:grpSpPr>
        <a:xfrm>
          <a:off x="0" y="0"/>
          <a:ext cx="0" cy="0"/>
          <a:chOff x="0" y="0"/>
          <a:chExt cx="0" cy="0"/>
        </a:xfrm>
      </p:grpSpPr>
      <p:pic>
        <p:nvPicPr>
          <p:cNvPr id="39" name="Google Shape;39;p7"/>
          <p:cNvPicPr preferRelativeResize="0"/>
          <p:nvPr/>
        </p:nvPicPr>
        <p:blipFill>
          <a:blip r:embed="rId2">
            <a:alphaModFix/>
          </a:blip>
          <a:stretch>
            <a:fillRect/>
          </a:stretch>
        </p:blipFill>
        <p:spPr>
          <a:xfrm>
            <a:off x="-670387" y="623900"/>
            <a:ext cx="4417981" cy="2945321"/>
          </a:xfrm>
          <a:prstGeom prst="rect">
            <a:avLst/>
          </a:prstGeom>
          <a:noFill/>
          <a:ln>
            <a:noFill/>
          </a:ln>
        </p:spPr>
      </p:pic>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1" name="Google Shape;41;p7"/>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2" name="Google Shape;42;p7"/>
          <p:cNvSpPr txBox="1">
            <a:spLocks noGrp="1"/>
          </p:cNvSpPr>
          <p:nvPr>
            <p:ph type="ctrTitle"/>
          </p:nvPr>
        </p:nvSpPr>
        <p:spPr>
          <a:xfrm>
            <a:off x="4028925" y="607150"/>
            <a:ext cx="47877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43" name="Google Shape;43;p7"/>
          <p:cNvSpPr txBox="1">
            <a:spLocks noGrp="1"/>
          </p:cNvSpPr>
          <p:nvPr>
            <p:ph type="body" idx="1"/>
          </p:nvPr>
        </p:nvSpPr>
        <p:spPr>
          <a:xfrm>
            <a:off x="4028925" y="1194250"/>
            <a:ext cx="4803300" cy="2254500"/>
          </a:xfrm>
          <a:prstGeom prst="rect">
            <a:avLst/>
          </a:prstGeom>
          <a:noFill/>
          <a:ln>
            <a:noFill/>
          </a:ln>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
        <p:nvSpPr>
          <p:cNvPr id="44" name="Google Shape;44;p7"/>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ingle Column + Custom Image">
  <p:cSld name="TITLE_AND_BODY_1_1_1">
    <p:spTree>
      <p:nvGrpSpPr>
        <p:cNvPr id="1" name="Shape 45"/>
        <p:cNvGrpSpPr/>
        <p:nvPr/>
      </p:nvGrpSpPr>
      <p:grpSpPr>
        <a:xfrm>
          <a:off x="0" y="0"/>
          <a:ext cx="0" cy="0"/>
          <a:chOff x="0" y="0"/>
          <a:chExt cx="0" cy="0"/>
        </a:xfrm>
      </p:grpSpPr>
      <p:sp>
        <p:nvSpPr>
          <p:cNvPr id="46" name="Google Shape;4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47" name="Google Shape;47;p8"/>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48" name="Google Shape;48;p8"/>
          <p:cNvSpPr txBox="1">
            <a:spLocks noGrp="1"/>
          </p:cNvSpPr>
          <p:nvPr>
            <p:ph type="ctrTitle"/>
          </p:nvPr>
        </p:nvSpPr>
        <p:spPr>
          <a:xfrm>
            <a:off x="4028925" y="607150"/>
            <a:ext cx="47877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49" name="Google Shape;49;p8"/>
          <p:cNvSpPr txBox="1">
            <a:spLocks noGrp="1"/>
          </p:cNvSpPr>
          <p:nvPr>
            <p:ph type="body" idx="1"/>
          </p:nvPr>
        </p:nvSpPr>
        <p:spPr>
          <a:xfrm>
            <a:off x="4028925" y="1194250"/>
            <a:ext cx="4803300" cy="2254500"/>
          </a:xfrm>
          <a:prstGeom prst="rect">
            <a:avLst/>
          </a:prstGeom>
          <a:noFill/>
          <a:ln>
            <a:noFill/>
          </a:ln>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
        <p:nvSpPr>
          <p:cNvPr id="50" name="Google Shape;50;p8"/>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ingle Column + No Image">
  <p:cSld name="TITLE_AND_BODY_1_1_1_1">
    <p:spTree>
      <p:nvGrpSpPr>
        <p:cNvPr id="1" name="Shape 51"/>
        <p:cNvGrpSpPr/>
        <p:nvPr/>
      </p:nvGrpSpPr>
      <p:grpSpPr>
        <a:xfrm>
          <a:off x="0" y="0"/>
          <a:ext cx="0" cy="0"/>
          <a:chOff x="0" y="0"/>
          <a:chExt cx="0" cy="0"/>
        </a:xfrm>
      </p:grpSpPr>
      <p:sp>
        <p:nvSpPr>
          <p:cNvPr id="52" name="Google Shape;5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53" name="Google Shape;53;p9"/>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54" name="Google Shape;54;p9"/>
          <p:cNvSpPr txBox="1">
            <a:spLocks noGrp="1"/>
          </p:cNvSpPr>
          <p:nvPr>
            <p:ph type="ctrTitle"/>
          </p:nvPr>
        </p:nvSpPr>
        <p:spPr>
          <a:xfrm>
            <a:off x="311700" y="607150"/>
            <a:ext cx="47877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55" name="Google Shape;55;p9"/>
          <p:cNvSpPr txBox="1">
            <a:spLocks noGrp="1"/>
          </p:cNvSpPr>
          <p:nvPr>
            <p:ph type="body" idx="1"/>
          </p:nvPr>
        </p:nvSpPr>
        <p:spPr>
          <a:xfrm>
            <a:off x="311700" y="1194250"/>
            <a:ext cx="8520600" cy="2254500"/>
          </a:xfrm>
          <a:prstGeom prst="rect">
            <a:avLst/>
          </a:prstGeom>
          <a:noFill/>
          <a:ln>
            <a:noFill/>
          </a:ln>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
        <p:nvSpPr>
          <p:cNvPr id="56" name="Google Shape;56;p9"/>
          <p:cNvSpPr txBox="1">
            <a:spLocks noGrp="1"/>
          </p:cNvSpPr>
          <p:nvPr>
            <p:ph type="subTitle" idx="2"/>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ouble Column" type="twoColTx">
  <p:cSld name="TITLE_AND_TWO_COLUMNS">
    <p:spTree>
      <p:nvGrpSpPr>
        <p:cNvPr id="1" name="Shape 57"/>
        <p:cNvGrpSpPr/>
        <p:nvPr/>
      </p:nvGrpSpPr>
      <p:grpSpPr>
        <a:xfrm>
          <a:off x="0" y="0"/>
          <a:ext cx="0" cy="0"/>
          <a:chOff x="0" y="0"/>
          <a:chExt cx="0" cy="0"/>
        </a:xfrm>
      </p:grpSpPr>
      <p:sp>
        <p:nvSpPr>
          <p:cNvPr id="58" name="Google Shape;58;p10"/>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pic>
        <p:nvPicPr>
          <p:cNvPr id="59" name="Google Shape;59;p10"/>
          <p:cNvPicPr preferRelativeResize="0"/>
          <p:nvPr/>
        </p:nvPicPr>
        <p:blipFill>
          <a:blip r:embed="rId2">
            <a:alphaModFix/>
          </a:blip>
          <a:stretch>
            <a:fillRect/>
          </a:stretch>
        </p:blipFill>
        <p:spPr>
          <a:xfrm>
            <a:off x="8047001" y="947352"/>
            <a:ext cx="785300" cy="1796173"/>
          </a:xfrm>
          <a:prstGeom prst="rect">
            <a:avLst/>
          </a:prstGeom>
          <a:noFill/>
          <a:ln>
            <a:noFill/>
          </a:ln>
        </p:spPr>
      </p:pic>
      <p:pic>
        <p:nvPicPr>
          <p:cNvPr id="60" name="Google Shape;60;p10"/>
          <p:cNvPicPr preferRelativeResize="0"/>
          <p:nvPr/>
        </p:nvPicPr>
        <p:blipFill>
          <a:blip r:embed="rId3">
            <a:alphaModFix/>
          </a:blip>
          <a:stretch>
            <a:fillRect/>
          </a:stretch>
        </p:blipFill>
        <p:spPr>
          <a:xfrm>
            <a:off x="196694" y="2080226"/>
            <a:ext cx="716381" cy="1796175"/>
          </a:xfrm>
          <a:prstGeom prst="rect">
            <a:avLst/>
          </a:prstGeom>
          <a:noFill/>
          <a:ln>
            <a:noFill/>
          </a:ln>
        </p:spPr>
      </p:pic>
      <p:sp>
        <p:nvSpPr>
          <p:cNvPr id="61" name="Google Shape;61;p10"/>
          <p:cNvSpPr txBox="1">
            <a:spLocks noGrp="1"/>
          </p:cNvSpPr>
          <p:nvPr>
            <p:ph type="body" idx="1"/>
          </p:nvPr>
        </p:nvSpPr>
        <p:spPr>
          <a:xfrm>
            <a:off x="1071275" y="1430100"/>
            <a:ext cx="3482100" cy="2283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1pPr>
            <a:lvl2pPr marL="914400" lvl="1"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2pPr>
            <a:lvl3pPr marL="1371600" lvl="2"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3pPr>
            <a:lvl4pPr marL="1828800" lvl="3"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4pPr>
            <a:lvl5pPr marL="2286000" lvl="4"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5pPr>
            <a:lvl6pPr marL="2743200" lvl="5"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6pPr>
            <a:lvl7pPr marL="3200400" lvl="6"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7pPr>
            <a:lvl8pPr marL="3657600" lvl="7"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8pPr>
            <a:lvl9pPr marL="4114800" lvl="8"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9pPr>
          </a:lstStyle>
          <a:p>
            <a:endParaRPr/>
          </a:p>
        </p:txBody>
      </p:sp>
      <p:sp>
        <p:nvSpPr>
          <p:cNvPr id="62" name="Google Shape;62;p10"/>
          <p:cNvSpPr txBox="1">
            <a:spLocks noGrp="1"/>
          </p:cNvSpPr>
          <p:nvPr>
            <p:ph type="body" idx="2"/>
          </p:nvPr>
        </p:nvSpPr>
        <p:spPr>
          <a:xfrm>
            <a:off x="4670425" y="1430100"/>
            <a:ext cx="3482100" cy="2283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1pPr>
            <a:lvl2pPr marL="914400" lvl="1"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2pPr>
            <a:lvl3pPr marL="1371600" lvl="2"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3pPr>
            <a:lvl4pPr marL="1828800" lvl="3"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4pPr>
            <a:lvl5pPr marL="2286000" lvl="4"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5pPr>
            <a:lvl6pPr marL="2743200" lvl="5"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6pPr>
            <a:lvl7pPr marL="3200400" lvl="6"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7pPr>
            <a:lvl8pPr marL="3657600" lvl="7"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8pPr>
            <a:lvl9pPr marL="4114800" lvl="8" indent="-317500" rtl="0">
              <a:spcBef>
                <a:spcPts val="0"/>
              </a:spcBef>
              <a:spcAft>
                <a:spcPts val="0"/>
              </a:spcAft>
              <a:buClr>
                <a:srgbClr val="434343"/>
              </a:buClr>
              <a:buSzPts val="1400"/>
              <a:buFont typeface="Lato"/>
              <a:buChar char="■"/>
              <a:defRPr>
                <a:solidFill>
                  <a:srgbClr val="434343"/>
                </a:solidFill>
                <a:latin typeface="Lato"/>
                <a:ea typeface="Lato"/>
                <a:cs typeface="Lato"/>
                <a:sym typeface="Lato"/>
              </a:defRPr>
            </a:lvl9pPr>
          </a:lstStyle>
          <a:p>
            <a:endParaRPr/>
          </a:p>
        </p:txBody>
      </p:sp>
      <p:sp>
        <p:nvSpPr>
          <p:cNvPr id="63" name="Google Shape;63;p10"/>
          <p:cNvSpPr txBox="1">
            <a:spLocks noGrp="1"/>
          </p:cNvSpPr>
          <p:nvPr>
            <p:ph type="ctrTitle"/>
          </p:nvPr>
        </p:nvSpPr>
        <p:spPr>
          <a:xfrm>
            <a:off x="1071275" y="607150"/>
            <a:ext cx="6975600" cy="5871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rgbClr val="DB0632"/>
              </a:buClr>
              <a:buSzPts val="3200"/>
              <a:buFont typeface="Barlow Condensed"/>
              <a:buChar char="●"/>
              <a:defRPr sz="3200">
                <a:solidFill>
                  <a:srgbClr val="DB0632"/>
                </a:solidFill>
                <a:latin typeface="Barlow Condensed"/>
                <a:ea typeface="Barlow Condensed"/>
                <a:cs typeface="Barlow Condensed"/>
                <a:sym typeface="Barlow Condensed"/>
              </a:defRPr>
            </a:lvl1pPr>
            <a:lvl2pPr lvl="1" algn="ctr" rtl="0">
              <a:spcBef>
                <a:spcPts val="0"/>
              </a:spcBef>
              <a:spcAft>
                <a:spcPts val="0"/>
              </a:spcAft>
              <a:buSzPts val="5100"/>
              <a:buChar char="○"/>
              <a:defRPr sz="5100"/>
            </a:lvl2pPr>
            <a:lvl3pPr lvl="2" algn="ctr" rtl="0">
              <a:spcBef>
                <a:spcPts val="0"/>
              </a:spcBef>
              <a:spcAft>
                <a:spcPts val="0"/>
              </a:spcAft>
              <a:buSzPts val="5100"/>
              <a:buChar char="■"/>
              <a:defRPr sz="5100"/>
            </a:lvl3pPr>
            <a:lvl4pPr lvl="3" algn="ctr" rtl="0">
              <a:spcBef>
                <a:spcPts val="0"/>
              </a:spcBef>
              <a:spcAft>
                <a:spcPts val="0"/>
              </a:spcAft>
              <a:buSzPts val="5100"/>
              <a:buChar char="●"/>
              <a:defRPr sz="5100"/>
            </a:lvl4pPr>
            <a:lvl5pPr lvl="4" algn="ctr" rtl="0">
              <a:spcBef>
                <a:spcPts val="0"/>
              </a:spcBef>
              <a:spcAft>
                <a:spcPts val="0"/>
              </a:spcAft>
              <a:buSzPts val="5100"/>
              <a:buChar char="○"/>
              <a:defRPr sz="5100"/>
            </a:lvl5pPr>
            <a:lvl6pPr lvl="5" algn="ctr" rtl="0">
              <a:spcBef>
                <a:spcPts val="0"/>
              </a:spcBef>
              <a:spcAft>
                <a:spcPts val="0"/>
              </a:spcAft>
              <a:buSzPts val="5100"/>
              <a:buChar char="■"/>
              <a:defRPr sz="5100"/>
            </a:lvl6pPr>
            <a:lvl7pPr lvl="6" algn="ctr" rtl="0">
              <a:spcBef>
                <a:spcPts val="0"/>
              </a:spcBef>
              <a:spcAft>
                <a:spcPts val="0"/>
              </a:spcAft>
              <a:buSzPts val="5100"/>
              <a:buChar char="●"/>
              <a:defRPr sz="5100"/>
            </a:lvl7pPr>
            <a:lvl8pPr lvl="7" algn="ctr" rtl="0">
              <a:spcBef>
                <a:spcPts val="0"/>
              </a:spcBef>
              <a:spcAft>
                <a:spcPts val="0"/>
              </a:spcAft>
              <a:buSzPts val="5100"/>
              <a:buChar char="○"/>
              <a:defRPr sz="5100"/>
            </a:lvl8pPr>
            <a:lvl9pPr lvl="8" algn="ctr" rtl="0">
              <a:spcBef>
                <a:spcPts val="0"/>
              </a:spcBef>
              <a:spcAft>
                <a:spcPts val="0"/>
              </a:spcAft>
              <a:buSzPts val="5100"/>
              <a:buChar char="■"/>
              <a:defRPr sz="5100"/>
            </a:lvl9pPr>
          </a:lstStyle>
          <a:p>
            <a:endParaRPr/>
          </a:p>
        </p:txBody>
      </p:sp>
      <p:sp>
        <p:nvSpPr>
          <p:cNvPr id="64" name="Google Shape;64;p10"/>
          <p:cNvSpPr txBox="1">
            <a:spLocks noGrp="1"/>
          </p:cNvSpPr>
          <p:nvPr>
            <p:ph type="subTitle" idx="3"/>
          </p:nvPr>
        </p:nvSpPr>
        <p:spPr>
          <a:xfrm>
            <a:off x="311700" y="4343000"/>
            <a:ext cx="5386200" cy="5703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FFFFFF"/>
              </a:buClr>
              <a:buSzPts val="2400"/>
              <a:buFont typeface="Barlow Condensed"/>
              <a:buNone/>
              <a:defRPr sz="2400" b="1">
                <a:solidFill>
                  <a:srgbClr val="FFFFFF"/>
                </a:solidFill>
                <a:latin typeface="Barlow Condensed"/>
                <a:ea typeface="Barlow Condensed"/>
                <a:cs typeface="Barlow Condensed"/>
                <a:sym typeface="Barlow Condense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
        <p:nvSpPr>
          <p:cNvPr id="7" name="Google Shape;7;p1"/>
          <p:cNvSpPr/>
          <p:nvPr/>
        </p:nvSpPr>
        <p:spPr>
          <a:xfrm rot="10800000" flipH="1">
            <a:off x="0" y="4176200"/>
            <a:ext cx="9144000" cy="977400"/>
          </a:xfrm>
          <a:prstGeom prst="rect">
            <a:avLst/>
          </a:prstGeom>
          <a:solidFill>
            <a:srgbClr val="DB06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8" name="Google Shape;8;p1"/>
          <p:cNvSpPr txBox="1">
            <a:spLocks noGrp="1"/>
          </p:cNvSpPr>
          <p:nvPr>
            <p:ph type="body" idx="1"/>
          </p:nvPr>
        </p:nvSpPr>
        <p:spPr>
          <a:xfrm>
            <a:off x="311700" y="1194250"/>
            <a:ext cx="8520600" cy="2254500"/>
          </a:xfrm>
          <a:prstGeom prst="rect">
            <a:avLst/>
          </a:prstGeom>
          <a:noFill/>
          <a:ln>
            <a:noFill/>
          </a:ln>
        </p:spPr>
        <p:txBody>
          <a:bodyPr spcFirstLastPara="1" wrap="square" lIns="91425" tIns="91425" rIns="91425" bIns="91425" anchor="t" anchorCtr="0">
            <a:noAutofit/>
          </a:bodyPr>
          <a:lstStyle>
            <a:lvl1pPr marL="457200" lvl="0"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1pPr>
            <a:lvl2pPr marL="914400" lvl="1"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2pPr>
            <a:lvl3pPr marL="1371600" lvl="2"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3pPr>
            <a:lvl4pPr marL="1828800" lvl="3"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4pPr>
            <a:lvl5pPr marL="2286000" lvl="4"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5pPr>
            <a:lvl6pPr marL="2743200" lvl="5"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6pPr>
            <a:lvl7pPr marL="3200400" lvl="6"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7pPr>
            <a:lvl8pPr marL="3657600" lvl="7"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8pPr>
            <a:lvl9pPr marL="4114800" lvl="8" indent="-323850" rtl="0">
              <a:lnSpc>
                <a:spcPct val="100000"/>
              </a:lnSpc>
              <a:spcBef>
                <a:spcPts val="0"/>
              </a:spcBef>
              <a:spcAft>
                <a:spcPts val="0"/>
              </a:spcAft>
              <a:buClr>
                <a:srgbClr val="434343"/>
              </a:buClr>
              <a:buSzPts val="1500"/>
              <a:buFont typeface="Lato"/>
              <a:buChar char="■"/>
              <a:defRPr sz="1500">
                <a:solidFill>
                  <a:srgbClr val="434343"/>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4"/>
          <p:cNvSpPr txBox="1">
            <a:spLocks noGrp="1"/>
          </p:cNvSpPr>
          <p:nvPr>
            <p:ph type="ctrTitle"/>
          </p:nvPr>
        </p:nvSpPr>
        <p:spPr>
          <a:xfrm>
            <a:off x="311704" y="1061850"/>
            <a:ext cx="4276500" cy="2052600"/>
          </a:xfrm>
          <a:prstGeom prst="rect">
            <a:avLst/>
          </a:prstGeom>
        </p:spPr>
        <p:txBody>
          <a:bodyPr spcFirstLastPara="1" wrap="square" lIns="91425" tIns="91425" rIns="91425" bIns="91425" anchor="ctr" anchorCtr="0">
            <a:noAutofit/>
          </a:bodyPr>
          <a:lstStyle/>
          <a:p>
            <a:pPr>
              <a:buNone/>
            </a:pPr>
            <a:r>
              <a:rPr lang="en"/>
              <a:t>Grading and Feedback Strategies in Canvas</a:t>
            </a:r>
          </a:p>
        </p:txBody>
      </p:sp>
      <p:sp>
        <p:nvSpPr>
          <p:cNvPr id="2" name="TextBox 1">
            <a:extLst>
              <a:ext uri="{FF2B5EF4-FFF2-40B4-BE49-F238E27FC236}">
                <a16:creationId xmlns:a16="http://schemas.microsoft.com/office/drawing/2014/main" id="{072502B3-1F5C-5A41-F67D-DF7F365E395B}"/>
              </a:ext>
            </a:extLst>
          </p:cNvPr>
          <p:cNvSpPr txBox="1"/>
          <p:nvPr/>
        </p:nvSpPr>
        <p:spPr>
          <a:xfrm>
            <a:off x="194094" y="4377905"/>
            <a:ext cx="49925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latin typeface="Barlow Condensed"/>
              </a:rPr>
              <a:t>Shara Cheng and Cheryl Saelee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a:spLocks noGrp="1"/>
          </p:cNvSpPr>
          <p:nvPr>
            <p:ph type="ctrTitle"/>
          </p:nvPr>
        </p:nvSpPr>
        <p:spPr>
          <a:prstGeom prst="rect">
            <a:avLst/>
          </a:prstGeom>
        </p:spPr>
        <p:txBody>
          <a:bodyPr spcFirstLastPara="1" wrap="square" lIns="91425" tIns="91425" rIns="91425" bIns="91425" anchor="ctr" anchorCtr="0">
            <a:noAutofit/>
          </a:bodyPr>
          <a:lstStyle/>
          <a:p>
            <a:pPr>
              <a:buNone/>
            </a:pPr>
            <a:r>
              <a:rPr lang="en"/>
              <a:t>Quizzes Instant Feedback</a:t>
            </a:r>
            <a:endParaRPr lang="en-US" err="1"/>
          </a:p>
        </p:txBody>
      </p:sp>
      <p:sp>
        <p:nvSpPr>
          <p:cNvPr id="147" name="Google Shape;147;p23"/>
          <p:cNvSpPr txBox="1">
            <a:spLocks noGrp="1"/>
          </p:cNvSpPr>
          <p:nvPr>
            <p:ph type="subTitle" idx="2"/>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Higher Ed and Technology: Academics at Chapman | Chapman Blogs">
            <a:extLst>
              <a:ext uri="{FF2B5EF4-FFF2-40B4-BE49-F238E27FC236}">
                <a16:creationId xmlns:a16="http://schemas.microsoft.com/office/drawing/2014/main" id="{82E3F780-D36A-4EC5-23BF-06CAE8BC1127}"/>
              </a:ext>
            </a:extLst>
          </p:cNvPr>
          <p:cNvPicPr>
            <a:picLocks noChangeAspect="1"/>
          </p:cNvPicPr>
          <p:nvPr/>
        </p:nvPicPr>
        <p:blipFill>
          <a:blip r:embed="rId3"/>
          <a:stretch>
            <a:fillRect/>
          </a:stretch>
        </p:blipFill>
        <p:spPr>
          <a:xfrm>
            <a:off x="314085" y="282957"/>
            <a:ext cx="3324304" cy="3789971"/>
          </a:xfrm>
          <a:prstGeom prst="rect">
            <a:avLst/>
          </a:prstGeom>
        </p:spPr>
      </p:pic>
      <p:pic>
        <p:nvPicPr>
          <p:cNvPr id="3" name="Picture 2" descr="Step Up Your Students' Motivation Using Instant Feedback - UWEX  Instructional Design">
            <a:extLst>
              <a:ext uri="{FF2B5EF4-FFF2-40B4-BE49-F238E27FC236}">
                <a16:creationId xmlns:a16="http://schemas.microsoft.com/office/drawing/2014/main" id="{2AF663B5-C957-3C7F-CEB6-27D5BE853223}"/>
              </a:ext>
            </a:extLst>
          </p:cNvPr>
          <p:cNvPicPr>
            <a:picLocks noChangeAspect="1"/>
          </p:cNvPicPr>
          <p:nvPr/>
        </p:nvPicPr>
        <p:blipFill>
          <a:blip r:embed="rId4"/>
          <a:stretch>
            <a:fillRect/>
          </a:stretch>
        </p:blipFill>
        <p:spPr>
          <a:xfrm>
            <a:off x="3800716" y="1443518"/>
            <a:ext cx="5014790" cy="221804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311700" y="287320"/>
            <a:ext cx="4787700" cy="587100"/>
          </a:xfrm>
        </p:spPr>
        <p:txBody>
          <a:bodyPr spcFirstLastPara="1" wrap="square" lIns="91425" tIns="91425" rIns="91425" bIns="91425" anchor="ctr" anchorCtr="0">
            <a:normAutofit/>
          </a:bodyPr>
          <a:lstStyle/>
          <a:p>
            <a:pPr>
              <a:lnSpc>
                <a:spcPct val="90000"/>
              </a:lnSpc>
              <a:buNone/>
            </a:pPr>
            <a:r>
              <a:rPr lang="en" sz="2700"/>
              <a:t>Contact Us!</a:t>
            </a:r>
            <a:endParaRPr lang="en-US" sz="2700"/>
          </a:p>
        </p:txBody>
      </p:sp>
      <p:sp>
        <p:nvSpPr>
          <p:cNvPr id="172" name="Subtitle 3">
            <a:extLst>
              <a:ext uri="{FF2B5EF4-FFF2-40B4-BE49-F238E27FC236}">
                <a16:creationId xmlns:a16="http://schemas.microsoft.com/office/drawing/2014/main" id="{BB007015-82E2-88EA-D483-CAA2045ED899}"/>
              </a:ext>
            </a:extLst>
          </p:cNvPr>
          <p:cNvSpPr>
            <a:spLocks noGrp="1"/>
          </p:cNvSpPr>
          <p:nvPr>
            <p:ph type="subTitle" idx="2"/>
          </p:nvPr>
        </p:nvSpPr>
        <p:spPr/>
        <p:txBody>
          <a:bodyPr/>
          <a:lstStyle/>
          <a:p>
            <a:r>
              <a:rPr lang="en-US" sz="1800"/>
              <a:t>Contact for help: canvas@csueastbay</a:t>
            </a:r>
            <a:r>
              <a:rPr lang="en-US" sz="1800" dirty="0"/>
              <a:t>.edu</a:t>
            </a:r>
          </a:p>
        </p:txBody>
      </p:sp>
      <p:pic>
        <p:nvPicPr>
          <p:cNvPr id="4" name="Picture 3" descr="decorative">
            <a:extLst>
              <a:ext uri="{FF2B5EF4-FFF2-40B4-BE49-F238E27FC236}">
                <a16:creationId xmlns:a16="http://schemas.microsoft.com/office/drawing/2014/main" id="{9B056841-6802-2769-302A-ED7350B58172}"/>
              </a:ext>
            </a:extLst>
          </p:cNvPr>
          <p:cNvPicPr>
            <a:picLocks noChangeAspect="1"/>
          </p:cNvPicPr>
          <p:nvPr/>
        </p:nvPicPr>
        <p:blipFill>
          <a:blip r:embed="rId3"/>
          <a:stretch>
            <a:fillRect/>
          </a:stretch>
        </p:blipFill>
        <p:spPr>
          <a:xfrm>
            <a:off x="1068197" y="986314"/>
            <a:ext cx="1219202" cy="1115570"/>
          </a:xfrm>
          <a:prstGeom prst="rect">
            <a:avLst/>
          </a:prstGeom>
        </p:spPr>
      </p:pic>
      <p:pic>
        <p:nvPicPr>
          <p:cNvPr id="9" name="Picture 8" descr="decorative">
            <a:extLst>
              <a:ext uri="{FF2B5EF4-FFF2-40B4-BE49-F238E27FC236}">
                <a16:creationId xmlns:a16="http://schemas.microsoft.com/office/drawing/2014/main" id="{073A88BB-1049-21D1-1B15-5DD3E70F3006}"/>
              </a:ext>
            </a:extLst>
          </p:cNvPr>
          <p:cNvPicPr>
            <a:picLocks noChangeAspect="1"/>
          </p:cNvPicPr>
          <p:nvPr/>
        </p:nvPicPr>
        <p:blipFill>
          <a:blip r:embed="rId4"/>
          <a:stretch>
            <a:fillRect/>
          </a:stretch>
        </p:blipFill>
        <p:spPr>
          <a:xfrm>
            <a:off x="3888996" y="986313"/>
            <a:ext cx="1219202" cy="1115570"/>
          </a:xfrm>
          <a:prstGeom prst="rect">
            <a:avLst/>
          </a:prstGeom>
        </p:spPr>
      </p:pic>
      <p:pic>
        <p:nvPicPr>
          <p:cNvPr id="10" name="Picture 9" descr="decorative">
            <a:extLst>
              <a:ext uri="{FF2B5EF4-FFF2-40B4-BE49-F238E27FC236}">
                <a16:creationId xmlns:a16="http://schemas.microsoft.com/office/drawing/2014/main" id="{86FC26B7-8CFD-0D92-5327-70F625FC32A2}"/>
              </a:ext>
            </a:extLst>
          </p:cNvPr>
          <p:cNvPicPr>
            <a:picLocks noChangeAspect="1"/>
          </p:cNvPicPr>
          <p:nvPr/>
        </p:nvPicPr>
        <p:blipFill>
          <a:blip r:embed="rId5"/>
          <a:stretch>
            <a:fillRect/>
          </a:stretch>
        </p:blipFill>
        <p:spPr>
          <a:xfrm>
            <a:off x="6840872" y="986313"/>
            <a:ext cx="1219202" cy="1115570"/>
          </a:xfrm>
          <a:prstGeom prst="rect">
            <a:avLst/>
          </a:prstGeom>
        </p:spPr>
      </p:pic>
      <p:sp>
        <p:nvSpPr>
          <p:cNvPr id="12" name="TextBox 11">
            <a:extLst>
              <a:ext uri="{FF2B5EF4-FFF2-40B4-BE49-F238E27FC236}">
                <a16:creationId xmlns:a16="http://schemas.microsoft.com/office/drawing/2014/main" id="{A0C4102F-3246-0EA1-6047-AF8FF7DDCDF7}"/>
              </a:ext>
            </a:extLst>
          </p:cNvPr>
          <p:cNvSpPr txBox="1"/>
          <p:nvPr/>
        </p:nvSpPr>
        <p:spPr>
          <a:xfrm>
            <a:off x="3346993" y="2356068"/>
            <a:ext cx="2710693"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b="1" i="0">
                <a:solidFill>
                  <a:srgbClr val="000000"/>
                </a:solidFill>
                <a:latin typeface="Arial"/>
                <a:ea typeface="Arial"/>
                <a:cs typeface="Arial"/>
              </a:rPr>
              <a:t>Serena Kohgadai</a:t>
            </a:r>
          </a:p>
          <a:p>
            <a:pPr algn="l"/>
            <a:r>
              <a:rPr lang="en-US" sz="900" b="0" i="0">
                <a:solidFill>
                  <a:srgbClr val="000000"/>
                </a:solidFill>
                <a:latin typeface="Lato"/>
                <a:ea typeface="Lato"/>
                <a:cs typeface="Lato"/>
              </a:rPr>
              <a:t>serena.kohgadai@csueastbay.edu</a:t>
            </a:r>
            <a:br>
              <a:rPr lang="en-US" sz="900" b="0" i="0" dirty="0">
                <a:latin typeface="Lato"/>
                <a:ea typeface="Lato"/>
                <a:cs typeface="Lato"/>
              </a:rPr>
            </a:br>
            <a:br>
              <a:rPr lang="en-US" sz="900" b="0" i="0" dirty="0">
                <a:latin typeface="Lato"/>
                <a:ea typeface="Lato"/>
                <a:cs typeface="Lato"/>
              </a:rPr>
            </a:br>
            <a:r>
              <a:rPr lang="en-US" sz="900" b="0" i="0">
                <a:solidFill>
                  <a:srgbClr val="000000"/>
                </a:solidFill>
                <a:latin typeface="Lato"/>
                <a:ea typeface="Lato"/>
                <a:cs typeface="Lato"/>
              </a:rPr>
              <a:t>Ethnic Studies, Political Science, Theater and Dance, Philosophy and Religious Studies, Liberal Studies, Teacher Education, Mathematics, Art and Design, Chemistry and Biochemistry, Biological Sciences, Marketing, Hospitality, Recreation and Tourism,  Earth, Environmental and Sustainability Sciences</a:t>
            </a:r>
          </a:p>
          <a:p>
            <a:pPr algn="ctr"/>
            <a:endParaRPr lang="en-US" sz="900"/>
          </a:p>
        </p:txBody>
      </p:sp>
      <p:sp>
        <p:nvSpPr>
          <p:cNvPr id="13" name="TextBox 12">
            <a:extLst>
              <a:ext uri="{FF2B5EF4-FFF2-40B4-BE49-F238E27FC236}">
                <a16:creationId xmlns:a16="http://schemas.microsoft.com/office/drawing/2014/main" id="{6CDABD73-7ACA-A798-3321-F5DDF5F7E24F}"/>
              </a:ext>
            </a:extLst>
          </p:cNvPr>
          <p:cNvSpPr txBox="1"/>
          <p:nvPr/>
        </p:nvSpPr>
        <p:spPr>
          <a:xfrm>
            <a:off x="6223023" y="2353983"/>
            <a:ext cx="2920418" cy="16158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b="1" i="0">
                <a:solidFill>
                  <a:srgbClr val="000000"/>
                </a:solidFill>
                <a:latin typeface="Lato"/>
                <a:ea typeface="Lato"/>
                <a:cs typeface="Lato"/>
              </a:rPr>
              <a:t>Shara Cheng</a:t>
            </a:r>
            <a:endParaRPr lang="en-US" sz="1100">
              <a:latin typeface="Lato"/>
              <a:ea typeface="Lato"/>
              <a:cs typeface="Lato"/>
            </a:endParaRPr>
          </a:p>
          <a:p>
            <a:pPr algn="l"/>
            <a:r>
              <a:rPr lang="en-US" sz="900" b="0" i="0">
                <a:solidFill>
                  <a:srgbClr val="000000"/>
                </a:solidFill>
                <a:latin typeface="Lato"/>
                <a:ea typeface="Lato"/>
                <a:cs typeface="Lato"/>
              </a:rPr>
              <a:t>shara.cheng@csueastbay.edu</a:t>
            </a:r>
            <a:br>
              <a:rPr lang="en-US" sz="900" b="0" i="0" dirty="0">
                <a:latin typeface="Lato"/>
                <a:ea typeface="Lato"/>
                <a:cs typeface="Lato"/>
              </a:rPr>
            </a:br>
            <a:br>
              <a:rPr lang="en-US" sz="900" b="0" i="0" dirty="0">
                <a:latin typeface="Lato"/>
                <a:ea typeface="Lato"/>
                <a:cs typeface="Lato"/>
              </a:rPr>
            </a:br>
            <a:r>
              <a:rPr lang="en-US" sz="900" b="0" i="0">
                <a:solidFill>
                  <a:srgbClr val="000000"/>
                </a:solidFill>
                <a:latin typeface="Lato"/>
                <a:ea typeface="Lato"/>
                <a:cs typeface="Lato"/>
              </a:rPr>
              <a:t>Human Development and Women's Studies, Social Work, Educational Psychology,  Psychology, Speech, Language and Hearing Sciences, Communication, Library, Statistics and Data Sciences, School of Engineering, Accounting and Finance, Economics, Public Health and additional University Extension programs.  </a:t>
            </a:r>
          </a:p>
          <a:p>
            <a:pPr algn="ctr"/>
            <a:endParaRPr lang="en-US" sz="900"/>
          </a:p>
        </p:txBody>
      </p:sp>
      <p:graphicFrame>
        <p:nvGraphicFramePr>
          <p:cNvPr id="3" name="Table 2">
            <a:extLst>
              <a:ext uri="{FF2B5EF4-FFF2-40B4-BE49-F238E27FC236}">
                <a16:creationId xmlns:a16="http://schemas.microsoft.com/office/drawing/2014/main" id="{3F248827-F880-6E1F-C9FC-1E17CDA7D15A}"/>
              </a:ext>
            </a:extLst>
          </p:cNvPr>
          <p:cNvGraphicFramePr>
            <a:graphicFrameLocks noGrp="1"/>
          </p:cNvGraphicFramePr>
          <p:nvPr>
            <p:extLst>
              <p:ext uri="{D42A27DB-BD31-4B8C-83A1-F6EECF244321}">
                <p14:modId xmlns:p14="http://schemas.microsoft.com/office/powerpoint/2010/main" val="3329192687"/>
              </p:ext>
            </p:extLst>
          </p:nvPr>
        </p:nvGraphicFramePr>
        <p:xfrm>
          <a:off x="266330" y="2335936"/>
          <a:ext cx="2797625" cy="1440992"/>
        </p:xfrm>
        <a:graphic>
          <a:graphicData uri="http://schemas.openxmlformats.org/drawingml/2006/table">
            <a:tbl>
              <a:tblPr bandRow="1">
                <a:tableStyleId>{5C22544A-7EE6-4342-B048-85BDC9FD1C3A}</a:tableStyleId>
              </a:tblPr>
              <a:tblGrid>
                <a:gridCol w="2797625">
                  <a:extLst>
                    <a:ext uri="{9D8B030D-6E8A-4147-A177-3AD203B41FA5}">
                      <a16:colId xmlns:a16="http://schemas.microsoft.com/office/drawing/2014/main" val="4197695139"/>
                    </a:ext>
                  </a:extLst>
                </a:gridCol>
              </a:tblGrid>
              <a:tr h="1440992">
                <a:tc>
                  <a:txBody>
                    <a:bodyPr/>
                    <a:lstStyle/>
                    <a:p>
                      <a:pPr algn="l">
                        <a:lnSpc>
                          <a:spcPct val="83333"/>
                        </a:lnSpc>
                        <a:buNone/>
                      </a:pPr>
                      <a:r>
                        <a:rPr lang="en-US" sz="1050" b="1" i="0">
                          <a:solidFill>
                            <a:srgbClr val="000000"/>
                          </a:solidFill>
                          <a:effectLst/>
                          <a:latin typeface="Arial"/>
                        </a:rPr>
                        <a:t>Cheryl Saelee</a:t>
                      </a:r>
                      <a:endParaRPr lang="en-US" sz="1050" b="1" i="0">
                        <a:solidFill>
                          <a:srgbClr val="808080"/>
                        </a:solidFill>
                        <a:effectLst/>
                        <a:latin typeface="Arial"/>
                      </a:endParaRPr>
                    </a:p>
                    <a:p>
                      <a:pPr marL="0" marR="0" algn="l" fontAlgn="base">
                        <a:lnSpc>
                          <a:spcPct val="125000"/>
                        </a:lnSpc>
                        <a:buNone/>
                      </a:pPr>
                      <a:r>
                        <a:rPr lang="en-US" sz="900" b="0" i="0">
                          <a:solidFill>
                            <a:srgbClr val="000000"/>
                          </a:solidFill>
                          <a:effectLst/>
                          <a:latin typeface="Lato"/>
                          <a:ea typeface="Lato"/>
                          <a:cs typeface="Lato"/>
                        </a:rPr>
                        <a:t>cheryl.saelee@csueastbay.edu</a:t>
                      </a:r>
                      <a:br>
                        <a:rPr lang="en-US" sz="900" b="0" i="0" dirty="0">
                          <a:solidFill>
                            <a:srgbClr val="000000"/>
                          </a:solidFill>
                          <a:effectLst/>
                          <a:latin typeface="Lato"/>
                          <a:ea typeface="Lato"/>
                          <a:cs typeface="Lato"/>
                        </a:rPr>
                      </a:br>
                      <a:br>
                        <a:rPr lang="en-US" sz="900" b="0" i="0" dirty="0">
                          <a:solidFill>
                            <a:srgbClr val="000000"/>
                          </a:solidFill>
                          <a:effectLst/>
                          <a:latin typeface="Lato"/>
                          <a:ea typeface="Lato"/>
                          <a:cs typeface="Lato"/>
                        </a:rPr>
                      </a:br>
                      <a:r>
                        <a:rPr lang="en-US" sz="900" b="0" i="0">
                          <a:solidFill>
                            <a:srgbClr val="000000"/>
                          </a:solidFill>
                          <a:effectLst/>
                          <a:latin typeface="Lato"/>
                          <a:ea typeface="Lato"/>
                          <a:cs typeface="Lato"/>
                        </a:rPr>
                        <a:t>Nursing, Paralegal, Criminal Justice, Computer Science, Physics, Writing, Languages &amp; Literature, Music, General Education, Sociology, Public Affairs and Administration, History &amp; Global Cultures, Management, Kinesiology, Educational Leadership</a:t>
                      </a:r>
                    </a:p>
                  </a:txBody>
                  <a:tcPr marL="0" marR="0" marT="0" marB="95250" anchor="ctr">
                    <a:lnL>
                      <a:noFill/>
                    </a:lnL>
                    <a:lnR>
                      <a:noFill/>
                    </a:lnR>
                    <a:lnT>
                      <a:noFill/>
                    </a:lnT>
                    <a:lnB>
                      <a:noFill/>
                    </a:lnB>
                    <a:solidFill>
                      <a:srgbClr val="FFFFFF"/>
                    </a:solidFill>
                  </a:tcPr>
                </a:tc>
                <a:extLst>
                  <a:ext uri="{0D108BD9-81ED-4DB2-BD59-A6C34878D82A}">
                    <a16:rowId xmlns:a16="http://schemas.microsoft.com/office/drawing/2014/main" val="256065462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2"/>
          <p:cNvSpPr txBox="1">
            <a:spLocks noGrp="1"/>
          </p:cNvSpPr>
          <p:nvPr>
            <p:ph type="title"/>
          </p:nvPr>
        </p:nvSpPr>
        <p:spPr>
          <a:xfrm>
            <a:off x="3252600" y="1853825"/>
            <a:ext cx="5579700" cy="942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sz="7000"/>
              <a:t>Questions?</a:t>
            </a:r>
            <a:endParaRPr sz="8800"/>
          </a:p>
        </p:txBody>
      </p:sp>
      <p:sp>
        <p:nvSpPr>
          <p:cNvPr id="207" name="Google Shape;207;p32"/>
          <p:cNvSpPr txBox="1">
            <a:spLocks noGrp="1"/>
          </p:cNvSpPr>
          <p:nvPr>
            <p:ph type="title" idx="2"/>
          </p:nvPr>
        </p:nvSpPr>
        <p:spPr>
          <a:xfrm>
            <a:off x="1433025" y="1853825"/>
            <a:ext cx="1410300" cy="143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3252600" y="1266150"/>
            <a:ext cx="5579700" cy="2134424"/>
          </a:xfrm>
          <a:prstGeom prst="rect">
            <a:avLst/>
          </a:prstGeom>
        </p:spPr>
        <p:txBody>
          <a:bodyPr spcFirstLastPara="1" wrap="square" lIns="91425" tIns="91425" rIns="91425" bIns="91425" anchor="ctr" anchorCtr="0">
            <a:noAutofit/>
          </a:bodyPr>
          <a:lstStyle/>
          <a:p>
            <a:pPr>
              <a:buNone/>
            </a:pPr>
            <a:r>
              <a:rPr lang="en" sz="6500"/>
              <a:t>What makes feedback effective?</a:t>
            </a:r>
          </a:p>
        </p:txBody>
      </p:sp>
      <p:sp>
        <p:nvSpPr>
          <p:cNvPr id="94" name="Google Shape;94;p15"/>
          <p:cNvSpPr txBox="1">
            <a:spLocks noGrp="1"/>
          </p:cNvSpPr>
          <p:nvPr>
            <p:ph type="title" idx="2"/>
          </p:nvPr>
        </p:nvSpPr>
        <p:spPr>
          <a:xfrm>
            <a:off x="1433025" y="1853825"/>
            <a:ext cx="1410300" cy="143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6"/>
          <p:cNvSpPr txBox="1">
            <a:spLocks noGrp="1"/>
          </p:cNvSpPr>
          <p:nvPr>
            <p:ph type="ctrTitle"/>
          </p:nvPr>
        </p:nvSpPr>
        <p:spPr>
          <a:prstGeom prst="rect">
            <a:avLst/>
          </a:prstGeom>
        </p:spPr>
        <p:txBody>
          <a:bodyPr spcFirstLastPara="1" wrap="square" lIns="91425" tIns="91425" rIns="91425" bIns="91425" anchor="ctr" anchorCtr="0">
            <a:noAutofit/>
          </a:bodyPr>
          <a:lstStyle/>
          <a:p>
            <a:pPr>
              <a:buNone/>
            </a:pPr>
            <a:r>
              <a:rPr lang="en" sz="3800"/>
              <a:t>Feedback should be:</a:t>
            </a:r>
            <a:endParaRPr lang="en-US"/>
          </a:p>
        </p:txBody>
      </p:sp>
      <p:sp>
        <p:nvSpPr>
          <p:cNvPr id="5" name="Text Placeholder 4">
            <a:extLst>
              <a:ext uri="{FF2B5EF4-FFF2-40B4-BE49-F238E27FC236}">
                <a16:creationId xmlns:a16="http://schemas.microsoft.com/office/drawing/2014/main" id="{C6330851-D15B-33E7-9D79-3E8C210E1997}"/>
              </a:ext>
            </a:extLst>
          </p:cNvPr>
          <p:cNvSpPr>
            <a:spLocks noGrp="1"/>
          </p:cNvSpPr>
          <p:nvPr>
            <p:ph type="body" idx="1"/>
          </p:nvPr>
        </p:nvSpPr>
        <p:spPr>
          <a:xfrm>
            <a:off x="4007273" y="1444530"/>
            <a:ext cx="4803300" cy="2254500"/>
          </a:xfrm>
        </p:spPr>
        <p:txBody>
          <a:bodyPr/>
          <a:lstStyle/>
          <a:p>
            <a:r>
              <a:rPr lang="en-US" sz="1600"/>
              <a:t>Specific </a:t>
            </a:r>
            <a:br>
              <a:rPr lang="en-US" sz="1600"/>
            </a:br>
            <a:endParaRPr lang="en-US" sz="1600"/>
          </a:p>
          <a:p>
            <a:r>
              <a:rPr lang="en-US" sz="1600"/>
              <a:t>Actionable</a:t>
            </a:r>
          </a:p>
          <a:p>
            <a:endParaRPr lang="en-US" sz="1600"/>
          </a:p>
          <a:p>
            <a:r>
              <a:rPr lang="en-US" sz="1600"/>
              <a:t>Timely</a:t>
            </a:r>
            <a:br>
              <a:rPr lang="en-US"/>
            </a:br>
            <a:endParaRPr lang="en-US"/>
          </a:p>
          <a:p>
            <a:endParaRPr lang="en-US"/>
          </a:p>
        </p:txBody>
      </p:sp>
      <p:sp>
        <p:nvSpPr>
          <p:cNvPr id="100" name="Google Shape;100;p16"/>
          <p:cNvSpPr txBox="1">
            <a:spLocks noGrp="1"/>
          </p:cNvSpPr>
          <p:nvPr>
            <p:ph type="subTitle" idx="2"/>
          </p:nvPr>
        </p:nvSpPr>
        <p:spPr>
          <a:prstGeom prst="rect">
            <a:avLst/>
          </a:prstGeom>
        </p:spPr>
        <p:txBody>
          <a:bodyPr spcFirstLastPara="1" wrap="square" lIns="91425" tIns="91425" rIns="91425" bIns="91425" anchor="t" anchorCtr="0">
            <a:noAutofit/>
          </a:bodyPr>
          <a:lstStyle/>
          <a:p>
            <a:pPr marL="285750" lvl="0" indent="0" algn="l" rtl="0">
              <a:lnSpc>
                <a:spcPct val="80000"/>
              </a:lnSpc>
              <a:spcBef>
                <a:spcPts val="0"/>
              </a:spcBef>
              <a:spcAft>
                <a:spcPts val="0"/>
              </a:spcAft>
              <a:buNone/>
            </a:pPr>
            <a:endParaRPr lang="en" sz="1200" b="1"/>
          </a:p>
          <a:p>
            <a:pPr marL="285750" lvl="0" indent="0" algn="l" rtl="0">
              <a:lnSpc>
                <a:spcPct val="80000"/>
              </a:lnSpc>
              <a:spcBef>
                <a:spcPts val="0"/>
              </a:spcBef>
              <a:spcAft>
                <a:spcPts val="0"/>
              </a:spcAft>
              <a:buNone/>
            </a:pPr>
            <a:endParaRPr sz="1200" b="1"/>
          </a:p>
          <a:p>
            <a:pPr marL="0" lvl="0" indent="0" algn="l" rtl="0">
              <a:lnSpc>
                <a:spcPct val="80000"/>
              </a:lnSpc>
              <a:spcBef>
                <a:spcPts val="0"/>
              </a:spcBef>
              <a:spcAft>
                <a:spcPts val="0"/>
              </a:spcAft>
              <a:buNone/>
            </a:pPr>
            <a:endParaRPr sz="1200" b="1"/>
          </a:p>
          <a:p>
            <a:pPr marL="457200" lvl="0" indent="0" algn="l" rtl="0">
              <a:lnSpc>
                <a:spcPct val="80000"/>
              </a:lnSpc>
              <a:spcBef>
                <a:spcPts val="0"/>
              </a:spcBef>
              <a:spcAft>
                <a:spcPts val="0"/>
              </a:spcAft>
              <a:buNone/>
            </a:pPr>
            <a:br>
              <a:rPr lang="en" sz="1200" b="1"/>
            </a:br>
            <a:br>
              <a:rPr lang="en" sz="1200" b="1"/>
            </a:br>
            <a:br>
              <a:rPr lang="en" sz="1200" b="1"/>
            </a:br>
            <a:br>
              <a:rPr lang="en" sz="1200" b="1"/>
            </a:br>
            <a:endParaRPr sz="1200" b="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7"/>
          <p:cNvSpPr txBox="1">
            <a:spLocks noGrp="1"/>
          </p:cNvSpPr>
          <p:nvPr>
            <p:ph type="ctrTitle"/>
          </p:nvPr>
        </p:nvSpPr>
        <p:spPr>
          <a:xfrm>
            <a:off x="4023534" y="457011"/>
            <a:ext cx="4798482" cy="835109"/>
          </a:xfrm>
          <a:prstGeom prst="rect">
            <a:avLst/>
          </a:prstGeom>
        </p:spPr>
        <p:txBody>
          <a:bodyPr spcFirstLastPara="1" wrap="square" lIns="91425" tIns="91425" rIns="91425" bIns="91425" anchor="ctr" anchorCtr="0">
            <a:noAutofit/>
          </a:bodyPr>
          <a:lstStyle/>
          <a:p>
            <a:pPr>
              <a:buNone/>
            </a:pPr>
            <a:r>
              <a:rPr lang="en" sz="3800"/>
              <a:t>Strategies Continued</a:t>
            </a:r>
          </a:p>
        </p:txBody>
      </p:sp>
      <p:sp>
        <p:nvSpPr>
          <p:cNvPr id="106" name="Google Shape;106;p17"/>
          <p:cNvSpPr txBox="1">
            <a:spLocks noGrp="1"/>
          </p:cNvSpPr>
          <p:nvPr>
            <p:ph type="body" idx="1"/>
          </p:nvPr>
        </p:nvSpPr>
        <p:spPr>
          <a:xfrm>
            <a:off x="4021125" y="1534325"/>
            <a:ext cx="4803300" cy="22545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endParaRPr lang="en-US" sz="1200" b="1"/>
          </a:p>
          <a:p>
            <a:pPr marL="285750" indent="0">
              <a:lnSpc>
                <a:spcPct val="80000"/>
              </a:lnSpc>
              <a:buNone/>
            </a:pPr>
            <a:endParaRPr sz="1200" b="1"/>
          </a:p>
          <a:p>
            <a:pPr marL="0" lvl="0" indent="0" algn="l" rtl="0">
              <a:lnSpc>
                <a:spcPct val="80000"/>
              </a:lnSpc>
              <a:spcBef>
                <a:spcPts val="0"/>
              </a:spcBef>
              <a:spcAft>
                <a:spcPts val="0"/>
              </a:spcAft>
              <a:buNone/>
            </a:pPr>
            <a:endParaRPr sz="1200" b="1"/>
          </a:p>
          <a:p>
            <a:pPr marL="457200" lvl="0" indent="0" algn="l" rtl="0">
              <a:lnSpc>
                <a:spcPct val="80000"/>
              </a:lnSpc>
              <a:spcBef>
                <a:spcPts val="0"/>
              </a:spcBef>
              <a:spcAft>
                <a:spcPts val="0"/>
              </a:spcAft>
              <a:buNone/>
            </a:pPr>
            <a:br>
              <a:rPr lang="en" sz="1200" b="1"/>
            </a:br>
            <a:br>
              <a:rPr lang="en" sz="1200" b="1"/>
            </a:br>
            <a:br>
              <a:rPr lang="en" sz="1200" b="1"/>
            </a:br>
            <a:br>
              <a:rPr lang="en" sz="1200" b="1"/>
            </a:br>
            <a:endParaRPr sz="1200" b="1"/>
          </a:p>
        </p:txBody>
      </p:sp>
      <p:sp>
        <p:nvSpPr>
          <p:cNvPr id="2" name="TextBox 1">
            <a:extLst>
              <a:ext uri="{FF2B5EF4-FFF2-40B4-BE49-F238E27FC236}">
                <a16:creationId xmlns:a16="http://schemas.microsoft.com/office/drawing/2014/main" id="{D999C997-DA3E-2DB2-5392-CE87DF5E9AA8}"/>
              </a:ext>
            </a:extLst>
          </p:cNvPr>
          <p:cNvSpPr txBox="1"/>
          <p:nvPr/>
        </p:nvSpPr>
        <p:spPr>
          <a:xfrm>
            <a:off x="4103856" y="1298189"/>
            <a:ext cx="3891063"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Clear Assignment Instructions</a:t>
            </a:r>
          </a:p>
          <a:p>
            <a:r>
              <a:rPr lang="en-US"/>
              <a:t> Define what the purpose is and what steps should be taken</a:t>
            </a:r>
          </a:p>
          <a:p>
            <a:endParaRPr lang="en-US"/>
          </a:p>
          <a:p>
            <a:r>
              <a:rPr lang="en-US"/>
              <a:t>Scaffolding Assignments</a:t>
            </a:r>
          </a:p>
          <a:p>
            <a:r>
              <a:rPr lang="en-US"/>
              <a:t>    Helps break it up into smaller more manageable steps so that just in time feedback can be provided. </a:t>
            </a:r>
          </a:p>
          <a:p>
            <a:endParaRPr lang="en-US"/>
          </a:p>
          <a:p>
            <a:r>
              <a:rPr lang="en-US"/>
              <a:t>Include Self-Reflections</a:t>
            </a:r>
          </a:p>
          <a:p>
            <a:r>
              <a:rPr lang="en-US"/>
              <a:t> Have a student submit a short paragraph reflecting on their work and rubric criteria</a:t>
            </a:r>
          </a:p>
          <a:p>
            <a:r>
              <a:rPr lang="en-US"/>
              <a:t> </a:t>
            </a:r>
          </a:p>
          <a:p>
            <a:r>
              <a:rPr lang="en-US"/>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8"/>
          <p:cNvSpPr txBox="1">
            <a:spLocks noGrp="1"/>
          </p:cNvSpPr>
          <p:nvPr>
            <p:ph type="ctrTitle"/>
          </p:nvPr>
        </p:nvSpPr>
        <p:spPr>
          <a:xfrm>
            <a:off x="4022780" y="607150"/>
            <a:ext cx="4799990" cy="931229"/>
          </a:xfrm>
          <a:prstGeom prst="rect">
            <a:avLst/>
          </a:prstGeom>
        </p:spPr>
        <p:txBody>
          <a:bodyPr spcFirstLastPara="1" wrap="square" lIns="91425" tIns="91425" rIns="91425" bIns="91425" anchor="ctr" anchorCtr="0">
            <a:noAutofit/>
          </a:bodyPr>
          <a:lstStyle/>
          <a:p>
            <a:pPr>
              <a:buNone/>
            </a:pPr>
            <a:r>
              <a:rPr lang="en" sz="3800"/>
              <a:t>Strategies Continued</a:t>
            </a:r>
            <a:endParaRPr lang="en-US"/>
          </a:p>
        </p:txBody>
      </p:sp>
      <p:sp>
        <p:nvSpPr>
          <p:cNvPr id="112" name="Google Shape;112;p18"/>
          <p:cNvSpPr txBox="1">
            <a:spLocks noGrp="1"/>
          </p:cNvSpPr>
          <p:nvPr>
            <p:ph type="body" idx="1"/>
          </p:nvPr>
        </p:nvSpPr>
        <p:spPr>
          <a:xfrm>
            <a:off x="4021125" y="1534325"/>
            <a:ext cx="4803300" cy="22545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endParaRPr sz="1200" b="1"/>
          </a:p>
          <a:p>
            <a:pPr marL="0" lvl="0" indent="0" algn="l" rtl="0">
              <a:lnSpc>
                <a:spcPct val="80000"/>
              </a:lnSpc>
              <a:spcBef>
                <a:spcPts val="0"/>
              </a:spcBef>
              <a:spcAft>
                <a:spcPts val="0"/>
              </a:spcAft>
              <a:buNone/>
            </a:pPr>
            <a:endParaRPr sz="1200" b="1"/>
          </a:p>
          <a:p>
            <a:pPr marL="285750" lvl="0" indent="0" algn="l" rtl="0">
              <a:lnSpc>
                <a:spcPct val="80000"/>
              </a:lnSpc>
              <a:spcBef>
                <a:spcPts val="0"/>
              </a:spcBef>
              <a:spcAft>
                <a:spcPts val="0"/>
              </a:spcAft>
              <a:buNone/>
            </a:pPr>
            <a:endParaRPr lang="en" sz="1200" b="1"/>
          </a:p>
          <a:p>
            <a:pPr marL="0" lvl="0" indent="0" algn="l" rtl="0">
              <a:lnSpc>
                <a:spcPct val="80000"/>
              </a:lnSpc>
              <a:spcBef>
                <a:spcPts val="0"/>
              </a:spcBef>
              <a:spcAft>
                <a:spcPts val="0"/>
              </a:spcAft>
              <a:buNone/>
            </a:pPr>
            <a:endParaRPr sz="1200" b="1"/>
          </a:p>
          <a:p>
            <a:pPr marL="457200" lvl="0" indent="0" algn="l" rtl="0">
              <a:lnSpc>
                <a:spcPct val="80000"/>
              </a:lnSpc>
              <a:spcBef>
                <a:spcPts val="0"/>
              </a:spcBef>
              <a:spcAft>
                <a:spcPts val="0"/>
              </a:spcAft>
              <a:buNone/>
            </a:pPr>
            <a:br>
              <a:rPr lang="en" sz="1200" b="1"/>
            </a:br>
            <a:br>
              <a:rPr lang="en" sz="1200" b="1"/>
            </a:br>
            <a:br>
              <a:rPr lang="en" sz="1200" b="1"/>
            </a:br>
            <a:br>
              <a:rPr lang="en" sz="1200" b="1"/>
            </a:br>
            <a:endParaRPr sz="1200" b="1"/>
          </a:p>
        </p:txBody>
      </p:sp>
      <p:sp>
        <p:nvSpPr>
          <p:cNvPr id="3" name="TextBox 2">
            <a:extLst>
              <a:ext uri="{FF2B5EF4-FFF2-40B4-BE49-F238E27FC236}">
                <a16:creationId xmlns:a16="http://schemas.microsoft.com/office/drawing/2014/main" id="{69ED3A7C-59D3-CFDB-E248-115A63DF1D16}"/>
              </a:ext>
            </a:extLst>
          </p:cNvPr>
          <p:cNvSpPr txBox="1"/>
          <p:nvPr/>
        </p:nvSpPr>
        <p:spPr>
          <a:xfrm>
            <a:off x="4070838" y="1547445"/>
            <a:ext cx="471267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r>
              <a:rPr lang="en-US"/>
              <a:t> </a:t>
            </a:r>
          </a:p>
        </p:txBody>
      </p:sp>
      <p:sp>
        <p:nvSpPr>
          <p:cNvPr id="2" name="TextBox 1">
            <a:extLst>
              <a:ext uri="{FF2B5EF4-FFF2-40B4-BE49-F238E27FC236}">
                <a16:creationId xmlns:a16="http://schemas.microsoft.com/office/drawing/2014/main" id="{8D326903-23B8-7DF1-9685-A32EAEAE30AB}"/>
              </a:ext>
            </a:extLst>
          </p:cNvPr>
          <p:cNvSpPr txBox="1"/>
          <p:nvPr/>
        </p:nvSpPr>
        <p:spPr>
          <a:xfrm>
            <a:off x="4128175" y="1507787"/>
            <a:ext cx="4128175"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Determining which assignments need how much grading</a:t>
            </a:r>
          </a:p>
          <a:p>
            <a:endParaRPr lang="en-US"/>
          </a:p>
          <a:p>
            <a:r>
              <a:rPr lang="en-US"/>
              <a:t>Canvas discussion summaries</a:t>
            </a:r>
          </a:p>
          <a:p>
            <a:pPr algn="l"/>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9"/>
          <p:cNvSpPr txBox="1">
            <a:spLocks noGrp="1"/>
          </p:cNvSpPr>
          <p:nvPr>
            <p:ph type="title"/>
          </p:nvPr>
        </p:nvSpPr>
        <p:spPr>
          <a:xfrm>
            <a:off x="3252600" y="1853825"/>
            <a:ext cx="5579700" cy="942900"/>
          </a:xfrm>
          <a:prstGeom prst="rect">
            <a:avLst/>
          </a:prstGeom>
        </p:spPr>
        <p:txBody>
          <a:bodyPr spcFirstLastPara="1" wrap="square" lIns="91425" tIns="91425" rIns="91425" bIns="91425" anchor="ctr" anchorCtr="0">
            <a:noAutofit/>
          </a:bodyPr>
          <a:lstStyle/>
          <a:p>
            <a:pPr>
              <a:buNone/>
            </a:pPr>
            <a:r>
              <a:rPr lang="en" sz="6700"/>
              <a:t>Tools in Canvas</a:t>
            </a:r>
          </a:p>
        </p:txBody>
      </p:sp>
      <p:sp>
        <p:nvSpPr>
          <p:cNvPr id="118" name="Google Shape;118;p19"/>
          <p:cNvSpPr txBox="1">
            <a:spLocks noGrp="1"/>
          </p:cNvSpPr>
          <p:nvPr>
            <p:ph type="title" idx="2"/>
          </p:nvPr>
        </p:nvSpPr>
        <p:spPr>
          <a:xfrm>
            <a:off x="1433025" y="1853825"/>
            <a:ext cx="1410300" cy="143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txBox="1">
            <a:spLocks noGrp="1"/>
          </p:cNvSpPr>
          <p:nvPr>
            <p:ph type="ctrTitle"/>
          </p:nvPr>
        </p:nvSpPr>
        <p:spPr>
          <a:xfrm>
            <a:off x="1005014" y="424933"/>
            <a:ext cx="6975600" cy="587100"/>
          </a:xfrm>
          <a:prstGeom prst="rect">
            <a:avLst/>
          </a:prstGeom>
        </p:spPr>
        <p:txBody>
          <a:bodyPr spcFirstLastPara="1" wrap="square" lIns="91425" tIns="91425" rIns="91425" bIns="91425" anchor="ctr" anchorCtr="0">
            <a:noAutofit/>
          </a:bodyPr>
          <a:lstStyle/>
          <a:p>
            <a:pPr>
              <a:buNone/>
            </a:pPr>
            <a:r>
              <a:rPr lang="en" sz="2900"/>
              <a:t>Comment Library</a:t>
            </a:r>
          </a:p>
        </p:txBody>
      </p:sp>
      <p:sp>
        <p:nvSpPr>
          <p:cNvPr id="140" name="Google Shape;140;p22"/>
          <p:cNvSpPr txBox="1">
            <a:spLocks noGrp="1"/>
          </p:cNvSpPr>
          <p:nvPr>
            <p:ph type="body" idx="1"/>
          </p:nvPr>
        </p:nvSpPr>
        <p:spPr>
          <a:xfrm>
            <a:off x="930925" y="1268816"/>
            <a:ext cx="7116000" cy="2778022"/>
          </a:xfrm>
          <a:prstGeom prst="rect">
            <a:avLst/>
          </a:prstGeom>
        </p:spPr>
        <p:txBody>
          <a:bodyPr spcFirstLastPara="1" wrap="square" lIns="91425" tIns="91425" rIns="91425" bIns="91425" anchor="t" anchorCtr="0">
            <a:noAutofit/>
          </a:bodyPr>
          <a:lstStyle/>
          <a:p>
            <a:pPr marL="457200" lvl="0" indent="0" algn="l" rtl="0">
              <a:lnSpc>
                <a:spcPct val="200000"/>
              </a:lnSpc>
              <a:spcBef>
                <a:spcPts val="0"/>
              </a:spcBef>
              <a:spcAft>
                <a:spcPts val="0"/>
              </a:spcAft>
              <a:buNone/>
            </a:pPr>
            <a:br>
              <a:rPr lang="en" sz="1200" b="1"/>
            </a:br>
            <a:br>
              <a:rPr lang="en" sz="1200" b="1"/>
            </a:br>
            <a:br>
              <a:rPr lang="en" sz="1200" b="1"/>
            </a:br>
            <a:br>
              <a:rPr lang="en" sz="1200" b="1"/>
            </a:br>
            <a:endParaRPr lang="en-US" sz="1200" b="1"/>
          </a:p>
        </p:txBody>
      </p:sp>
      <p:sp>
        <p:nvSpPr>
          <p:cNvPr id="141" name="Google Shape;141;p22"/>
          <p:cNvSpPr txBox="1">
            <a:spLocks noGrp="1"/>
          </p:cNvSpPr>
          <p:nvPr>
            <p:ph type="subTitle" idx="2"/>
          </p:nvPr>
        </p:nvSpPr>
        <p:spPr>
          <a:xfrm>
            <a:off x="311700" y="4343000"/>
            <a:ext cx="5386200" cy="57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5E69A5E2-88B0-CF45-0B0A-0B1095491EF3}"/>
              </a:ext>
            </a:extLst>
          </p:cNvPr>
          <p:cNvPicPr>
            <a:picLocks noChangeAspect="1"/>
          </p:cNvPicPr>
          <p:nvPr/>
        </p:nvPicPr>
        <p:blipFill>
          <a:blip r:embed="rId3"/>
          <a:stretch>
            <a:fillRect/>
          </a:stretch>
        </p:blipFill>
        <p:spPr>
          <a:xfrm>
            <a:off x="1808157" y="1015281"/>
            <a:ext cx="2388458" cy="2915478"/>
          </a:xfrm>
          <a:prstGeom prst="rect">
            <a:avLst/>
          </a:prstGeom>
        </p:spPr>
      </p:pic>
      <p:pic>
        <p:nvPicPr>
          <p:cNvPr id="3" name="Picture 2" descr="Add Comment from Comment LIbrary">
            <a:extLst>
              <a:ext uri="{FF2B5EF4-FFF2-40B4-BE49-F238E27FC236}">
                <a16:creationId xmlns:a16="http://schemas.microsoft.com/office/drawing/2014/main" id="{ED9A171A-A26A-4457-9502-1AC252D6C0D0}"/>
              </a:ext>
            </a:extLst>
          </p:cNvPr>
          <p:cNvPicPr>
            <a:picLocks noChangeAspect="1"/>
          </p:cNvPicPr>
          <p:nvPr/>
        </p:nvPicPr>
        <p:blipFill>
          <a:blip r:embed="rId4"/>
          <a:stretch>
            <a:fillRect/>
          </a:stretch>
        </p:blipFill>
        <p:spPr>
          <a:xfrm>
            <a:off x="4772874" y="580610"/>
            <a:ext cx="2156674" cy="34107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1"/>
          <p:cNvSpPr txBox="1">
            <a:spLocks noGrp="1"/>
          </p:cNvSpPr>
          <p:nvPr>
            <p:ph type="ctrTitle"/>
          </p:nvPr>
        </p:nvSpPr>
        <p:spPr>
          <a:xfrm>
            <a:off x="4028925" y="607150"/>
            <a:ext cx="4787700" cy="587100"/>
          </a:xfrm>
          <a:prstGeom prst="rect">
            <a:avLst/>
          </a:prstGeom>
        </p:spPr>
        <p:txBody>
          <a:bodyPr spcFirstLastPara="1" wrap="square" lIns="91425" tIns="91425" rIns="91425" bIns="91425" anchor="ctr" anchorCtr="0">
            <a:noAutofit/>
          </a:bodyPr>
          <a:lstStyle/>
          <a:p>
            <a:pPr>
              <a:buNone/>
            </a:pPr>
            <a:r>
              <a:rPr lang="en"/>
              <a:t>Media Feedback</a:t>
            </a:r>
            <a:endParaRPr lang="en-US"/>
          </a:p>
        </p:txBody>
      </p:sp>
      <p:sp>
        <p:nvSpPr>
          <p:cNvPr id="132" name="Google Shape;132;p21"/>
          <p:cNvSpPr txBox="1">
            <a:spLocks noGrp="1"/>
          </p:cNvSpPr>
          <p:nvPr>
            <p:ph type="body" idx="1"/>
          </p:nvPr>
        </p:nvSpPr>
        <p:spPr>
          <a:xfrm>
            <a:off x="4028925" y="1194250"/>
            <a:ext cx="4803300" cy="286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p>
        </p:txBody>
      </p:sp>
      <p:sp>
        <p:nvSpPr>
          <p:cNvPr id="133" name="Google Shape;133;p21"/>
          <p:cNvSpPr txBox="1">
            <a:spLocks noGrp="1"/>
          </p:cNvSpPr>
          <p:nvPr>
            <p:ph type="subTitle" idx="2"/>
          </p:nvPr>
        </p:nvSpPr>
        <p:spPr>
          <a:xfrm>
            <a:off x="311700" y="4343000"/>
            <a:ext cx="5386200" cy="57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4" name="Google Shape;134;p21"/>
          <p:cNvPicPr preferRelativeResize="0"/>
          <p:nvPr/>
        </p:nvPicPr>
        <p:blipFill>
          <a:blip r:embed="rId3">
            <a:alphaModFix/>
          </a:blip>
          <a:stretch>
            <a:fillRect/>
          </a:stretch>
        </p:blipFill>
        <p:spPr>
          <a:xfrm>
            <a:off x="1150600" y="1194250"/>
            <a:ext cx="1905000" cy="1905000"/>
          </a:xfrm>
          <a:prstGeom prst="rect">
            <a:avLst/>
          </a:prstGeom>
          <a:noFill/>
          <a:ln>
            <a:noFill/>
          </a:ln>
        </p:spPr>
      </p:pic>
      <p:pic>
        <p:nvPicPr>
          <p:cNvPr id="2" name="Picture 1">
            <a:extLst>
              <a:ext uri="{FF2B5EF4-FFF2-40B4-BE49-F238E27FC236}">
                <a16:creationId xmlns:a16="http://schemas.microsoft.com/office/drawing/2014/main" id="{6F8FA1C9-DEA5-10D7-308C-24BACC2A757B}"/>
              </a:ext>
            </a:extLst>
          </p:cNvPr>
          <p:cNvPicPr>
            <a:picLocks noChangeAspect="1"/>
          </p:cNvPicPr>
          <p:nvPr/>
        </p:nvPicPr>
        <p:blipFill>
          <a:blip r:embed="rId4"/>
          <a:stretch>
            <a:fillRect/>
          </a:stretch>
        </p:blipFill>
        <p:spPr>
          <a:xfrm>
            <a:off x="4030371" y="1194435"/>
            <a:ext cx="3700728" cy="29317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0"/>
          <p:cNvSpPr txBox="1">
            <a:spLocks noGrp="1"/>
          </p:cNvSpPr>
          <p:nvPr>
            <p:ph type="ctrTitle"/>
          </p:nvPr>
        </p:nvSpPr>
        <p:spPr>
          <a:xfrm>
            <a:off x="314175" y="432525"/>
            <a:ext cx="4787700" cy="587100"/>
          </a:xfrm>
          <a:prstGeom prst="rect">
            <a:avLst/>
          </a:prstGeom>
        </p:spPr>
        <p:txBody>
          <a:bodyPr spcFirstLastPara="1" wrap="square" lIns="91425" tIns="91425" rIns="91425" bIns="91425" anchor="ctr" anchorCtr="0">
            <a:noAutofit/>
          </a:bodyPr>
          <a:lstStyle/>
          <a:p>
            <a:pPr marL="0" lvl="0" indent="0" algn="l">
              <a:spcBef>
                <a:spcPts val="0"/>
              </a:spcBef>
              <a:spcAft>
                <a:spcPts val="0"/>
              </a:spcAft>
              <a:buNone/>
            </a:pPr>
            <a:r>
              <a:rPr lang="en" sz="3400"/>
              <a:t>Rubrics</a:t>
            </a:r>
            <a:endParaRPr lang="en-US"/>
          </a:p>
        </p:txBody>
      </p:sp>
      <p:sp>
        <p:nvSpPr>
          <p:cNvPr id="124" name="Google Shape;124;p20"/>
          <p:cNvSpPr txBox="1">
            <a:spLocks noGrp="1"/>
          </p:cNvSpPr>
          <p:nvPr>
            <p:ph type="body" idx="1"/>
          </p:nvPr>
        </p:nvSpPr>
        <p:spPr>
          <a:xfrm>
            <a:off x="4028925" y="1194250"/>
            <a:ext cx="4803300" cy="2254500"/>
          </a:xfrm>
          <a:prstGeom prst="rect">
            <a:avLst/>
          </a:prstGeom>
        </p:spPr>
        <p:txBody>
          <a:bodyPr spcFirstLastPara="1" wrap="square" lIns="91425" tIns="91425" rIns="91425" bIns="91425" anchor="t" anchorCtr="0">
            <a:noAutofit/>
          </a:bodyPr>
          <a:lstStyle/>
          <a:p>
            <a:pPr marL="76200" lvl="0" indent="0" algn="l" rtl="0">
              <a:lnSpc>
                <a:spcPct val="115000"/>
              </a:lnSpc>
              <a:spcBef>
                <a:spcPts val="0"/>
              </a:spcBef>
              <a:spcAft>
                <a:spcPts val="0"/>
              </a:spcAft>
              <a:buSzPts val="2400"/>
              <a:buNone/>
            </a:pPr>
            <a:br>
              <a:rPr lang="en" sz="2000" b="1"/>
            </a:br>
            <a:br>
              <a:rPr lang="en" sz="1200" b="1"/>
            </a:br>
            <a:endParaRPr lang="en-US" sz="1200" b="1"/>
          </a:p>
          <a:p>
            <a:pPr marL="457200" lvl="0" indent="0" algn="l" rtl="0">
              <a:lnSpc>
                <a:spcPct val="80000"/>
              </a:lnSpc>
              <a:spcBef>
                <a:spcPts val="0"/>
              </a:spcBef>
              <a:spcAft>
                <a:spcPts val="0"/>
              </a:spcAft>
              <a:buNone/>
            </a:pPr>
            <a:br>
              <a:rPr lang="en" sz="1200" b="1"/>
            </a:br>
            <a:br>
              <a:rPr lang="en" sz="1200" b="1"/>
            </a:br>
            <a:br>
              <a:rPr lang="en" sz="1200" b="1"/>
            </a:br>
            <a:br>
              <a:rPr lang="en" sz="1200" b="1"/>
            </a:br>
            <a:endParaRPr sz="1200" b="1"/>
          </a:p>
        </p:txBody>
      </p:sp>
      <p:sp>
        <p:nvSpPr>
          <p:cNvPr id="125" name="Google Shape;125;p20"/>
          <p:cNvSpPr txBox="1">
            <a:spLocks noGrp="1"/>
          </p:cNvSpPr>
          <p:nvPr>
            <p:ph type="subTitle" idx="2"/>
          </p:nvPr>
        </p:nvSpPr>
        <p:spPr>
          <a:xfrm>
            <a:off x="311700" y="4343000"/>
            <a:ext cx="5386200" cy="57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Enter Descriptions">
            <a:extLst>
              <a:ext uri="{FF2B5EF4-FFF2-40B4-BE49-F238E27FC236}">
                <a16:creationId xmlns:a16="http://schemas.microsoft.com/office/drawing/2014/main" id="{10411EA4-D040-4F0A-7F53-7706AD975288}"/>
              </a:ext>
            </a:extLst>
          </p:cNvPr>
          <p:cNvPicPr>
            <a:picLocks noChangeAspect="1"/>
          </p:cNvPicPr>
          <p:nvPr/>
        </p:nvPicPr>
        <p:blipFill>
          <a:blip r:embed="rId3"/>
          <a:stretch>
            <a:fillRect/>
          </a:stretch>
        </p:blipFill>
        <p:spPr>
          <a:xfrm>
            <a:off x="3339017" y="431888"/>
            <a:ext cx="5378448" cy="3185627"/>
          </a:xfrm>
          <a:prstGeom prst="rect">
            <a:avLst/>
          </a:prstGeom>
        </p:spPr>
      </p:pic>
      <p:pic>
        <p:nvPicPr>
          <p:cNvPr id="3" name="Picture 2">
            <a:extLst>
              <a:ext uri="{FF2B5EF4-FFF2-40B4-BE49-F238E27FC236}">
                <a16:creationId xmlns:a16="http://schemas.microsoft.com/office/drawing/2014/main" id="{FD6F1D16-7189-30B8-239B-54D94CB3C03F}"/>
              </a:ext>
            </a:extLst>
          </p:cNvPr>
          <p:cNvPicPr>
            <a:picLocks noChangeAspect="1"/>
          </p:cNvPicPr>
          <p:nvPr/>
        </p:nvPicPr>
        <p:blipFill>
          <a:blip r:embed="rId4"/>
          <a:stretch>
            <a:fillRect/>
          </a:stretch>
        </p:blipFill>
        <p:spPr>
          <a:xfrm>
            <a:off x="313277" y="2739003"/>
            <a:ext cx="3461618" cy="1217066"/>
          </a:xfrm>
          <a:prstGeom prst="rect">
            <a:avLst/>
          </a:prstGeom>
        </p:spPr>
      </p:pic>
    </p:spTree>
  </p:cSld>
  <p:clrMapOvr>
    <a:masterClrMapping/>
  </p:clrMapOvr>
</p:sld>
</file>

<file path=ppt/theme/theme1.xml><?xml version="1.0" encoding="utf-8"?>
<a:theme xmlns:a="http://schemas.openxmlformats.org/drawingml/2006/main" name="Online Campus - Light ">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12</Slides>
  <Notes>12</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Online Campus - Light </vt:lpstr>
      <vt:lpstr>Grading and Feedback Strategies in Canvas</vt:lpstr>
      <vt:lpstr>What makes feedback effective?</vt:lpstr>
      <vt:lpstr>Feedback should be:</vt:lpstr>
      <vt:lpstr>Strategies Continued</vt:lpstr>
      <vt:lpstr>Strategies Continued</vt:lpstr>
      <vt:lpstr>Tools in Canvas</vt:lpstr>
      <vt:lpstr>Comment Library</vt:lpstr>
      <vt:lpstr>Media Feedback</vt:lpstr>
      <vt:lpstr>Rubrics</vt:lpstr>
      <vt:lpstr>Quizzes Instant Feedback</vt:lpstr>
      <vt:lpstr>Contact Us!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75</cp:revision>
  <dcterms:modified xsi:type="dcterms:W3CDTF">2026-08-17T19:41:41Z</dcterms:modified>
</cp:coreProperties>
</file>